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diagrams/data6.xml" ContentType="application/vnd.openxmlformats-officedocument.drawingml.diagramData+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56" r:id="rId2"/>
    <p:sldId id="257" r:id="rId3"/>
    <p:sldId id="258" r:id="rId4"/>
    <p:sldId id="259" r:id="rId5"/>
    <p:sldId id="260" r:id="rId6"/>
    <p:sldId id="261" r:id="rId7"/>
    <p:sldId id="262" r:id="rId8"/>
    <p:sldId id="263" r:id="rId9"/>
    <p:sldId id="277" r:id="rId10"/>
    <p:sldId id="276" r:id="rId11"/>
    <p:sldId id="275" r:id="rId12"/>
    <p:sldId id="274" r:id="rId13"/>
    <p:sldId id="273" r:id="rId14"/>
    <p:sldId id="272" r:id="rId15"/>
    <p:sldId id="271" r:id="rId16"/>
    <p:sldId id="270" r:id="rId17"/>
    <p:sldId id="269" r:id="rId18"/>
    <p:sldId id="268" r:id="rId19"/>
    <p:sldId id="267" r:id="rId20"/>
    <p:sldId id="266" r:id="rId21"/>
    <p:sldId id="265" r:id="rId22"/>
    <p:sldId id="264" r:id="rId23"/>
    <p:sldId id="282" r:id="rId24"/>
    <p:sldId id="281" r:id="rId25"/>
    <p:sldId id="280" r:id="rId26"/>
    <p:sldId id="279" r:id="rId27"/>
    <p:sldId id="278" r:id="rId28"/>
    <p:sldId id="286" r:id="rId29"/>
    <p:sldId id="285" r:id="rId30"/>
    <p:sldId id="283" r:id="rId31"/>
    <p:sldId id="287" r:id="rId32"/>
    <p:sldId id="288" r:id="rId33"/>
    <p:sldId id="294" r:id="rId34"/>
    <p:sldId id="293" r:id="rId35"/>
    <p:sldId id="289" r:id="rId36"/>
    <p:sldId id="292" r:id="rId37"/>
    <p:sldId id="291" r:id="rId38"/>
    <p:sldId id="290" r:id="rId39"/>
    <p:sldId id="295" r:id="rId40"/>
    <p:sldId id="303" r:id="rId41"/>
    <p:sldId id="302" r:id="rId42"/>
    <p:sldId id="300" r:id="rId43"/>
    <p:sldId id="299" r:id="rId44"/>
    <p:sldId id="305" r:id="rId45"/>
    <p:sldId id="301"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2349"/>
    <a:srgbClr val="35C5EF"/>
    <a:srgbClr val="FF3000"/>
    <a:srgbClr val="FFB91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1" d="100"/>
          <a:sy n="101" d="100"/>
        </p:scale>
        <p:origin x="912"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2.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98" b="1" i="0" u="none" strike="noStrike" kern="1200" spc="0" baseline="0">
                <a:solidFill>
                  <a:schemeClr val="tx1"/>
                </a:solidFill>
                <a:latin typeface="+mj-lt"/>
                <a:ea typeface="+mn-ea"/>
                <a:cs typeface="+mn-cs"/>
              </a:defRPr>
            </a:pPr>
            <a:r>
              <a:rPr lang="en-US" sz="1398" b="1" dirty="0">
                <a:latin typeface="+mj-lt"/>
              </a:rPr>
              <a:t>TITLE</a:t>
            </a:r>
            <a:endParaRPr lang="ru-RU" sz="1400" b="1" dirty="0">
              <a:latin typeface="+mj-lt"/>
            </a:endParaRPr>
          </a:p>
        </c:rich>
      </c:tx>
      <c:layout>
        <c:manualLayout>
          <c:xMode val="edge"/>
          <c:yMode val="edge"/>
          <c:x val="0.47166655948470332"/>
          <c:y val="1.7855911998742422E-3"/>
        </c:manualLayout>
      </c:layout>
      <c:overlay val="0"/>
      <c:spPr>
        <a:noFill/>
        <a:ln>
          <a:noFill/>
        </a:ln>
        <a:effectLst/>
      </c:spPr>
    </c:title>
    <c:autoTitleDeleted val="0"/>
    <c:plotArea>
      <c:layout>
        <c:manualLayout>
          <c:layoutTarget val="inner"/>
          <c:xMode val="edge"/>
          <c:yMode val="edge"/>
          <c:x val="3.9525141030027244E-2"/>
          <c:y val="9.3299455958640962E-2"/>
          <c:w val="0.9487139965067255"/>
          <c:h val="0.74227576513563709"/>
        </c:manualLayout>
      </c:layout>
      <c:barChart>
        <c:barDir val="col"/>
        <c:grouping val="clustered"/>
        <c:varyColors val="0"/>
        <c:ser>
          <c:idx val="0"/>
          <c:order val="0"/>
          <c:tx>
            <c:strRef>
              <c:f>Лист1!$B$1</c:f>
              <c:strCache>
                <c:ptCount val="1"/>
                <c:pt idx="0">
                  <c:v>Value one</c:v>
                </c:pt>
              </c:strCache>
            </c:strRef>
          </c:tx>
          <c:spPr>
            <a:solidFill>
              <a:srgbClr val="35C5EF"/>
            </a:solidFill>
            <a:ln>
              <a:noFill/>
            </a:ln>
            <a:effectLst/>
          </c:spPr>
          <c:invertIfNegative val="0"/>
          <c:cat>
            <c:numRef>
              <c:f>Лист1!$A$2:$A$5</c:f>
              <c:numCache>
                <c:formatCode>General</c:formatCode>
                <c:ptCount val="4"/>
              </c:numCache>
            </c:numRef>
          </c:cat>
          <c:val>
            <c:numRef>
              <c:f>Лист1!$B$2:$B$5</c:f>
              <c:numCache>
                <c:formatCode>General</c:formatCode>
                <c:ptCount val="4"/>
                <c:pt idx="0">
                  <c:v>18.5</c:v>
                </c:pt>
                <c:pt idx="1">
                  <c:v>28.7</c:v>
                </c:pt>
                <c:pt idx="2">
                  <c:v>31</c:v>
                </c:pt>
                <c:pt idx="3">
                  <c:v>48</c:v>
                </c:pt>
              </c:numCache>
            </c:numRef>
          </c:val>
          <c:extLst>
            <c:ext xmlns:c16="http://schemas.microsoft.com/office/drawing/2014/chart" uri="{C3380CC4-5D6E-409C-BE32-E72D297353CC}">
              <c16:uniqueId val="{00000000-DD5A-474D-9E8F-9CAC5927E80C}"/>
            </c:ext>
          </c:extLst>
        </c:ser>
        <c:ser>
          <c:idx val="1"/>
          <c:order val="1"/>
          <c:tx>
            <c:strRef>
              <c:f>Лист1!$C$1</c:f>
              <c:strCache>
                <c:ptCount val="1"/>
                <c:pt idx="0">
                  <c:v>Value two</c:v>
                </c:pt>
              </c:strCache>
            </c:strRef>
          </c:tx>
          <c:spPr>
            <a:solidFill>
              <a:srgbClr val="1A2349"/>
            </a:solidFill>
            <a:ln>
              <a:noFill/>
            </a:ln>
            <a:effectLst/>
          </c:spPr>
          <c:invertIfNegative val="0"/>
          <c:cat>
            <c:numRef>
              <c:f>Лист1!$A$2:$A$5</c:f>
              <c:numCache>
                <c:formatCode>General</c:formatCode>
                <c:ptCount val="4"/>
              </c:numCache>
            </c:numRef>
          </c:cat>
          <c:val>
            <c:numRef>
              <c:f>Лист1!$C$2:$C$5</c:f>
              <c:numCache>
                <c:formatCode>General</c:formatCode>
                <c:ptCount val="4"/>
                <c:pt idx="0">
                  <c:v>14</c:v>
                </c:pt>
                <c:pt idx="1">
                  <c:v>17</c:v>
                </c:pt>
                <c:pt idx="2">
                  <c:v>12</c:v>
                </c:pt>
                <c:pt idx="3">
                  <c:v>31</c:v>
                </c:pt>
              </c:numCache>
            </c:numRef>
          </c:val>
          <c:extLst>
            <c:ext xmlns:c16="http://schemas.microsoft.com/office/drawing/2014/chart" uri="{C3380CC4-5D6E-409C-BE32-E72D297353CC}">
              <c16:uniqueId val="{00000001-DD5A-474D-9E8F-9CAC5927E80C}"/>
            </c:ext>
          </c:extLst>
        </c:ser>
        <c:ser>
          <c:idx val="2"/>
          <c:order val="2"/>
          <c:tx>
            <c:strRef>
              <c:f>Лист1!$D$1</c:f>
              <c:strCache>
                <c:ptCount val="1"/>
                <c:pt idx="0">
                  <c:v>Value three</c:v>
                </c:pt>
              </c:strCache>
            </c:strRef>
          </c:tx>
          <c:spPr>
            <a:solidFill>
              <a:srgbClr val="FFB91D"/>
            </a:solidFill>
            <a:ln>
              <a:noFill/>
            </a:ln>
            <a:effectLst/>
          </c:spPr>
          <c:invertIfNegative val="0"/>
          <c:cat>
            <c:numRef>
              <c:f>Лист1!$A$2:$A$5</c:f>
              <c:numCache>
                <c:formatCode>General</c:formatCode>
                <c:ptCount val="4"/>
              </c:numCache>
            </c:numRef>
          </c:cat>
          <c:val>
            <c:numRef>
              <c:f>Лист1!$D$2:$D$5</c:f>
              <c:numCache>
                <c:formatCode>General</c:formatCode>
                <c:ptCount val="4"/>
                <c:pt idx="0">
                  <c:v>12</c:v>
                </c:pt>
                <c:pt idx="1">
                  <c:v>15</c:v>
                </c:pt>
              </c:numCache>
            </c:numRef>
          </c:val>
          <c:extLst>
            <c:ext xmlns:c16="http://schemas.microsoft.com/office/drawing/2014/chart" uri="{C3380CC4-5D6E-409C-BE32-E72D297353CC}">
              <c16:uniqueId val="{00000002-DD5A-474D-9E8F-9CAC5927E80C}"/>
            </c:ext>
          </c:extLst>
        </c:ser>
        <c:ser>
          <c:idx val="3"/>
          <c:order val="3"/>
          <c:tx>
            <c:strRef>
              <c:f>Лист1!$E$1</c:f>
              <c:strCache>
                <c:ptCount val="1"/>
              </c:strCache>
            </c:strRef>
          </c:tx>
          <c:spPr>
            <a:solidFill>
              <a:schemeClr val="bg1">
                <a:lumMod val="50000"/>
              </a:schemeClr>
            </a:solidFill>
            <a:ln>
              <a:noFill/>
            </a:ln>
            <a:effectLst/>
          </c:spPr>
          <c:invertIfNegative val="0"/>
          <c:cat>
            <c:numRef>
              <c:f>Лист1!$A$2:$A$5</c:f>
              <c:numCache>
                <c:formatCode>General</c:formatCode>
                <c:ptCount val="4"/>
              </c:numCache>
            </c:numRef>
          </c:cat>
          <c:val>
            <c:numRef>
              <c:f>Лист1!$E$2:$E$5</c:f>
              <c:numCache>
                <c:formatCode>General</c:formatCode>
                <c:ptCount val="4"/>
              </c:numCache>
            </c:numRef>
          </c:val>
          <c:extLst>
            <c:ext xmlns:c16="http://schemas.microsoft.com/office/drawing/2014/chart" uri="{C3380CC4-5D6E-409C-BE32-E72D297353CC}">
              <c16:uniqueId val="{00000003-DD5A-474D-9E8F-9CAC5927E80C}"/>
            </c:ext>
          </c:extLst>
        </c:ser>
        <c:dLbls>
          <c:showLegendKey val="0"/>
          <c:showVal val="0"/>
          <c:showCatName val="0"/>
          <c:showSerName val="0"/>
          <c:showPercent val="0"/>
          <c:showBubbleSize val="0"/>
        </c:dLbls>
        <c:gapWidth val="359"/>
        <c:overlap val="-27"/>
        <c:axId val="1792832079"/>
        <c:axId val="1"/>
      </c:barChart>
      <c:catAx>
        <c:axId val="1792832079"/>
        <c:scaling>
          <c:orientation val="minMax"/>
        </c:scaling>
        <c:delete val="0"/>
        <c:axPos val="b"/>
        <c:numFmt formatCode="General" sourceLinked="1"/>
        <c:majorTickMark val="out"/>
        <c:minorTickMark val="none"/>
        <c:tickLblPos val="nextTo"/>
        <c:spPr>
          <a:noFill/>
          <a:ln w="9511" cap="flat" cmpd="sng" algn="ctr">
            <a:solidFill>
              <a:schemeClr val="tx1">
                <a:lumMod val="15000"/>
                <a:lumOff val="85000"/>
              </a:schemeClr>
            </a:solidFill>
            <a:round/>
          </a:ln>
          <a:effectLst/>
        </c:spPr>
        <c:txPr>
          <a:bodyPr rot="-60000000" spcFirstLastPara="1" vertOverflow="ellipsis" vert="horz" wrap="square" anchor="ctr" anchorCtr="1"/>
          <a:lstStyle/>
          <a:p>
            <a:pPr>
              <a:defRPr sz="999" b="0" i="1" u="none" strike="noStrike" kern="1200" baseline="0">
                <a:solidFill>
                  <a:schemeClr val="bg1">
                    <a:lumMod val="65000"/>
                  </a:schemeClr>
                </a:solidFill>
                <a:latin typeface="+mj-lt"/>
                <a:ea typeface="+mn-ea"/>
                <a:cs typeface="+mn-cs"/>
              </a:defRPr>
            </a:pPr>
            <a:endParaRPr lang="en-US"/>
          </a:p>
        </c:txPr>
        <c:crossAx val="1"/>
        <c:crosses val="autoZero"/>
        <c:auto val="1"/>
        <c:lblAlgn val="ctr"/>
        <c:lblOffset val="100"/>
        <c:noMultiLvlLbl val="0"/>
      </c:catAx>
      <c:valAx>
        <c:axId val="1"/>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99" b="0" i="0" u="none" strike="noStrike" kern="1200" baseline="0">
                <a:solidFill>
                  <a:schemeClr val="tx1"/>
                </a:solidFill>
                <a:latin typeface="+mj-lt"/>
                <a:ea typeface="+mn-ea"/>
                <a:cs typeface="+mn-cs"/>
              </a:defRPr>
            </a:pPr>
            <a:endParaRPr lang="en-US"/>
          </a:p>
        </c:txPr>
        <c:crossAx val="1792832079"/>
        <c:crosses val="autoZero"/>
        <c:crossBetween val="between"/>
      </c:valAx>
      <c:spPr>
        <a:noFill/>
        <a:ln w="25364">
          <a:noFill/>
        </a:ln>
      </c:spPr>
    </c:plotArea>
    <c:legend>
      <c:legendPos val="b"/>
      <c:layout>
        <c:manualLayout>
          <c:xMode val="edge"/>
          <c:yMode val="edge"/>
          <c:x val="0.34900292478141309"/>
          <c:y val="0.84579346698113855"/>
          <c:w val="0.31506177539633745"/>
          <c:h val="6.4245865609878564E-2"/>
        </c:manualLayout>
      </c:layout>
      <c:overlay val="0"/>
      <c:spPr>
        <a:noFill/>
        <a:ln>
          <a:noFill/>
        </a:ln>
        <a:effectLst/>
      </c:spPr>
      <c:txPr>
        <a:bodyPr rot="0" spcFirstLastPara="1" vertOverflow="ellipsis" vert="horz" wrap="square" anchor="ctr" anchorCtr="1"/>
        <a:lstStyle/>
        <a:p>
          <a:pPr>
            <a:defRPr sz="1049" b="0" i="0" u="none" strike="noStrike" kern="1200" baseline="0">
              <a:solidFill>
                <a:schemeClr val="tx1"/>
              </a:solidFill>
              <a:latin typeface="+mj-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Sheet1!$B$1</c:f>
              <c:strCache>
                <c:ptCount val="1"/>
                <c:pt idx="0">
                  <c:v>Series 1</c:v>
                </c:pt>
              </c:strCache>
            </c:strRef>
          </c:tx>
          <c:spPr>
            <a:solidFill>
              <a:srgbClr val="35C5EF"/>
            </a:solidFill>
            <a:ln>
              <a:noFill/>
            </a:ln>
            <a:effectLst/>
          </c:spPr>
          <c:invertIfNegative val="0"/>
          <c:cat>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Sheet1!$B$2:$B$11</c:f>
              <c:numCache>
                <c:formatCode>General</c:formatCode>
                <c:ptCount val="10"/>
                <c:pt idx="0">
                  <c:v>0.5</c:v>
                </c:pt>
                <c:pt idx="1">
                  <c:v>0.7</c:v>
                </c:pt>
                <c:pt idx="2">
                  <c:v>1</c:v>
                </c:pt>
                <c:pt idx="3">
                  <c:v>4.5</c:v>
                </c:pt>
                <c:pt idx="4">
                  <c:v>2</c:v>
                </c:pt>
                <c:pt idx="5">
                  <c:v>5</c:v>
                </c:pt>
                <c:pt idx="6">
                  <c:v>2</c:v>
                </c:pt>
                <c:pt idx="7">
                  <c:v>3.5</c:v>
                </c:pt>
                <c:pt idx="8">
                  <c:v>3</c:v>
                </c:pt>
                <c:pt idx="9">
                  <c:v>2.5</c:v>
                </c:pt>
              </c:numCache>
            </c:numRef>
          </c:val>
          <c:extLst>
            <c:ext xmlns:c16="http://schemas.microsoft.com/office/drawing/2014/chart" uri="{C3380CC4-5D6E-409C-BE32-E72D297353CC}">
              <c16:uniqueId val="{00000000-AF5F-4273-A8D7-84649DB17C91}"/>
            </c:ext>
          </c:extLst>
        </c:ser>
        <c:ser>
          <c:idx val="1"/>
          <c:order val="1"/>
          <c:tx>
            <c:strRef>
              <c:f>Sheet1!$C$1</c:f>
              <c:strCache>
                <c:ptCount val="1"/>
                <c:pt idx="0">
                  <c:v>Series 2</c:v>
                </c:pt>
              </c:strCache>
            </c:strRef>
          </c:tx>
          <c:spPr>
            <a:solidFill>
              <a:srgbClr val="1A2349"/>
            </a:solidFill>
            <a:ln>
              <a:noFill/>
            </a:ln>
            <a:effectLst/>
          </c:spPr>
          <c:invertIfNegative val="0"/>
          <c:cat>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Sheet1!$C$2:$C$11</c:f>
              <c:numCache>
                <c:formatCode>General</c:formatCode>
                <c:ptCount val="10"/>
                <c:pt idx="0">
                  <c:v>0.4</c:v>
                </c:pt>
                <c:pt idx="1">
                  <c:v>0.2</c:v>
                </c:pt>
                <c:pt idx="2">
                  <c:v>0.5</c:v>
                </c:pt>
                <c:pt idx="3">
                  <c:v>1</c:v>
                </c:pt>
                <c:pt idx="4">
                  <c:v>1.5</c:v>
                </c:pt>
                <c:pt idx="5">
                  <c:v>2.4</c:v>
                </c:pt>
                <c:pt idx="6">
                  <c:v>1</c:v>
                </c:pt>
                <c:pt idx="7">
                  <c:v>2</c:v>
                </c:pt>
                <c:pt idx="8">
                  <c:v>0.5</c:v>
                </c:pt>
                <c:pt idx="9">
                  <c:v>0.5</c:v>
                </c:pt>
              </c:numCache>
            </c:numRef>
          </c:val>
          <c:extLst>
            <c:ext xmlns:c16="http://schemas.microsoft.com/office/drawing/2014/chart" uri="{C3380CC4-5D6E-409C-BE32-E72D297353CC}">
              <c16:uniqueId val="{00000001-AF5F-4273-A8D7-84649DB17C91}"/>
            </c:ext>
          </c:extLst>
        </c:ser>
        <c:dLbls>
          <c:showLegendKey val="0"/>
          <c:showVal val="0"/>
          <c:showCatName val="0"/>
          <c:showSerName val="0"/>
          <c:showPercent val="0"/>
          <c:showBubbleSize val="0"/>
        </c:dLbls>
        <c:gapWidth val="241"/>
        <c:overlap val="100"/>
        <c:axId val="1792825359"/>
        <c:axId val="1"/>
      </c:barChart>
      <c:catAx>
        <c:axId val="1792825359"/>
        <c:scaling>
          <c:orientation val="minMax"/>
        </c:scaling>
        <c:delete val="1"/>
        <c:axPos val="b"/>
        <c:numFmt formatCode="General" sourceLinked="1"/>
        <c:majorTickMark val="out"/>
        <c:minorTickMark val="none"/>
        <c:tickLblPos val="nextTo"/>
        <c:crossAx val="1"/>
        <c:crosses val="autoZero"/>
        <c:auto val="1"/>
        <c:lblAlgn val="ctr"/>
        <c:lblOffset val="100"/>
        <c:noMultiLvlLbl val="0"/>
      </c:catAx>
      <c:valAx>
        <c:axId val="1"/>
        <c:scaling>
          <c:orientation val="minMax"/>
        </c:scaling>
        <c:delete val="0"/>
        <c:axPos val="l"/>
        <c:majorGridlines>
          <c:spPr>
            <a:ln w="949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97" b="0" i="0" u="none" strike="noStrike" kern="1200" baseline="0">
                <a:solidFill>
                  <a:schemeClr val="tx1"/>
                </a:solidFill>
                <a:latin typeface="Karla" pitchFamily="2" charset="0"/>
                <a:ea typeface="Karla" pitchFamily="2" charset="0"/>
                <a:cs typeface="Open Sans" panose="020B0606030504020204" pitchFamily="34" charset="0"/>
              </a:defRPr>
            </a:pPr>
            <a:endParaRPr lang="en-US"/>
          </a:p>
        </c:txPr>
        <c:crossAx val="1792825359"/>
        <c:crosses val="autoZero"/>
        <c:crossBetween val="between"/>
      </c:valAx>
      <c:spPr>
        <a:noFill/>
        <a:ln w="25320">
          <a:noFill/>
        </a:ln>
      </c:spPr>
    </c:plotArea>
    <c:legend>
      <c:legendPos val="t"/>
      <c:overlay val="0"/>
      <c:spPr>
        <a:noFill/>
        <a:ln>
          <a:noFill/>
        </a:ln>
        <a:effectLst/>
      </c:spPr>
      <c:txPr>
        <a:bodyPr rot="0" spcFirstLastPara="1" vertOverflow="ellipsis" vert="horz" wrap="square" anchor="ctr" anchorCtr="1"/>
        <a:lstStyle/>
        <a:p>
          <a:pPr>
            <a:defRPr sz="1047" b="0" i="0" u="none" strike="noStrike" kern="1200" baseline="0">
              <a:solidFill>
                <a:schemeClr val="tx1"/>
              </a:solidFill>
              <a:latin typeface="+mj-lt"/>
              <a:ea typeface="Karla" pitchFamily="2" charset="0"/>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Лист1!$B$1</c:f>
              <c:strCache>
                <c:ptCount val="1"/>
                <c:pt idx="0">
                  <c:v>Ser 1</c:v>
                </c:pt>
              </c:strCache>
            </c:strRef>
          </c:tx>
          <c:spPr>
            <a:solidFill>
              <a:srgbClr val="1A2349"/>
            </a:solidFill>
            <a:ln>
              <a:noFill/>
            </a:ln>
            <a:effectLst/>
          </c:spPr>
          <c:invertIfNegative val="0"/>
          <c:cat>
            <c:strRef>
              <c:f>Лист1!$A$2:$A$10</c:f>
              <c:strCache>
                <c:ptCount val="9"/>
                <c:pt idx="0">
                  <c:v>Jan</c:v>
                </c:pt>
                <c:pt idx="1">
                  <c:v>Mar</c:v>
                </c:pt>
                <c:pt idx="2">
                  <c:v>May</c:v>
                </c:pt>
                <c:pt idx="3">
                  <c:v>Jun</c:v>
                </c:pt>
                <c:pt idx="4">
                  <c:v>Jul</c:v>
                </c:pt>
                <c:pt idx="5">
                  <c:v>Aug</c:v>
                </c:pt>
                <c:pt idx="6">
                  <c:v>Sep</c:v>
                </c:pt>
                <c:pt idx="7">
                  <c:v>Nov</c:v>
                </c:pt>
                <c:pt idx="8">
                  <c:v>Dec</c:v>
                </c:pt>
              </c:strCache>
            </c:strRef>
          </c:cat>
          <c:val>
            <c:numRef>
              <c:f>Лист1!$B$2:$B$10</c:f>
              <c:numCache>
                <c:formatCode>General</c:formatCode>
                <c:ptCount val="9"/>
                <c:pt idx="0">
                  <c:v>50</c:v>
                </c:pt>
                <c:pt idx="1">
                  <c:v>120</c:v>
                </c:pt>
                <c:pt idx="2">
                  <c:v>135</c:v>
                </c:pt>
                <c:pt idx="3">
                  <c:v>170</c:v>
                </c:pt>
                <c:pt idx="4">
                  <c:v>250</c:v>
                </c:pt>
                <c:pt idx="5">
                  <c:v>300</c:v>
                </c:pt>
                <c:pt idx="6">
                  <c:v>350</c:v>
                </c:pt>
                <c:pt idx="7">
                  <c:v>400</c:v>
                </c:pt>
                <c:pt idx="8">
                  <c:v>500</c:v>
                </c:pt>
              </c:numCache>
            </c:numRef>
          </c:val>
          <c:extLst>
            <c:ext xmlns:c16="http://schemas.microsoft.com/office/drawing/2014/chart" uri="{C3380CC4-5D6E-409C-BE32-E72D297353CC}">
              <c16:uniqueId val="{00000000-B8CD-488B-A151-923747A2345F}"/>
            </c:ext>
          </c:extLst>
        </c:ser>
        <c:dLbls>
          <c:showLegendKey val="0"/>
          <c:showVal val="0"/>
          <c:showCatName val="0"/>
          <c:showSerName val="0"/>
          <c:showPercent val="0"/>
          <c:showBubbleSize val="0"/>
        </c:dLbls>
        <c:gapWidth val="219"/>
        <c:axId val="1792831599"/>
        <c:axId val="1"/>
      </c:barChart>
      <c:scatterChart>
        <c:scatterStyle val="smoothMarker"/>
        <c:varyColors val="0"/>
        <c:ser>
          <c:idx val="1"/>
          <c:order val="1"/>
          <c:tx>
            <c:strRef>
              <c:f>Лист1!$C$1</c:f>
              <c:strCache>
                <c:ptCount val="1"/>
                <c:pt idx="0">
                  <c:v>Ser 2</c:v>
                </c:pt>
              </c:strCache>
            </c:strRef>
          </c:tx>
          <c:spPr>
            <a:ln w="28493" cap="rnd">
              <a:solidFill>
                <a:srgbClr val="FF3000"/>
              </a:solidFill>
              <a:round/>
            </a:ln>
            <a:effectLst/>
          </c:spPr>
          <c:marker>
            <c:symbol val="circle"/>
            <c:size val="4"/>
            <c:spPr>
              <a:solidFill>
                <a:schemeClr val="bg1"/>
              </a:solidFill>
              <a:ln w="9498">
                <a:solidFill>
                  <a:srgbClr val="FF3000"/>
                </a:solidFill>
              </a:ln>
              <a:effectLst/>
            </c:spPr>
          </c:marker>
          <c:xVal>
            <c:strRef>
              <c:f>Лист1!$A$2:$A$10</c:f>
              <c:strCache>
                <c:ptCount val="9"/>
                <c:pt idx="0">
                  <c:v>Jan</c:v>
                </c:pt>
                <c:pt idx="1">
                  <c:v>Mar</c:v>
                </c:pt>
                <c:pt idx="2">
                  <c:v>May</c:v>
                </c:pt>
                <c:pt idx="3">
                  <c:v>Jun</c:v>
                </c:pt>
                <c:pt idx="4">
                  <c:v>Jul</c:v>
                </c:pt>
                <c:pt idx="5">
                  <c:v>Aug</c:v>
                </c:pt>
                <c:pt idx="6">
                  <c:v>Sep</c:v>
                </c:pt>
                <c:pt idx="7">
                  <c:v>Nov</c:v>
                </c:pt>
                <c:pt idx="8">
                  <c:v>Dec</c:v>
                </c:pt>
              </c:strCache>
            </c:strRef>
          </c:xVal>
          <c:yVal>
            <c:numRef>
              <c:f>Лист1!$C$2:$C$10</c:f>
              <c:numCache>
                <c:formatCode>General</c:formatCode>
                <c:ptCount val="9"/>
                <c:pt idx="0">
                  <c:v>20</c:v>
                </c:pt>
                <c:pt idx="1">
                  <c:v>80</c:v>
                </c:pt>
                <c:pt idx="2">
                  <c:v>60</c:v>
                </c:pt>
                <c:pt idx="3">
                  <c:v>180</c:v>
                </c:pt>
                <c:pt idx="4">
                  <c:v>155</c:v>
                </c:pt>
                <c:pt idx="5">
                  <c:v>290</c:v>
                </c:pt>
                <c:pt idx="6">
                  <c:v>270</c:v>
                </c:pt>
                <c:pt idx="7">
                  <c:v>450</c:v>
                </c:pt>
                <c:pt idx="8">
                  <c:v>410</c:v>
                </c:pt>
              </c:numCache>
            </c:numRef>
          </c:yVal>
          <c:smooth val="1"/>
          <c:extLst>
            <c:ext xmlns:c16="http://schemas.microsoft.com/office/drawing/2014/chart" uri="{C3380CC4-5D6E-409C-BE32-E72D297353CC}">
              <c16:uniqueId val="{00000001-B8CD-488B-A151-923747A2345F}"/>
            </c:ext>
          </c:extLst>
        </c:ser>
        <c:dLbls>
          <c:showLegendKey val="0"/>
          <c:showVal val="0"/>
          <c:showCatName val="0"/>
          <c:showSerName val="0"/>
          <c:showPercent val="0"/>
          <c:showBubbleSize val="0"/>
        </c:dLbls>
        <c:axId val="1792831599"/>
        <c:axId val="1"/>
      </c:scatterChart>
      <c:catAx>
        <c:axId val="1792831599"/>
        <c:scaling>
          <c:orientation val="minMax"/>
        </c:scaling>
        <c:delete val="0"/>
        <c:axPos val="b"/>
        <c:numFmt formatCode="General" sourceLinked="1"/>
        <c:majorTickMark val="out"/>
        <c:minorTickMark val="none"/>
        <c:tickLblPos val="nextTo"/>
        <c:spPr>
          <a:noFill/>
          <a:ln w="9498" cap="flat" cmpd="sng" algn="ctr">
            <a:solidFill>
              <a:schemeClr val="tx1">
                <a:lumMod val="15000"/>
                <a:lumOff val="85000"/>
              </a:schemeClr>
            </a:solidFill>
            <a:round/>
          </a:ln>
          <a:effectLst/>
        </c:spPr>
        <c:txPr>
          <a:bodyPr rot="-60000000" spcFirstLastPara="1" vertOverflow="ellipsis" vert="horz" wrap="square" anchor="ctr" anchorCtr="1"/>
          <a:lstStyle/>
          <a:p>
            <a:pPr>
              <a:defRPr sz="997" b="0" i="0" u="none" strike="noStrike" kern="1200" baseline="0">
                <a:solidFill>
                  <a:schemeClr val="bg1">
                    <a:lumMod val="65000"/>
                  </a:schemeClr>
                </a:solidFill>
                <a:latin typeface="+mj-lt"/>
                <a:ea typeface="+mn-ea"/>
                <a:cs typeface="+mn-cs"/>
              </a:defRPr>
            </a:pPr>
            <a:endParaRPr lang="en-US"/>
          </a:p>
        </c:txPr>
        <c:crossAx val="1"/>
        <c:crosses val="autoZero"/>
        <c:auto val="1"/>
        <c:lblAlgn val="ctr"/>
        <c:lblOffset val="100"/>
        <c:noMultiLvlLbl val="0"/>
      </c:catAx>
      <c:valAx>
        <c:axId val="1"/>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897" b="0" i="0" u="none" strike="noStrike" kern="1200" baseline="0">
                <a:solidFill>
                  <a:schemeClr val="bg1">
                    <a:lumMod val="65000"/>
                  </a:schemeClr>
                </a:solidFill>
                <a:latin typeface="+mj-lt"/>
                <a:ea typeface="+mn-ea"/>
                <a:cs typeface="+mn-cs"/>
              </a:defRPr>
            </a:pPr>
            <a:endParaRPr lang="en-US"/>
          </a:p>
        </c:txPr>
        <c:crossAx val="1792831599"/>
        <c:crosses val="max"/>
        <c:crossBetween val="between"/>
      </c:valAx>
      <c:spPr>
        <a:noFill/>
        <a:ln w="25327">
          <a:noFill/>
        </a:ln>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Лист1!$B$1</c:f>
              <c:strCache>
                <c:ptCount val="1"/>
                <c:pt idx="0">
                  <c:v>Продажи</c:v>
                </c:pt>
              </c:strCache>
            </c:strRef>
          </c:tx>
          <c:dPt>
            <c:idx val="0"/>
            <c:bubble3D val="0"/>
            <c:spPr>
              <a:solidFill>
                <a:srgbClr val="1A2349"/>
              </a:solidFill>
              <a:ln>
                <a:noFill/>
              </a:ln>
              <a:effectLst/>
            </c:spPr>
            <c:extLst>
              <c:ext xmlns:c16="http://schemas.microsoft.com/office/drawing/2014/chart" uri="{C3380CC4-5D6E-409C-BE32-E72D297353CC}">
                <c16:uniqueId val="{00000000-941D-4038-ABEB-ECA67E8E5003}"/>
              </c:ext>
            </c:extLst>
          </c:dPt>
          <c:dPt>
            <c:idx val="1"/>
            <c:bubble3D val="0"/>
            <c:spPr>
              <a:solidFill>
                <a:srgbClr val="35C5EF"/>
              </a:solidFill>
              <a:ln>
                <a:noFill/>
              </a:ln>
              <a:effectLst/>
            </c:spPr>
            <c:extLst>
              <c:ext xmlns:c16="http://schemas.microsoft.com/office/drawing/2014/chart" uri="{C3380CC4-5D6E-409C-BE32-E72D297353CC}">
                <c16:uniqueId val="{00000001-941D-4038-ABEB-ECA67E8E5003}"/>
              </c:ext>
            </c:extLst>
          </c:dPt>
          <c:dPt>
            <c:idx val="2"/>
            <c:bubble3D val="0"/>
            <c:spPr>
              <a:solidFill>
                <a:srgbClr val="FF3000"/>
              </a:solidFill>
              <a:ln>
                <a:noFill/>
              </a:ln>
              <a:effectLst/>
            </c:spPr>
            <c:extLst>
              <c:ext xmlns:c16="http://schemas.microsoft.com/office/drawing/2014/chart" uri="{C3380CC4-5D6E-409C-BE32-E72D297353CC}">
                <c16:uniqueId val="{00000002-941D-4038-ABEB-ECA67E8E5003}"/>
              </c:ext>
            </c:extLst>
          </c:dPt>
          <c:dPt>
            <c:idx val="3"/>
            <c:bubble3D val="0"/>
            <c:spPr>
              <a:solidFill>
                <a:srgbClr val="FFB91D"/>
              </a:solidFill>
              <a:ln>
                <a:noFill/>
              </a:ln>
              <a:effectLst/>
            </c:spPr>
            <c:extLst>
              <c:ext xmlns:c16="http://schemas.microsoft.com/office/drawing/2014/chart" uri="{C3380CC4-5D6E-409C-BE32-E72D297353CC}">
                <c16:uniqueId val="{00000003-941D-4038-ABEB-ECA67E8E5003}"/>
              </c:ext>
            </c:extLst>
          </c:dPt>
          <c:cat>
            <c:strRef>
              <c:f>Лист1!$A$2:$A$5</c:f>
              <c:strCache>
                <c:ptCount val="4"/>
                <c:pt idx="0">
                  <c:v>Кв. 1</c:v>
                </c:pt>
                <c:pt idx="1">
                  <c:v>Кв. 2</c:v>
                </c:pt>
                <c:pt idx="2">
                  <c:v>Кв. 3</c:v>
                </c:pt>
                <c:pt idx="3">
                  <c:v>Кв. 4</c:v>
                </c:pt>
              </c:strCache>
            </c:strRef>
          </c:cat>
          <c:val>
            <c:numRef>
              <c:f>Лист1!$B$2:$B$5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4-941D-4038-ABEB-ECA67E8E5003}"/>
            </c:ext>
          </c:extLst>
        </c:ser>
        <c:dLbls>
          <c:showLegendKey val="0"/>
          <c:showVal val="0"/>
          <c:showCatName val="0"/>
          <c:showSerName val="0"/>
          <c:showPercent val="0"/>
          <c:showBubbleSize val="0"/>
          <c:showLeaderLines val="1"/>
        </c:dLbls>
        <c:firstSliceAng val="0"/>
        <c:holeSize val="75"/>
      </c:doughnutChart>
      <c:spPr>
        <a:noFill/>
        <a:ln w="22171">
          <a:noFill/>
        </a:ln>
        <a:effectLst/>
      </c:spPr>
    </c:plotArea>
    <c:plotVisOnly val="1"/>
    <c:dispBlanksAs val="gap"/>
    <c:showDLblsOverMax val="0"/>
  </c:chart>
  <c:spPr>
    <a:noFill/>
    <a:ln w="12700" cap="flat" cmpd="sng" algn="ctr">
      <a:noFill/>
      <a:prstDash val="solid"/>
      <a:miter lim="800000"/>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tx>
            <c:strRef>
              <c:f>Sheet1!$B$1</c:f>
              <c:strCache>
                <c:ptCount val="1"/>
                <c:pt idx="0">
                  <c:v>Series 1</c:v>
                </c:pt>
              </c:strCache>
            </c:strRef>
          </c:tx>
          <c:spPr>
            <a:ln w="19050" cap="sq">
              <a:solidFill>
                <a:srgbClr val="35C5EF"/>
              </a:solidFill>
              <a:round/>
            </a:ln>
            <a:effectLst/>
          </c:spPr>
          <c:marker>
            <c:symbol val="none"/>
          </c:marker>
          <c:xVal>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Sheet1!$B$2:$B$11</c:f>
              <c:numCache>
                <c:formatCode>General</c:formatCode>
                <c:ptCount val="10"/>
                <c:pt idx="0">
                  <c:v>0.5</c:v>
                </c:pt>
                <c:pt idx="1">
                  <c:v>0.7</c:v>
                </c:pt>
                <c:pt idx="2">
                  <c:v>1</c:v>
                </c:pt>
                <c:pt idx="3">
                  <c:v>4.5</c:v>
                </c:pt>
                <c:pt idx="4">
                  <c:v>2</c:v>
                </c:pt>
                <c:pt idx="5">
                  <c:v>5</c:v>
                </c:pt>
                <c:pt idx="6">
                  <c:v>2</c:v>
                </c:pt>
                <c:pt idx="7">
                  <c:v>3.5</c:v>
                </c:pt>
                <c:pt idx="8">
                  <c:v>3</c:v>
                </c:pt>
                <c:pt idx="9">
                  <c:v>2.5</c:v>
                </c:pt>
              </c:numCache>
            </c:numRef>
          </c:yVal>
          <c:smooth val="1"/>
          <c:extLst>
            <c:ext xmlns:c16="http://schemas.microsoft.com/office/drawing/2014/chart" uri="{C3380CC4-5D6E-409C-BE32-E72D297353CC}">
              <c16:uniqueId val="{00000000-93EF-44F5-8DF4-9E0EB9167C21}"/>
            </c:ext>
          </c:extLst>
        </c:ser>
        <c:ser>
          <c:idx val="1"/>
          <c:order val="1"/>
          <c:tx>
            <c:strRef>
              <c:f>Sheet1!$C$1</c:f>
              <c:strCache>
                <c:ptCount val="1"/>
                <c:pt idx="0">
                  <c:v>Series 2</c:v>
                </c:pt>
              </c:strCache>
            </c:strRef>
          </c:tx>
          <c:spPr>
            <a:ln w="19050" cap="rnd">
              <a:solidFill>
                <a:srgbClr val="E23936"/>
              </a:solidFill>
              <a:round/>
            </a:ln>
            <a:effectLst/>
          </c:spPr>
          <c:marker>
            <c:symbol val="none"/>
          </c:marker>
          <c:dPt>
            <c:idx val="5"/>
            <c:bubble3D val="0"/>
            <c:extLst>
              <c:ext xmlns:c16="http://schemas.microsoft.com/office/drawing/2014/chart" uri="{C3380CC4-5D6E-409C-BE32-E72D297353CC}">
                <c16:uniqueId val="{00000001-93EF-44F5-8DF4-9E0EB9167C21}"/>
              </c:ext>
            </c:extLst>
          </c:dPt>
          <c:xVal>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Sheet1!$C$2:$C$11</c:f>
              <c:numCache>
                <c:formatCode>General</c:formatCode>
                <c:ptCount val="10"/>
                <c:pt idx="0">
                  <c:v>0.4</c:v>
                </c:pt>
                <c:pt idx="1">
                  <c:v>0.2</c:v>
                </c:pt>
                <c:pt idx="2">
                  <c:v>0.5</c:v>
                </c:pt>
                <c:pt idx="3">
                  <c:v>1</c:v>
                </c:pt>
                <c:pt idx="4">
                  <c:v>1.5</c:v>
                </c:pt>
                <c:pt idx="5">
                  <c:v>2.4</c:v>
                </c:pt>
                <c:pt idx="6">
                  <c:v>1</c:v>
                </c:pt>
                <c:pt idx="7">
                  <c:v>2</c:v>
                </c:pt>
                <c:pt idx="8">
                  <c:v>0.5</c:v>
                </c:pt>
                <c:pt idx="9">
                  <c:v>0.5</c:v>
                </c:pt>
              </c:numCache>
            </c:numRef>
          </c:yVal>
          <c:smooth val="1"/>
          <c:extLst>
            <c:ext xmlns:c16="http://schemas.microsoft.com/office/drawing/2014/chart" uri="{C3380CC4-5D6E-409C-BE32-E72D297353CC}">
              <c16:uniqueId val="{00000002-93EF-44F5-8DF4-9E0EB9167C21}"/>
            </c:ext>
          </c:extLst>
        </c:ser>
        <c:ser>
          <c:idx val="2"/>
          <c:order val="2"/>
          <c:tx>
            <c:strRef>
              <c:f>Sheet1!$D$1</c:f>
              <c:strCache>
                <c:ptCount val="1"/>
                <c:pt idx="0">
                  <c:v>Series 3</c:v>
                </c:pt>
              </c:strCache>
            </c:strRef>
          </c:tx>
          <c:spPr>
            <a:ln w="19050" cap="rnd">
              <a:solidFill>
                <a:schemeClr val="accent3"/>
              </a:solidFill>
              <a:round/>
            </a:ln>
            <a:effectLst/>
          </c:spPr>
          <c:marker>
            <c:symbol val="none"/>
          </c:marker>
          <c:xVal>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Sheet1!$D$2:$D$11</c:f>
              <c:numCache>
                <c:formatCode>General</c:formatCode>
                <c:ptCount val="10"/>
                <c:pt idx="0">
                  <c:v>2</c:v>
                </c:pt>
                <c:pt idx="1">
                  <c:v>2</c:v>
                </c:pt>
                <c:pt idx="2">
                  <c:v>3</c:v>
                </c:pt>
                <c:pt idx="3">
                  <c:v>5</c:v>
                </c:pt>
              </c:numCache>
            </c:numRef>
          </c:yVal>
          <c:smooth val="1"/>
          <c:extLst>
            <c:ext xmlns:c16="http://schemas.microsoft.com/office/drawing/2014/chart" uri="{C3380CC4-5D6E-409C-BE32-E72D297353CC}">
              <c16:uniqueId val="{00000003-93EF-44F5-8DF4-9E0EB9167C21}"/>
            </c:ext>
          </c:extLst>
        </c:ser>
        <c:dLbls>
          <c:showLegendKey val="0"/>
          <c:showVal val="0"/>
          <c:showCatName val="0"/>
          <c:showSerName val="0"/>
          <c:showPercent val="0"/>
          <c:showBubbleSize val="0"/>
        </c:dLbls>
        <c:axId val="1792828719"/>
        <c:axId val="1"/>
      </c:scatterChart>
      <c:valAx>
        <c:axId val="1792828719"/>
        <c:scaling>
          <c:orientation val="minMax"/>
        </c:scaling>
        <c:delete val="0"/>
        <c:axPos val="b"/>
        <c:numFmt formatCode="General" sourceLinked="1"/>
        <c:majorTickMark val="out"/>
        <c:minorTickMark val="none"/>
        <c:tickLblPos val="nextTo"/>
        <c:spPr>
          <a:noFill/>
          <a:ln w="3168" cap="flat" cmpd="sng" algn="ctr">
            <a:solidFill>
              <a:schemeClr val="bg1">
                <a:lumMod val="85000"/>
              </a:schemeClr>
            </a:solidFill>
            <a:round/>
          </a:ln>
          <a:effectLst/>
        </c:spPr>
        <c:txPr>
          <a:bodyPr rot="0" vert="horz"/>
          <a:lstStyle/>
          <a:p>
            <a:pPr>
              <a:defRPr sz="998" b="0" i="0" u="none" strike="noStrike" baseline="0">
                <a:solidFill>
                  <a:srgbClr val="333300"/>
                </a:solidFill>
                <a:latin typeface="Calibri Light"/>
                <a:ea typeface="Calibri Light"/>
                <a:cs typeface="Calibri Light"/>
              </a:defRPr>
            </a:pPr>
            <a:endParaRPr lang="en-US"/>
          </a:p>
        </c:txPr>
        <c:crossAx val="1"/>
        <c:crosses val="autoZero"/>
        <c:crossBetween val="midCat"/>
      </c:valAx>
      <c:valAx>
        <c:axId val="1"/>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98" b="0" i="0" u="none" strike="noStrike" kern="1200" baseline="0">
                <a:solidFill>
                  <a:schemeClr val="tx1">
                    <a:lumMod val="65000"/>
                    <a:lumOff val="35000"/>
                  </a:schemeClr>
                </a:solidFill>
                <a:latin typeface="+mj-lt"/>
                <a:ea typeface="+mn-ea"/>
                <a:cs typeface="+mn-cs"/>
              </a:defRPr>
            </a:pPr>
            <a:endParaRPr lang="en-US"/>
          </a:p>
        </c:txPr>
        <c:crossAx val="1792828719"/>
        <c:crosses val="autoZero"/>
        <c:crossBetween val="midCat"/>
      </c:valAx>
      <c:spPr>
        <a:noFill/>
        <a:ln w="25340">
          <a:noFill/>
        </a:ln>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tx>
            <c:strRef>
              <c:f>Sheet1!$B$1</c:f>
              <c:strCache>
                <c:ptCount val="1"/>
                <c:pt idx="0">
                  <c:v>Series 1</c:v>
                </c:pt>
              </c:strCache>
            </c:strRef>
          </c:tx>
          <c:spPr>
            <a:ln w="19050" cap="sq">
              <a:solidFill>
                <a:srgbClr val="35C5EF"/>
              </a:solidFill>
              <a:round/>
            </a:ln>
            <a:effectLst/>
          </c:spPr>
          <c:marker>
            <c:symbol val="none"/>
          </c:marker>
          <c:xVal>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Sheet1!$B$2:$B$11</c:f>
              <c:numCache>
                <c:formatCode>General</c:formatCode>
                <c:ptCount val="10"/>
                <c:pt idx="0">
                  <c:v>0.5</c:v>
                </c:pt>
                <c:pt idx="1">
                  <c:v>0.7</c:v>
                </c:pt>
                <c:pt idx="2">
                  <c:v>1</c:v>
                </c:pt>
                <c:pt idx="3">
                  <c:v>4.5</c:v>
                </c:pt>
                <c:pt idx="4">
                  <c:v>2</c:v>
                </c:pt>
                <c:pt idx="5">
                  <c:v>5</c:v>
                </c:pt>
                <c:pt idx="6">
                  <c:v>2</c:v>
                </c:pt>
                <c:pt idx="7">
                  <c:v>3.5</c:v>
                </c:pt>
                <c:pt idx="8">
                  <c:v>3</c:v>
                </c:pt>
                <c:pt idx="9">
                  <c:v>2.5</c:v>
                </c:pt>
              </c:numCache>
            </c:numRef>
          </c:yVal>
          <c:smooth val="1"/>
          <c:extLst>
            <c:ext xmlns:c16="http://schemas.microsoft.com/office/drawing/2014/chart" uri="{C3380CC4-5D6E-409C-BE32-E72D297353CC}">
              <c16:uniqueId val="{00000000-887F-43C6-A71C-FADE56AE6DC5}"/>
            </c:ext>
          </c:extLst>
        </c:ser>
        <c:ser>
          <c:idx val="1"/>
          <c:order val="1"/>
          <c:tx>
            <c:strRef>
              <c:f>Sheet1!$C$1</c:f>
              <c:strCache>
                <c:ptCount val="1"/>
                <c:pt idx="0">
                  <c:v>Series 2</c:v>
                </c:pt>
              </c:strCache>
            </c:strRef>
          </c:tx>
          <c:spPr>
            <a:ln w="19050" cap="rnd">
              <a:solidFill>
                <a:srgbClr val="E23936"/>
              </a:solidFill>
              <a:round/>
            </a:ln>
            <a:effectLst/>
          </c:spPr>
          <c:marker>
            <c:symbol val="none"/>
          </c:marker>
          <c:dPt>
            <c:idx val="5"/>
            <c:bubble3D val="0"/>
            <c:extLst>
              <c:ext xmlns:c16="http://schemas.microsoft.com/office/drawing/2014/chart" uri="{C3380CC4-5D6E-409C-BE32-E72D297353CC}">
                <c16:uniqueId val="{00000001-887F-43C6-A71C-FADE56AE6DC5}"/>
              </c:ext>
            </c:extLst>
          </c:dPt>
          <c:xVal>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Sheet1!$C$2:$C$11</c:f>
              <c:numCache>
                <c:formatCode>General</c:formatCode>
                <c:ptCount val="10"/>
                <c:pt idx="0">
                  <c:v>0.4</c:v>
                </c:pt>
                <c:pt idx="1">
                  <c:v>0.2</c:v>
                </c:pt>
                <c:pt idx="2">
                  <c:v>0.5</c:v>
                </c:pt>
                <c:pt idx="3">
                  <c:v>1</c:v>
                </c:pt>
                <c:pt idx="4">
                  <c:v>1.5</c:v>
                </c:pt>
                <c:pt idx="5">
                  <c:v>2.4</c:v>
                </c:pt>
                <c:pt idx="6">
                  <c:v>1</c:v>
                </c:pt>
                <c:pt idx="7">
                  <c:v>2</c:v>
                </c:pt>
                <c:pt idx="8">
                  <c:v>0.5</c:v>
                </c:pt>
                <c:pt idx="9">
                  <c:v>0.5</c:v>
                </c:pt>
              </c:numCache>
            </c:numRef>
          </c:yVal>
          <c:smooth val="1"/>
          <c:extLst>
            <c:ext xmlns:c16="http://schemas.microsoft.com/office/drawing/2014/chart" uri="{C3380CC4-5D6E-409C-BE32-E72D297353CC}">
              <c16:uniqueId val="{00000002-887F-43C6-A71C-FADE56AE6DC5}"/>
            </c:ext>
          </c:extLst>
        </c:ser>
        <c:ser>
          <c:idx val="2"/>
          <c:order val="2"/>
          <c:tx>
            <c:strRef>
              <c:f>Sheet1!$D$1</c:f>
              <c:strCache>
                <c:ptCount val="1"/>
                <c:pt idx="0">
                  <c:v>Series 3</c:v>
                </c:pt>
              </c:strCache>
            </c:strRef>
          </c:tx>
          <c:spPr>
            <a:ln w="19050" cap="rnd">
              <a:solidFill>
                <a:schemeClr val="accent3"/>
              </a:solidFill>
              <a:round/>
            </a:ln>
            <a:effectLst/>
          </c:spPr>
          <c:marker>
            <c:symbol val="none"/>
          </c:marker>
          <c:xVal>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Sheet1!$D$2:$D$11</c:f>
              <c:numCache>
                <c:formatCode>General</c:formatCode>
                <c:ptCount val="10"/>
                <c:pt idx="0">
                  <c:v>2</c:v>
                </c:pt>
                <c:pt idx="1">
                  <c:v>2</c:v>
                </c:pt>
                <c:pt idx="2">
                  <c:v>3</c:v>
                </c:pt>
                <c:pt idx="3">
                  <c:v>5</c:v>
                </c:pt>
              </c:numCache>
            </c:numRef>
          </c:yVal>
          <c:smooth val="1"/>
          <c:extLst>
            <c:ext xmlns:c16="http://schemas.microsoft.com/office/drawing/2014/chart" uri="{C3380CC4-5D6E-409C-BE32-E72D297353CC}">
              <c16:uniqueId val="{00000003-887F-43C6-A71C-FADE56AE6DC5}"/>
            </c:ext>
          </c:extLst>
        </c:ser>
        <c:dLbls>
          <c:showLegendKey val="0"/>
          <c:showVal val="0"/>
          <c:showCatName val="0"/>
          <c:showSerName val="0"/>
          <c:showPercent val="0"/>
          <c:showBubbleSize val="0"/>
        </c:dLbls>
        <c:axId val="1792832079"/>
        <c:axId val="1"/>
      </c:scatterChart>
      <c:valAx>
        <c:axId val="1792832079"/>
        <c:scaling>
          <c:orientation val="minMax"/>
        </c:scaling>
        <c:delete val="0"/>
        <c:axPos val="b"/>
        <c:numFmt formatCode="General" sourceLinked="1"/>
        <c:majorTickMark val="out"/>
        <c:minorTickMark val="none"/>
        <c:tickLblPos val="nextTo"/>
        <c:spPr>
          <a:noFill/>
          <a:ln w="3168" cap="flat" cmpd="sng" algn="ctr">
            <a:solidFill>
              <a:schemeClr val="bg1">
                <a:lumMod val="85000"/>
              </a:schemeClr>
            </a:solidFill>
            <a:round/>
          </a:ln>
          <a:effectLst/>
        </c:spPr>
        <c:txPr>
          <a:bodyPr rot="0" vert="horz"/>
          <a:lstStyle/>
          <a:p>
            <a:pPr>
              <a:defRPr sz="998" b="0" i="0" u="none" strike="noStrike" baseline="0">
                <a:solidFill>
                  <a:srgbClr val="333300"/>
                </a:solidFill>
                <a:latin typeface="Calibri Light"/>
                <a:ea typeface="Calibri Light"/>
                <a:cs typeface="Calibri Light"/>
              </a:defRPr>
            </a:pPr>
            <a:endParaRPr lang="en-US"/>
          </a:p>
        </c:txPr>
        <c:crossAx val="1"/>
        <c:crosses val="autoZero"/>
        <c:crossBetween val="midCat"/>
      </c:valAx>
      <c:valAx>
        <c:axId val="1"/>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98" b="0" i="0" u="none" strike="noStrike" kern="1200" baseline="0">
                <a:solidFill>
                  <a:schemeClr val="tx1">
                    <a:lumMod val="65000"/>
                    <a:lumOff val="35000"/>
                  </a:schemeClr>
                </a:solidFill>
                <a:latin typeface="+mj-lt"/>
                <a:ea typeface="+mn-ea"/>
                <a:cs typeface="+mn-cs"/>
              </a:defRPr>
            </a:pPr>
            <a:endParaRPr lang="en-US"/>
          </a:p>
        </c:txPr>
        <c:crossAx val="1792832079"/>
        <c:crosses val="autoZero"/>
        <c:crossBetween val="midCat"/>
      </c:valAx>
      <c:spPr>
        <a:noFill/>
        <a:ln w="25340">
          <a:noFill/>
        </a:ln>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Лист1!$B$1</c:f>
              <c:strCache>
                <c:ptCount val="1"/>
                <c:pt idx="0">
                  <c:v>Продажи</c:v>
                </c:pt>
              </c:strCache>
            </c:strRef>
          </c:tx>
          <c:spPr>
            <a:solidFill>
              <a:srgbClr val="35C5EF"/>
            </a:solidFill>
          </c:spPr>
          <c:dPt>
            <c:idx val="0"/>
            <c:bubble3D val="0"/>
            <c:spPr>
              <a:solidFill>
                <a:srgbClr val="35C5EF"/>
              </a:solidFill>
              <a:ln w="18998">
                <a:solidFill>
                  <a:schemeClr val="lt1"/>
                </a:solidFill>
              </a:ln>
              <a:effectLst/>
            </c:spPr>
            <c:extLst>
              <c:ext xmlns:c16="http://schemas.microsoft.com/office/drawing/2014/chart" uri="{C3380CC4-5D6E-409C-BE32-E72D297353CC}">
                <c16:uniqueId val="{00000000-1E92-4BF6-B4BA-083C5C01EF4D}"/>
              </c:ext>
            </c:extLst>
          </c:dPt>
          <c:dPt>
            <c:idx val="1"/>
            <c:bubble3D val="0"/>
            <c:spPr>
              <a:solidFill>
                <a:srgbClr val="FFB91D"/>
              </a:solidFill>
              <a:ln w="18998">
                <a:solidFill>
                  <a:schemeClr val="lt1"/>
                </a:solidFill>
              </a:ln>
              <a:effectLst/>
            </c:spPr>
            <c:extLst>
              <c:ext xmlns:c16="http://schemas.microsoft.com/office/drawing/2014/chart" uri="{C3380CC4-5D6E-409C-BE32-E72D297353CC}">
                <c16:uniqueId val="{00000001-1E92-4BF6-B4BA-083C5C01EF4D}"/>
              </c:ext>
            </c:extLst>
          </c:dPt>
          <c:dPt>
            <c:idx val="2"/>
            <c:bubble3D val="0"/>
            <c:spPr>
              <a:solidFill>
                <a:srgbClr val="1A2349"/>
              </a:solidFill>
              <a:ln w="18998">
                <a:solidFill>
                  <a:schemeClr val="lt1"/>
                </a:solidFill>
              </a:ln>
              <a:effectLst/>
            </c:spPr>
            <c:extLst>
              <c:ext xmlns:c16="http://schemas.microsoft.com/office/drawing/2014/chart" uri="{C3380CC4-5D6E-409C-BE32-E72D297353CC}">
                <c16:uniqueId val="{00000002-1E92-4BF6-B4BA-083C5C01EF4D}"/>
              </c:ext>
            </c:extLst>
          </c:dPt>
          <c:cat>
            <c:strRef>
              <c:f>Лист1!$A$2:$A$4</c:f>
              <c:strCache>
                <c:ptCount val="3"/>
                <c:pt idx="0">
                  <c:v>Кв. 1</c:v>
                </c:pt>
                <c:pt idx="1">
                  <c:v>Кв. 2</c:v>
                </c:pt>
                <c:pt idx="2">
                  <c:v>Кв. 3</c:v>
                </c:pt>
              </c:strCache>
            </c:strRef>
          </c:cat>
          <c:val>
            <c:numRef>
              <c:f>Лист1!$B$2:$B$4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3-1E92-4BF6-B4BA-083C5C01EF4D}"/>
            </c:ext>
          </c:extLst>
        </c:ser>
        <c:dLbls>
          <c:showLegendKey val="0"/>
          <c:showVal val="0"/>
          <c:showCatName val="0"/>
          <c:showSerName val="0"/>
          <c:showPercent val="0"/>
          <c:showBubbleSize val="0"/>
          <c:showLeaderLines val="1"/>
        </c:dLbls>
        <c:firstSliceAng val="0"/>
        <c:holeSize val="75"/>
      </c:doughnutChart>
      <c:spPr>
        <a:noFill/>
        <a:ln w="25331">
          <a:noFill/>
        </a:ln>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Лист1!$B$1</c:f>
              <c:strCache>
                <c:ptCount val="1"/>
                <c:pt idx="0">
                  <c:v>Продажи</c:v>
                </c:pt>
              </c:strCache>
            </c:strRef>
          </c:tx>
          <c:dPt>
            <c:idx val="0"/>
            <c:bubble3D val="0"/>
            <c:spPr>
              <a:solidFill>
                <a:srgbClr val="35C5EF"/>
              </a:solidFill>
              <a:ln w="18998">
                <a:solidFill>
                  <a:schemeClr val="lt1"/>
                </a:solidFill>
              </a:ln>
              <a:effectLst/>
            </c:spPr>
            <c:extLst>
              <c:ext xmlns:c16="http://schemas.microsoft.com/office/drawing/2014/chart" uri="{C3380CC4-5D6E-409C-BE32-E72D297353CC}">
                <c16:uniqueId val="{00000000-7A16-4599-8126-CF210086F354}"/>
              </c:ext>
            </c:extLst>
          </c:dPt>
          <c:dPt>
            <c:idx val="1"/>
            <c:bubble3D val="0"/>
            <c:spPr>
              <a:solidFill>
                <a:srgbClr val="FFB91D"/>
              </a:solidFill>
              <a:ln w="18998">
                <a:solidFill>
                  <a:schemeClr val="lt1"/>
                </a:solidFill>
              </a:ln>
              <a:effectLst/>
            </c:spPr>
            <c:extLst>
              <c:ext xmlns:c16="http://schemas.microsoft.com/office/drawing/2014/chart" uri="{C3380CC4-5D6E-409C-BE32-E72D297353CC}">
                <c16:uniqueId val="{00000001-7A16-4599-8126-CF210086F354}"/>
              </c:ext>
            </c:extLst>
          </c:dPt>
          <c:dPt>
            <c:idx val="2"/>
            <c:bubble3D val="0"/>
            <c:spPr>
              <a:solidFill>
                <a:srgbClr val="1A2349"/>
              </a:solidFill>
              <a:ln w="18998">
                <a:solidFill>
                  <a:schemeClr val="lt1"/>
                </a:solidFill>
              </a:ln>
              <a:effectLst/>
            </c:spPr>
            <c:extLst>
              <c:ext xmlns:c16="http://schemas.microsoft.com/office/drawing/2014/chart" uri="{C3380CC4-5D6E-409C-BE32-E72D297353CC}">
                <c16:uniqueId val="{00000002-7A16-4599-8126-CF210086F354}"/>
              </c:ext>
            </c:extLst>
          </c:dPt>
          <c:cat>
            <c:strRef>
              <c:f>Лист1!$A$2:$A$4</c:f>
              <c:strCache>
                <c:ptCount val="3"/>
                <c:pt idx="0">
                  <c:v>Кв. 1</c:v>
                </c:pt>
                <c:pt idx="1">
                  <c:v>Кв. 2</c:v>
                </c:pt>
                <c:pt idx="2">
                  <c:v>Кв. 3</c:v>
                </c:pt>
              </c:strCache>
            </c:strRef>
          </c:cat>
          <c:val>
            <c:numRef>
              <c:f>Лист1!$B$2:$B$4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3-7A16-4599-8126-CF210086F354}"/>
            </c:ext>
          </c:extLst>
        </c:ser>
        <c:dLbls>
          <c:showLegendKey val="0"/>
          <c:showVal val="0"/>
          <c:showCatName val="0"/>
          <c:showSerName val="0"/>
          <c:showPercent val="0"/>
          <c:showBubbleSize val="0"/>
          <c:showLeaderLines val="1"/>
        </c:dLbls>
        <c:firstSliceAng val="0"/>
        <c:holeSize val="75"/>
      </c:doughnutChart>
      <c:spPr>
        <a:noFill/>
        <a:ln w="25331">
          <a:noFill/>
        </a:ln>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Лист1!$B$1</c:f>
              <c:strCache>
                <c:ptCount val="1"/>
                <c:pt idx="0">
                  <c:v>Продажи</c:v>
                </c:pt>
              </c:strCache>
            </c:strRef>
          </c:tx>
          <c:dPt>
            <c:idx val="0"/>
            <c:bubble3D val="0"/>
            <c:spPr>
              <a:solidFill>
                <a:srgbClr val="35C5EF"/>
              </a:solidFill>
              <a:ln w="18998">
                <a:solidFill>
                  <a:schemeClr val="lt1"/>
                </a:solidFill>
              </a:ln>
              <a:effectLst/>
            </c:spPr>
            <c:extLst>
              <c:ext xmlns:c16="http://schemas.microsoft.com/office/drawing/2014/chart" uri="{C3380CC4-5D6E-409C-BE32-E72D297353CC}">
                <c16:uniqueId val="{00000000-E6B1-4A63-9A74-F0FFCB779771}"/>
              </c:ext>
            </c:extLst>
          </c:dPt>
          <c:dPt>
            <c:idx val="1"/>
            <c:bubble3D val="0"/>
            <c:spPr>
              <a:solidFill>
                <a:srgbClr val="FFB91D"/>
              </a:solidFill>
              <a:ln w="18998">
                <a:solidFill>
                  <a:schemeClr val="lt1"/>
                </a:solidFill>
              </a:ln>
              <a:effectLst/>
            </c:spPr>
            <c:extLst>
              <c:ext xmlns:c16="http://schemas.microsoft.com/office/drawing/2014/chart" uri="{C3380CC4-5D6E-409C-BE32-E72D297353CC}">
                <c16:uniqueId val="{00000001-E6B1-4A63-9A74-F0FFCB779771}"/>
              </c:ext>
            </c:extLst>
          </c:dPt>
          <c:dPt>
            <c:idx val="2"/>
            <c:bubble3D val="0"/>
            <c:spPr>
              <a:solidFill>
                <a:srgbClr val="1A2349"/>
              </a:solidFill>
              <a:ln w="18998">
                <a:solidFill>
                  <a:schemeClr val="lt1"/>
                </a:solidFill>
              </a:ln>
              <a:effectLst/>
            </c:spPr>
            <c:extLst>
              <c:ext xmlns:c16="http://schemas.microsoft.com/office/drawing/2014/chart" uri="{C3380CC4-5D6E-409C-BE32-E72D297353CC}">
                <c16:uniqueId val="{00000002-E6B1-4A63-9A74-F0FFCB779771}"/>
              </c:ext>
            </c:extLst>
          </c:dPt>
          <c:cat>
            <c:strRef>
              <c:f>Лист1!$A$2:$A$4</c:f>
              <c:strCache>
                <c:ptCount val="3"/>
                <c:pt idx="0">
                  <c:v>Кв. 1</c:v>
                </c:pt>
                <c:pt idx="1">
                  <c:v>Кв. 2</c:v>
                </c:pt>
                <c:pt idx="2">
                  <c:v>Кв. 3</c:v>
                </c:pt>
              </c:strCache>
            </c:strRef>
          </c:cat>
          <c:val>
            <c:numRef>
              <c:f>Лист1!$B$2:$B$4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3-E6B1-4A63-9A74-F0FFCB779771}"/>
            </c:ext>
          </c:extLst>
        </c:ser>
        <c:dLbls>
          <c:showLegendKey val="0"/>
          <c:showVal val="0"/>
          <c:showCatName val="0"/>
          <c:showSerName val="0"/>
          <c:showPercent val="0"/>
          <c:showBubbleSize val="0"/>
          <c:showLeaderLines val="1"/>
        </c:dLbls>
        <c:firstSliceAng val="0"/>
        <c:holeSize val="75"/>
      </c:doughnutChart>
      <c:spPr>
        <a:noFill/>
        <a:ln w="25331">
          <a:noFill/>
        </a:ln>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Лист1!$B$1</c:f>
              <c:strCache>
                <c:ptCount val="1"/>
                <c:pt idx="0">
                  <c:v>Продажи</c:v>
                </c:pt>
              </c:strCache>
            </c:strRef>
          </c:tx>
          <c:dPt>
            <c:idx val="0"/>
            <c:bubble3D val="0"/>
            <c:spPr>
              <a:solidFill>
                <a:srgbClr val="35C5EF"/>
              </a:solidFill>
              <a:ln w="18998">
                <a:solidFill>
                  <a:schemeClr val="lt1"/>
                </a:solidFill>
              </a:ln>
              <a:effectLst/>
            </c:spPr>
            <c:extLst>
              <c:ext xmlns:c16="http://schemas.microsoft.com/office/drawing/2014/chart" uri="{C3380CC4-5D6E-409C-BE32-E72D297353CC}">
                <c16:uniqueId val="{00000000-AABA-473C-8916-E23FCF3BE43A}"/>
              </c:ext>
            </c:extLst>
          </c:dPt>
          <c:dPt>
            <c:idx val="1"/>
            <c:bubble3D val="0"/>
            <c:spPr>
              <a:solidFill>
                <a:srgbClr val="FFB91D"/>
              </a:solidFill>
              <a:ln w="18998">
                <a:solidFill>
                  <a:schemeClr val="lt1"/>
                </a:solidFill>
              </a:ln>
              <a:effectLst/>
            </c:spPr>
            <c:extLst>
              <c:ext xmlns:c16="http://schemas.microsoft.com/office/drawing/2014/chart" uri="{C3380CC4-5D6E-409C-BE32-E72D297353CC}">
                <c16:uniqueId val="{00000001-AABA-473C-8916-E23FCF3BE43A}"/>
              </c:ext>
            </c:extLst>
          </c:dPt>
          <c:dPt>
            <c:idx val="2"/>
            <c:bubble3D val="0"/>
            <c:spPr>
              <a:solidFill>
                <a:srgbClr val="1A2349"/>
              </a:solidFill>
              <a:ln w="18998">
                <a:solidFill>
                  <a:schemeClr val="lt1"/>
                </a:solidFill>
              </a:ln>
              <a:effectLst/>
            </c:spPr>
            <c:extLst>
              <c:ext xmlns:c16="http://schemas.microsoft.com/office/drawing/2014/chart" uri="{C3380CC4-5D6E-409C-BE32-E72D297353CC}">
                <c16:uniqueId val="{00000002-AABA-473C-8916-E23FCF3BE43A}"/>
              </c:ext>
            </c:extLst>
          </c:dPt>
          <c:cat>
            <c:strRef>
              <c:f>Лист1!$A$2:$A$4</c:f>
              <c:strCache>
                <c:ptCount val="3"/>
                <c:pt idx="0">
                  <c:v>Кв. 1</c:v>
                </c:pt>
                <c:pt idx="1">
                  <c:v>Кв. 2</c:v>
                </c:pt>
                <c:pt idx="2">
                  <c:v>Кв. 3</c:v>
                </c:pt>
              </c:strCache>
            </c:strRef>
          </c:cat>
          <c:val>
            <c:numRef>
              <c:f>Лист1!$B$2:$B$4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3-AABA-473C-8916-E23FCF3BE43A}"/>
            </c:ext>
          </c:extLst>
        </c:ser>
        <c:dLbls>
          <c:showLegendKey val="0"/>
          <c:showVal val="0"/>
          <c:showCatName val="0"/>
          <c:showSerName val="0"/>
          <c:showPercent val="0"/>
          <c:showBubbleSize val="0"/>
          <c:showLeaderLines val="1"/>
        </c:dLbls>
        <c:firstSliceAng val="0"/>
        <c:holeSize val="75"/>
      </c:doughnutChart>
      <c:spPr>
        <a:noFill/>
        <a:ln w="25331">
          <a:noFill/>
        </a:ln>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5C4F7B-43AD-48B0-9620-E48574B4C8C6}" type="doc">
      <dgm:prSet loTypeId="urn:microsoft.com/office/officeart/2005/8/layout/chevron1" loCatId="process" qsTypeId="urn:microsoft.com/office/officeart/2005/8/quickstyle/simple1" qsCatId="simple" csTypeId="urn:microsoft.com/office/officeart/2005/8/colors/accent1_2" csCatId="accent1" phldr="1"/>
      <dgm:spPr/>
    </dgm:pt>
    <dgm:pt modelId="{2A9954EC-F474-41A7-9300-D9E4E5BBB683}">
      <dgm:prSet phldrT="[Текст]" custT="1"/>
      <dgm:spPr>
        <a:solidFill>
          <a:srgbClr val="1A2349"/>
        </a:solidFill>
      </dgm:spPr>
      <dgm:t>
        <a:bodyPr/>
        <a:lstStyle/>
        <a:p>
          <a:r>
            <a:rPr lang="en-US" sz="2000" b="1" dirty="0">
              <a:latin typeface="+mj-lt"/>
            </a:rPr>
            <a:t>1995</a:t>
          </a:r>
          <a:endParaRPr lang="ru-RU" sz="1600" b="1" dirty="0">
            <a:latin typeface="+mj-lt"/>
          </a:endParaRPr>
        </a:p>
      </dgm:t>
    </dgm:pt>
    <dgm:pt modelId="{845E3466-9F87-4962-A31B-0C1115BC56AD}" type="parTrans" cxnId="{AFF0D03D-1766-4D16-8DD7-9BA0ADA0D4A1}">
      <dgm:prSet/>
      <dgm:spPr/>
      <dgm:t>
        <a:bodyPr/>
        <a:lstStyle/>
        <a:p>
          <a:endParaRPr lang="ru-RU"/>
        </a:p>
      </dgm:t>
    </dgm:pt>
    <dgm:pt modelId="{34B689F7-5FE5-4FB4-9066-57F1BCD889F2}" type="sibTrans" cxnId="{AFF0D03D-1766-4D16-8DD7-9BA0ADA0D4A1}">
      <dgm:prSet/>
      <dgm:spPr/>
      <dgm:t>
        <a:bodyPr/>
        <a:lstStyle/>
        <a:p>
          <a:endParaRPr lang="ru-RU"/>
        </a:p>
      </dgm:t>
    </dgm:pt>
    <dgm:pt modelId="{468E0480-EB7C-4ACB-99DB-D3876ACB98F3}">
      <dgm:prSet phldrT="[Текст]" custT="1"/>
      <dgm:spPr>
        <a:solidFill>
          <a:srgbClr val="1A2349"/>
        </a:solidFill>
      </dgm:spPr>
      <dgm:t>
        <a:bodyPr/>
        <a:lstStyle/>
        <a:p>
          <a:r>
            <a:rPr lang="en-US" sz="2000" b="1" dirty="0">
              <a:latin typeface="+mj-lt"/>
            </a:rPr>
            <a:t>2010</a:t>
          </a:r>
          <a:endParaRPr lang="ru-RU" sz="2000" b="1" dirty="0">
            <a:latin typeface="+mj-lt"/>
          </a:endParaRPr>
        </a:p>
      </dgm:t>
    </dgm:pt>
    <dgm:pt modelId="{7B6C2A5C-962A-49FC-970F-19BD41CC8F44}" type="parTrans" cxnId="{158DAB75-27B0-4C03-8687-A0CE720B4799}">
      <dgm:prSet/>
      <dgm:spPr/>
      <dgm:t>
        <a:bodyPr/>
        <a:lstStyle/>
        <a:p>
          <a:endParaRPr lang="ru-RU"/>
        </a:p>
      </dgm:t>
    </dgm:pt>
    <dgm:pt modelId="{06A55FA0-F1A2-431D-9AA5-C07538EEE6EC}" type="sibTrans" cxnId="{158DAB75-27B0-4C03-8687-A0CE720B4799}">
      <dgm:prSet/>
      <dgm:spPr/>
      <dgm:t>
        <a:bodyPr/>
        <a:lstStyle/>
        <a:p>
          <a:endParaRPr lang="ru-RU"/>
        </a:p>
      </dgm:t>
    </dgm:pt>
    <dgm:pt modelId="{F4380E08-3040-410C-AEF7-836234D89820}">
      <dgm:prSet phldrT="[Текст]" custT="1"/>
      <dgm:spPr>
        <a:solidFill>
          <a:srgbClr val="35C5EF"/>
        </a:solidFill>
      </dgm:spPr>
      <dgm:t>
        <a:bodyPr/>
        <a:lstStyle/>
        <a:p>
          <a:r>
            <a:rPr lang="en-US" sz="2000" b="1" dirty="0">
              <a:latin typeface="+mj-lt"/>
            </a:rPr>
            <a:t>2016</a:t>
          </a:r>
          <a:endParaRPr lang="ru-RU" sz="2000" b="1" dirty="0">
            <a:latin typeface="+mj-lt"/>
          </a:endParaRPr>
        </a:p>
      </dgm:t>
    </dgm:pt>
    <dgm:pt modelId="{3AF982AC-9B79-4C1D-B1F8-A5C07D5168EE}" type="parTrans" cxnId="{B6141564-6CD7-43CF-B305-CFDB098772E9}">
      <dgm:prSet/>
      <dgm:spPr/>
      <dgm:t>
        <a:bodyPr/>
        <a:lstStyle/>
        <a:p>
          <a:endParaRPr lang="ru-RU"/>
        </a:p>
      </dgm:t>
    </dgm:pt>
    <dgm:pt modelId="{EB384B40-8301-4716-9653-7B873BCBF9F4}" type="sibTrans" cxnId="{B6141564-6CD7-43CF-B305-CFDB098772E9}">
      <dgm:prSet/>
      <dgm:spPr/>
      <dgm:t>
        <a:bodyPr/>
        <a:lstStyle/>
        <a:p>
          <a:endParaRPr lang="ru-RU"/>
        </a:p>
      </dgm:t>
    </dgm:pt>
    <dgm:pt modelId="{A3F5F108-5488-41EC-9775-1CC9ABD9EE21}">
      <dgm:prSet custT="1"/>
      <dgm:spPr>
        <a:solidFill>
          <a:srgbClr val="35C5EF"/>
        </a:solidFill>
      </dgm:spPr>
      <dgm:t>
        <a:bodyPr/>
        <a:lstStyle/>
        <a:p>
          <a:r>
            <a:rPr lang="en-US" sz="2000" b="1" dirty="0">
              <a:latin typeface="+mj-lt"/>
            </a:rPr>
            <a:t>2001</a:t>
          </a:r>
          <a:endParaRPr lang="ru-RU" sz="2000" b="1" dirty="0">
            <a:latin typeface="+mj-lt"/>
          </a:endParaRPr>
        </a:p>
      </dgm:t>
    </dgm:pt>
    <dgm:pt modelId="{CAF70BD3-304B-479D-9F45-F3AEFFFFE436}" type="parTrans" cxnId="{5215E18D-F7BD-4025-8EF8-DE2B0C1482D2}">
      <dgm:prSet/>
      <dgm:spPr/>
      <dgm:t>
        <a:bodyPr/>
        <a:lstStyle/>
        <a:p>
          <a:endParaRPr lang="ru-RU"/>
        </a:p>
      </dgm:t>
    </dgm:pt>
    <dgm:pt modelId="{E2132493-207D-48B2-B3EE-B097E25E6C34}" type="sibTrans" cxnId="{5215E18D-F7BD-4025-8EF8-DE2B0C1482D2}">
      <dgm:prSet/>
      <dgm:spPr/>
      <dgm:t>
        <a:bodyPr/>
        <a:lstStyle/>
        <a:p>
          <a:endParaRPr lang="ru-RU"/>
        </a:p>
      </dgm:t>
    </dgm:pt>
    <dgm:pt modelId="{36610B5E-C88D-42C2-AA48-946870945B9B}" type="pres">
      <dgm:prSet presAssocID="{725C4F7B-43AD-48B0-9620-E48574B4C8C6}" presName="Name0" presStyleCnt="0">
        <dgm:presLayoutVars>
          <dgm:dir/>
          <dgm:animLvl val="lvl"/>
          <dgm:resizeHandles val="exact"/>
        </dgm:presLayoutVars>
      </dgm:prSet>
      <dgm:spPr/>
    </dgm:pt>
    <dgm:pt modelId="{274F4459-9F3E-43EF-A947-85B90969F225}" type="pres">
      <dgm:prSet presAssocID="{2A9954EC-F474-41A7-9300-D9E4E5BBB683}" presName="parTxOnly" presStyleLbl="node1" presStyleIdx="0" presStyleCnt="4">
        <dgm:presLayoutVars>
          <dgm:chMax val="0"/>
          <dgm:chPref val="0"/>
          <dgm:bulletEnabled val="1"/>
        </dgm:presLayoutVars>
      </dgm:prSet>
      <dgm:spPr/>
    </dgm:pt>
    <dgm:pt modelId="{C55B82AF-FDDC-4C6C-8674-FEF2EACDD5E8}" type="pres">
      <dgm:prSet presAssocID="{34B689F7-5FE5-4FB4-9066-57F1BCD889F2}" presName="parTxOnlySpace" presStyleCnt="0"/>
      <dgm:spPr/>
    </dgm:pt>
    <dgm:pt modelId="{750E3533-3374-4841-89B0-E16133626E82}" type="pres">
      <dgm:prSet presAssocID="{A3F5F108-5488-41EC-9775-1CC9ABD9EE21}" presName="parTxOnly" presStyleLbl="node1" presStyleIdx="1" presStyleCnt="4">
        <dgm:presLayoutVars>
          <dgm:chMax val="0"/>
          <dgm:chPref val="0"/>
          <dgm:bulletEnabled val="1"/>
        </dgm:presLayoutVars>
      </dgm:prSet>
      <dgm:spPr/>
    </dgm:pt>
    <dgm:pt modelId="{1B7B2D0A-067B-4CD3-93AB-5819C56FF258}" type="pres">
      <dgm:prSet presAssocID="{E2132493-207D-48B2-B3EE-B097E25E6C34}" presName="parTxOnlySpace" presStyleCnt="0"/>
      <dgm:spPr/>
    </dgm:pt>
    <dgm:pt modelId="{E5F277C9-E23F-46EC-B5DF-282054E88842}" type="pres">
      <dgm:prSet presAssocID="{468E0480-EB7C-4ACB-99DB-D3876ACB98F3}" presName="parTxOnly" presStyleLbl="node1" presStyleIdx="2" presStyleCnt="4">
        <dgm:presLayoutVars>
          <dgm:chMax val="0"/>
          <dgm:chPref val="0"/>
          <dgm:bulletEnabled val="1"/>
        </dgm:presLayoutVars>
      </dgm:prSet>
      <dgm:spPr/>
    </dgm:pt>
    <dgm:pt modelId="{F469244F-24CE-4A92-8CEC-E9139F68CD6C}" type="pres">
      <dgm:prSet presAssocID="{06A55FA0-F1A2-431D-9AA5-C07538EEE6EC}" presName="parTxOnlySpace" presStyleCnt="0"/>
      <dgm:spPr/>
    </dgm:pt>
    <dgm:pt modelId="{6C3B4240-1B72-4D9C-89F0-0F45EECA7EAB}" type="pres">
      <dgm:prSet presAssocID="{F4380E08-3040-410C-AEF7-836234D89820}" presName="parTxOnly" presStyleLbl="node1" presStyleIdx="3" presStyleCnt="4">
        <dgm:presLayoutVars>
          <dgm:chMax val="0"/>
          <dgm:chPref val="0"/>
          <dgm:bulletEnabled val="1"/>
        </dgm:presLayoutVars>
      </dgm:prSet>
      <dgm:spPr/>
    </dgm:pt>
  </dgm:ptLst>
  <dgm:cxnLst>
    <dgm:cxn modelId="{B4D75F39-0C1D-4A3E-9DBB-1756E0F5093C}" type="presOf" srcId="{468E0480-EB7C-4ACB-99DB-D3876ACB98F3}" destId="{E5F277C9-E23F-46EC-B5DF-282054E88842}" srcOrd="0" destOrd="0" presId="urn:microsoft.com/office/officeart/2005/8/layout/chevron1"/>
    <dgm:cxn modelId="{AFF0D03D-1766-4D16-8DD7-9BA0ADA0D4A1}" srcId="{725C4F7B-43AD-48B0-9620-E48574B4C8C6}" destId="{2A9954EC-F474-41A7-9300-D9E4E5BBB683}" srcOrd="0" destOrd="0" parTransId="{845E3466-9F87-4962-A31B-0C1115BC56AD}" sibTransId="{34B689F7-5FE5-4FB4-9066-57F1BCD889F2}"/>
    <dgm:cxn modelId="{B6141564-6CD7-43CF-B305-CFDB098772E9}" srcId="{725C4F7B-43AD-48B0-9620-E48574B4C8C6}" destId="{F4380E08-3040-410C-AEF7-836234D89820}" srcOrd="3" destOrd="0" parTransId="{3AF982AC-9B79-4C1D-B1F8-A5C07D5168EE}" sibTransId="{EB384B40-8301-4716-9653-7B873BCBF9F4}"/>
    <dgm:cxn modelId="{158DAB75-27B0-4C03-8687-A0CE720B4799}" srcId="{725C4F7B-43AD-48B0-9620-E48574B4C8C6}" destId="{468E0480-EB7C-4ACB-99DB-D3876ACB98F3}" srcOrd="2" destOrd="0" parTransId="{7B6C2A5C-962A-49FC-970F-19BD41CC8F44}" sibTransId="{06A55FA0-F1A2-431D-9AA5-C07538EEE6EC}"/>
    <dgm:cxn modelId="{DA0D0A78-7A31-4594-AB34-868F03DABF3A}" type="presOf" srcId="{A3F5F108-5488-41EC-9775-1CC9ABD9EE21}" destId="{750E3533-3374-4841-89B0-E16133626E82}" srcOrd="0" destOrd="0" presId="urn:microsoft.com/office/officeart/2005/8/layout/chevron1"/>
    <dgm:cxn modelId="{FA516D7B-A344-460F-A139-FFB945C41AF2}" type="presOf" srcId="{2A9954EC-F474-41A7-9300-D9E4E5BBB683}" destId="{274F4459-9F3E-43EF-A947-85B90969F225}" srcOrd="0" destOrd="0" presId="urn:microsoft.com/office/officeart/2005/8/layout/chevron1"/>
    <dgm:cxn modelId="{5215E18D-F7BD-4025-8EF8-DE2B0C1482D2}" srcId="{725C4F7B-43AD-48B0-9620-E48574B4C8C6}" destId="{A3F5F108-5488-41EC-9775-1CC9ABD9EE21}" srcOrd="1" destOrd="0" parTransId="{CAF70BD3-304B-479D-9F45-F3AEFFFFE436}" sibTransId="{E2132493-207D-48B2-B3EE-B097E25E6C34}"/>
    <dgm:cxn modelId="{1243A191-9CA2-4B3F-860F-8E0E4D377242}" type="presOf" srcId="{725C4F7B-43AD-48B0-9620-E48574B4C8C6}" destId="{36610B5E-C88D-42C2-AA48-946870945B9B}" srcOrd="0" destOrd="0" presId="urn:microsoft.com/office/officeart/2005/8/layout/chevron1"/>
    <dgm:cxn modelId="{744DB2D2-F446-4045-BA89-97CA46F127A5}" type="presOf" srcId="{F4380E08-3040-410C-AEF7-836234D89820}" destId="{6C3B4240-1B72-4D9C-89F0-0F45EECA7EAB}" srcOrd="0" destOrd="0" presId="urn:microsoft.com/office/officeart/2005/8/layout/chevron1"/>
    <dgm:cxn modelId="{B970E3FB-8DC1-4C35-81E9-ED963B7E39E3}" type="presParOf" srcId="{36610B5E-C88D-42C2-AA48-946870945B9B}" destId="{274F4459-9F3E-43EF-A947-85B90969F225}" srcOrd="0" destOrd="0" presId="urn:microsoft.com/office/officeart/2005/8/layout/chevron1"/>
    <dgm:cxn modelId="{4564C8FE-DCE3-43AE-8224-984A4F02D920}" type="presParOf" srcId="{36610B5E-C88D-42C2-AA48-946870945B9B}" destId="{C55B82AF-FDDC-4C6C-8674-FEF2EACDD5E8}" srcOrd="1" destOrd="0" presId="urn:microsoft.com/office/officeart/2005/8/layout/chevron1"/>
    <dgm:cxn modelId="{3902049B-9C21-4803-9331-DAAD4C36E980}" type="presParOf" srcId="{36610B5E-C88D-42C2-AA48-946870945B9B}" destId="{750E3533-3374-4841-89B0-E16133626E82}" srcOrd="2" destOrd="0" presId="urn:microsoft.com/office/officeart/2005/8/layout/chevron1"/>
    <dgm:cxn modelId="{3DDDEEAF-B752-477E-9331-979B167008FC}" type="presParOf" srcId="{36610B5E-C88D-42C2-AA48-946870945B9B}" destId="{1B7B2D0A-067B-4CD3-93AB-5819C56FF258}" srcOrd="3" destOrd="0" presId="urn:microsoft.com/office/officeart/2005/8/layout/chevron1"/>
    <dgm:cxn modelId="{377970E2-8F8C-4A6D-8D3F-94BDD30E36BA}" type="presParOf" srcId="{36610B5E-C88D-42C2-AA48-946870945B9B}" destId="{E5F277C9-E23F-46EC-B5DF-282054E88842}" srcOrd="4" destOrd="0" presId="urn:microsoft.com/office/officeart/2005/8/layout/chevron1"/>
    <dgm:cxn modelId="{E255D828-03D2-4266-869F-5AD8CF7CA5C2}" type="presParOf" srcId="{36610B5E-C88D-42C2-AA48-946870945B9B}" destId="{F469244F-24CE-4A92-8CEC-E9139F68CD6C}" srcOrd="5" destOrd="0" presId="urn:microsoft.com/office/officeart/2005/8/layout/chevron1"/>
    <dgm:cxn modelId="{97C5FAB0-AF31-42D9-BCA8-8AFEC6732493}" type="presParOf" srcId="{36610B5E-C88D-42C2-AA48-946870945B9B}" destId="{6C3B4240-1B72-4D9C-89F0-0F45EECA7EAB}"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83466BB-CD58-42DD-9142-6BA9A66EAC52}" type="doc">
      <dgm:prSet loTypeId="urn:microsoft.com/office/officeart/2005/8/layout/gear1" loCatId="cycle" qsTypeId="urn:microsoft.com/office/officeart/2005/8/quickstyle/simple1" qsCatId="simple" csTypeId="urn:microsoft.com/office/officeart/2005/8/colors/accent1_2" csCatId="accent1" phldr="1"/>
      <dgm:spPr/>
    </dgm:pt>
    <dgm:pt modelId="{BF4C94D2-A6D9-4ED7-8A6E-339D87E39069}">
      <dgm:prSet phldrT="[Текст]" custT="1"/>
      <dgm:spPr>
        <a:solidFill>
          <a:srgbClr val="1A2349"/>
        </a:solidFill>
      </dgm:spPr>
      <dgm:t>
        <a:bodyPr/>
        <a:lstStyle/>
        <a:p>
          <a:r>
            <a:rPr lang="en-US" sz="1200" b="1" dirty="0">
              <a:latin typeface="+mj-lt"/>
            </a:rPr>
            <a:t>INFO</a:t>
          </a:r>
          <a:endParaRPr lang="ru-RU" sz="1200" b="1" dirty="0">
            <a:latin typeface="+mj-lt"/>
          </a:endParaRPr>
        </a:p>
      </dgm:t>
    </dgm:pt>
    <dgm:pt modelId="{34690C68-3FB2-423A-8912-764170CC8C00}" type="parTrans" cxnId="{C086AD84-F433-481A-BF3D-0F62C5B40515}">
      <dgm:prSet/>
      <dgm:spPr/>
      <dgm:t>
        <a:bodyPr/>
        <a:lstStyle/>
        <a:p>
          <a:endParaRPr lang="ru-RU"/>
        </a:p>
      </dgm:t>
    </dgm:pt>
    <dgm:pt modelId="{33D7367B-281E-4787-8999-44433A445CEC}" type="sibTrans" cxnId="{C086AD84-F433-481A-BF3D-0F62C5B40515}">
      <dgm:prSet/>
      <dgm:spPr>
        <a:solidFill>
          <a:schemeClr val="bg1">
            <a:lumMod val="85000"/>
          </a:schemeClr>
        </a:solidFill>
      </dgm:spPr>
      <dgm:t>
        <a:bodyPr/>
        <a:lstStyle/>
        <a:p>
          <a:endParaRPr lang="ru-RU"/>
        </a:p>
      </dgm:t>
    </dgm:pt>
    <dgm:pt modelId="{5BD4A352-98CA-4FA1-8309-944853C6A055}">
      <dgm:prSet phldrT="[Текст]" custT="1"/>
      <dgm:spPr>
        <a:solidFill>
          <a:srgbClr val="35C5EF"/>
        </a:solidFill>
      </dgm:spPr>
      <dgm:t>
        <a:bodyPr/>
        <a:lstStyle/>
        <a:p>
          <a:r>
            <a:rPr lang="en-US" sz="1000" b="1" dirty="0">
              <a:latin typeface="+mj-lt"/>
            </a:rPr>
            <a:t>INFO</a:t>
          </a:r>
          <a:endParaRPr lang="ru-RU" sz="1000" b="1" dirty="0">
            <a:latin typeface="+mj-lt"/>
          </a:endParaRPr>
        </a:p>
      </dgm:t>
    </dgm:pt>
    <dgm:pt modelId="{D20DCD2A-8DC4-4378-9DCA-F0244C48B06D}" type="parTrans" cxnId="{C4992397-7299-46B2-B251-C32263D539A6}">
      <dgm:prSet/>
      <dgm:spPr/>
      <dgm:t>
        <a:bodyPr/>
        <a:lstStyle/>
        <a:p>
          <a:endParaRPr lang="ru-RU"/>
        </a:p>
      </dgm:t>
    </dgm:pt>
    <dgm:pt modelId="{40417108-182C-41C3-B355-317CA1553074}" type="sibTrans" cxnId="{C4992397-7299-46B2-B251-C32263D539A6}">
      <dgm:prSet/>
      <dgm:spPr>
        <a:solidFill>
          <a:schemeClr val="bg1">
            <a:lumMod val="85000"/>
          </a:schemeClr>
        </a:solidFill>
      </dgm:spPr>
      <dgm:t>
        <a:bodyPr/>
        <a:lstStyle/>
        <a:p>
          <a:endParaRPr lang="ru-RU"/>
        </a:p>
      </dgm:t>
    </dgm:pt>
    <dgm:pt modelId="{EAFEC979-AD12-484D-A298-0F3B63FE888A}">
      <dgm:prSet phldrT="[Текст]" custT="1"/>
      <dgm:spPr>
        <a:solidFill>
          <a:srgbClr val="1A2349"/>
        </a:solidFill>
      </dgm:spPr>
      <dgm:t>
        <a:bodyPr/>
        <a:lstStyle/>
        <a:p>
          <a:r>
            <a:rPr lang="en-US" sz="1200" b="1" dirty="0">
              <a:latin typeface="+mj-lt"/>
            </a:rPr>
            <a:t>INFO</a:t>
          </a:r>
          <a:endParaRPr lang="ru-RU" sz="1200" b="1" dirty="0">
            <a:latin typeface="+mj-lt"/>
          </a:endParaRPr>
        </a:p>
      </dgm:t>
    </dgm:pt>
    <dgm:pt modelId="{1A9FDA59-609C-4421-9B6A-9C7A772B85C1}" type="parTrans" cxnId="{CFFAF9F8-A3FD-48CF-9797-CC34EB29D049}">
      <dgm:prSet/>
      <dgm:spPr/>
      <dgm:t>
        <a:bodyPr/>
        <a:lstStyle/>
        <a:p>
          <a:endParaRPr lang="ru-RU"/>
        </a:p>
      </dgm:t>
    </dgm:pt>
    <dgm:pt modelId="{164EF26C-1FD8-4149-8F05-09FC59FD7D9E}" type="sibTrans" cxnId="{CFFAF9F8-A3FD-48CF-9797-CC34EB29D049}">
      <dgm:prSet/>
      <dgm:spPr>
        <a:solidFill>
          <a:schemeClr val="bg1">
            <a:lumMod val="85000"/>
          </a:schemeClr>
        </a:solidFill>
      </dgm:spPr>
      <dgm:t>
        <a:bodyPr/>
        <a:lstStyle/>
        <a:p>
          <a:endParaRPr lang="ru-RU"/>
        </a:p>
      </dgm:t>
    </dgm:pt>
    <dgm:pt modelId="{DC15E6EB-82F0-4B35-B21C-30F2973F90AF}" type="pres">
      <dgm:prSet presAssocID="{683466BB-CD58-42DD-9142-6BA9A66EAC52}" presName="composite" presStyleCnt="0">
        <dgm:presLayoutVars>
          <dgm:chMax val="3"/>
          <dgm:animLvl val="lvl"/>
          <dgm:resizeHandles val="exact"/>
        </dgm:presLayoutVars>
      </dgm:prSet>
      <dgm:spPr/>
    </dgm:pt>
    <dgm:pt modelId="{DFEA46BE-4B83-4A95-B49B-872C6DE0C17B}" type="pres">
      <dgm:prSet presAssocID="{BF4C94D2-A6D9-4ED7-8A6E-339D87E39069}" presName="gear1" presStyleLbl="node1" presStyleIdx="0" presStyleCnt="3">
        <dgm:presLayoutVars>
          <dgm:chMax val="1"/>
          <dgm:bulletEnabled val="1"/>
        </dgm:presLayoutVars>
      </dgm:prSet>
      <dgm:spPr/>
    </dgm:pt>
    <dgm:pt modelId="{CE50FC5F-72B4-49FA-BAD6-FC9712B92F2F}" type="pres">
      <dgm:prSet presAssocID="{BF4C94D2-A6D9-4ED7-8A6E-339D87E39069}" presName="gear1srcNode" presStyleLbl="node1" presStyleIdx="0" presStyleCnt="3"/>
      <dgm:spPr/>
    </dgm:pt>
    <dgm:pt modelId="{789CEB4A-580B-4F39-80AD-0511C54CEF7E}" type="pres">
      <dgm:prSet presAssocID="{BF4C94D2-A6D9-4ED7-8A6E-339D87E39069}" presName="gear1dstNode" presStyleLbl="node1" presStyleIdx="0" presStyleCnt="3"/>
      <dgm:spPr/>
    </dgm:pt>
    <dgm:pt modelId="{19E771DA-904F-4631-989E-4A2DB20ACEF8}" type="pres">
      <dgm:prSet presAssocID="{5BD4A352-98CA-4FA1-8309-944853C6A055}" presName="gear2" presStyleLbl="node1" presStyleIdx="1" presStyleCnt="3">
        <dgm:presLayoutVars>
          <dgm:chMax val="1"/>
          <dgm:bulletEnabled val="1"/>
        </dgm:presLayoutVars>
      </dgm:prSet>
      <dgm:spPr/>
    </dgm:pt>
    <dgm:pt modelId="{95158479-DE86-43C3-A38D-9A6249F605EB}" type="pres">
      <dgm:prSet presAssocID="{5BD4A352-98CA-4FA1-8309-944853C6A055}" presName="gear2srcNode" presStyleLbl="node1" presStyleIdx="1" presStyleCnt="3"/>
      <dgm:spPr/>
    </dgm:pt>
    <dgm:pt modelId="{FF2CD172-5830-4CA8-B241-F1BE3E9C0915}" type="pres">
      <dgm:prSet presAssocID="{5BD4A352-98CA-4FA1-8309-944853C6A055}" presName="gear2dstNode" presStyleLbl="node1" presStyleIdx="1" presStyleCnt="3"/>
      <dgm:spPr/>
    </dgm:pt>
    <dgm:pt modelId="{CA038532-1050-4BF8-84C1-91A1106ED764}" type="pres">
      <dgm:prSet presAssocID="{EAFEC979-AD12-484D-A298-0F3B63FE888A}" presName="gear3" presStyleLbl="node1" presStyleIdx="2" presStyleCnt="3"/>
      <dgm:spPr/>
    </dgm:pt>
    <dgm:pt modelId="{DF6F5A9E-EF66-4E23-A167-0ECBDF96FE67}" type="pres">
      <dgm:prSet presAssocID="{EAFEC979-AD12-484D-A298-0F3B63FE888A}" presName="gear3tx" presStyleLbl="node1" presStyleIdx="2" presStyleCnt="3">
        <dgm:presLayoutVars>
          <dgm:chMax val="1"/>
          <dgm:bulletEnabled val="1"/>
        </dgm:presLayoutVars>
      </dgm:prSet>
      <dgm:spPr/>
    </dgm:pt>
    <dgm:pt modelId="{180C4D3A-DE71-44F1-9DB5-FC6C8665EBC1}" type="pres">
      <dgm:prSet presAssocID="{EAFEC979-AD12-484D-A298-0F3B63FE888A}" presName="gear3srcNode" presStyleLbl="node1" presStyleIdx="2" presStyleCnt="3"/>
      <dgm:spPr/>
    </dgm:pt>
    <dgm:pt modelId="{2C85F274-6851-4487-8B7F-8CD0687C8ECE}" type="pres">
      <dgm:prSet presAssocID="{EAFEC979-AD12-484D-A298-0F3B63FE888A}" presName="gear3dstNode" presStyleLbl="node1" presStyleIdx="2" presStyleCnt="3"/>
      <dgm:spPr/>
    </dgm:pt>
    <dgm:pt modelId="{623C7F62-2C3B-4516-A0E4-45EC09829486}" type="pres">
      <dgm:prSet presAssocID="{33D7367B-281E-4787-8999-44433A445CEC}" presName="connector1" presStyleLbl="sibTrans2D1" presStyleIdx="0" presStyleCnt="3"/>
      <dgm:spPr/>
    </dgm:pt>
    <dgm:pt modelId="{9E540405-1DBC-4681-A7E6-1F60382DDDB5}" type="pres">
      <dgm:prSet presAssocID="{40417108-182C-41C3-B355-317CA1553074}" presName="connector2" presStyleLbl="sibTrans2D1" presStyleIdx="1" presStyleCnt="3"/>
      <dgm:spPr/>
    </dgm:pt>
    <dgm:pt modelId="{6CEEA553-4A51-4E58-9073-7E102D2DC3F1}" type="pres">
      <dgm:prSet presAssocID="{164EF26C-1FD8-4149-8F05-09FC59FD7D9E}" presName="connector3" presStyleLbl="sibTrans2D1" presStyleIdx="2" presStyleCnt="3"/>
      <dgm:spPr/>
    </dgm:pt>
  </dgm:ptLst>
  <dgm:cxnLst>
    <dgm:cxn modelId="{84F1C00B-89D6-4045-B758-9C0F7CB34363}" type="presOf" srcId="{BF4C94D2-A6D9-4ED7-8A6E-339D87E39069}" destId="{CE50FC5F-72B4-49FA-BAD6-FC9712B92F2F}" srcOrd="1" destOrd="0" presId="urn:microsoft.com/office/officeart/2005/8/layout/gear1"/>
    <dgm:cxn modelId="{4E8BCE13-AFC0-420D-8512-8F22C24F7F7C}" type="presOf" srcId="{33D7367B-281E-4787-8999-44433A445CEC}" destId="{623C7F62-2C3B-4516-A0E4-45EC09829486}" srcOrd="0" destOrd="0" presId="urn:microsoft.com/office/officeart/2005/8/layout/gear1"/>
    <dgm:cxn modelId="{F001075B-8A40-4C7B-9C8A-B1DAE35A4AE4}" type="presOf" srcId="{40417108-182C-41C3-B355-317CA1553074}" destId="{9E540405-1DBC-4681-A7E6-1F60382DDDB5}" srcOrd="0" destOrd="0" presId="urn:microsoft.com/office/officeart/2005/8/layout/gear1"/>
    <dgm:cxn modelId="{A1A44041-6E8B-4090-90E7-CB1DFF095E63}" type="presOf" srcId="{5BD4A352-98CA-4FA1-8309-944853C6A055}" destId="{19E771DA-904F-4631-989E-4A2DB20ACEF8}" srcOrd="0" destOrd="0" presId="urn:microsoft.com/office/officeart/2005/8/layout/gear1"/>
    <dgm:cxn modelId="{696E8A64-926A-4FB1-BE8C-AC6B115B7AC1}" type="presOf" srcId="{EAFEC979-AD12-484D-A298-0F3B63FE888A}" destId="{CA038532-1050-4BF8-84C1-91A1106ED764}" srcOrd="0" destOrd="0" presId="urn:microsoft.com/office/officeart/2005/8/layout/gear1"/>
    <dgm:cxn modelId="{B2857E65-447A-4CC7-A306-FE2248689729}" type="presOf" srcId="{EAFEC979-AD12-484D-A298-0F3B63FE888A}" destId="{2C85F274-6851-4487-8B7F-8CD0687C8ECE}" srcOrd="3" destOrd="0" presId="urn:microsoft.com/office/officeart/2005/8/layout/gear1"/>
    <dgm:cxn modelId="{BC87EE65-432D-496E-8987-BFF7F884B62B}" type="presOf" srcId="{164EF26C-1FD8-4149-8F05-09FC59FD7D9E}" destId="{6CEEA553-4A51-4E58-9073-7E102D2DC3F1}" srcOrd="0" destOrd="0" presId="urn:microsoft.com/office/officeart/2005/8/layout/gear1"/>
    <dgm:cxn modelId="{62C29766-F7B8-4172-9CBC-9E09056D33FB}" type="presOf" srcId="{683466BB-CD58-42DD-9142-6BA9A66EAC52}" destId="{DC15E6EB-82F0-4B35-B21C-30F2973F90AF}" srcOrd="0" destOrd="0" presId="urn:microsoft.com/office/officeart/2005/8/layout/gear1"/>
    <dgm:cxn modelId="{A7EC2B7F-3A4B-443D-953A-A9D67D2333B2}" type="presOf" srcId="{BF4C94D2-A6D9-4ED7-8A6E-339D87E39069}" destId="{DFEA46BE-4B83-4A95-B49B-872C6DE0C17B}" srcOrd="0" destOrd="0" presId="urn:microsoft.com/office/officeart/2005/8/layout/gear1"/>
    <dgm:cxn modelId="{C086AD84-F433-481A-BF3D-0F62C5B40515}" srcId="{683466BB-CD58-42DD-9142-6BA9A66EAC52}" destId="{BF4C94D2-A6D9-4ED7-8A6E-339D87E39069}" srcOrd="0" destOrd="0" parTransId="{34690C68-3FB2-423A-8912-764170CC8C00}" sibTransId="{33D7367B-281E-4787-8999-44433A445CEC}"/>
    <dgm:cxn modelId="{C4992397-7299-46B2-B251-C32263D539A6}" srcId="{683466BB-CD58-42DD-9142-6BA9A66EAC52}" destId="{5BD4A352-98CA-4FA1-8309-944853C6A055}" srcOrd="1" destOrd="0" parTransId="{D20DCD2A-8DC4-4378-9DCA-F0244C48B06D}" sibTransId="{40417108-182C-41C3-B355-317CA1553074}"/>
    <dgm:cxn modelId="{693BC5B8-2751-4676-9107-F0A8F69A29A6}" type="presOf" srcId="{EAFEC979-AD12-484D-A298-0F3B63FE888A}" destId="{DF6F5A9E-EF66-4E23-A167-0ECBDF96FE67}" srcOrd="1" destOrd="0" presId="urn:microsoft.com/office/officeart/2005/8/layout/gear1"/>
    <dgm:cxn modelId="{36BB5ECF-BBBF-46CC-90E0-0DABC1491580}" type="presOf" srcId="{BF4C94D2-A6D9-4ED7-8A6E-339D87E39069}" destId="{789CEB4A-580B-4F39-80AD-0511C54CEF7E}" srcOrd="2" destOrd="0" presId="urn:microsoft.com/office/officeart/2005/8/layout/gear1"/>
    <dgm:cxn modelId="{AAE1D7D5-C03E-4983-BB9D-E02724B5E42E}" type="presOf" srcId="{EAFEC979-AD12-484D-A298-0F3B63FE888A}" destId="{180C4D3A-DE71-44F1-9DB5-FC6C8665EBC1}" srcOrd="2" destOrd="0" presId="urn:microsoft.com/office/officeart/2005/8/layout/gear1"/>
    <dgm:cxn modelId="{0F7FE1D5-8F47-4767-BDE9-5D2CB7D517D6}" type="presOf" srcId="{5BD4A352-98CA-4FA1-8309-944853C6A055}" destId="{FF2CD172-5830-4CA8-B241-F1BE3E9C0915}" srcOrd="2" destOrd="0" presId="urn:microsoft.com/office/officeart/2005/8/layout/gear1"/>
    <dgm:cxn modelId="{CFFAF9F8-A3FD-48CF-9797-CC34EB29D049}" srcId="{683466BB-CD58-42DD-9142-6BA9A66EAC52}" destId="{EAFEC979-AD12-484D-A298-0F3B63FE888A}" srcOrd="2" destOrd="0" parTransId="{1A9FDA59-609C-4421-9B6A-9C7A772B85C1}" sibTransId="{164EF26C-1FD8-4149-8F05-09FC59FD7D9E}"/>
    <dgm:cxn modelId="{E210F4FC-27C8-494C-A576-69AE25A6B513}" type="presOf" srcId="{5BD4A352-98CA-4FA1-8309-944853C6A055}" destId="{95158479-DE86-43C3-A38D-9A6249F605EB}" srcOrd="1" destOrd="0" presId="urn:microsoft.com/office/officeart/2005/8/layout/gear1"/>
    <dgm:cxn modelId="{20A18628-C877-4B44-B861-D314D1C04313}" type="presParOf" srcId="{DC15E6EB-82F0-4B35-B21C-30F2973F90AF}" destId="{DFEA46BE-4B83-4A95-B49B-872C6DE0C17B}" srcOrd="0" destOrd="0" presId="urn:microsoft.com/office/officeart/2005/8/layout/gear1"/>
    <dgm:cxn modelId="{026AE540-1350-4CD5-B95A-C34447B987DD}" type="presParOf" srcId="{DC15E6EB-82F0-4B35-B21C-30F2973F90AF}" destId="{CE50FC5F-72B4-49FA-BAD6-FC9712B92F2F}" srcOrd="1" destOrd="0" presId="urn:microsoft.com/office/officeart/2005/8/layout/gear1"/>
    <dgm:cxn modelId="{52AECD1F-4910-479E-9B01-3D6DE82040C4}" type="presParOf" srcId="{DC15E6EB-82F0-4B35-B21C-30F2973F90AF}" destId="{789CEB4A-580B-4F39-80AD-0511C54CEF7E}" srcOrd="2" destOrd="0" presId="urn:microsoft.com/office/officeart/2005/8/layout/gear1"/>
    <dgm:cxn modelId="{2367B297-E01B-40B9-B81B-0896E436EC00}" type="presParOf" srcId="{DC15E6EB-82F0-4B35-B21C-30F2973F90AF}" destId="{19E771DA-904F-4631-989E-4A2DB20ACEF8}" srcOrd="3" destOrd="0" presId="urn:microsoft.com/office/officeart/2005/8/layout/gear1"/>
    <dgm:cxn modelId="{A0BD328D-3B95-4D12-9342-B3D2460DA790}" type="presParOf" srcId="{DC15E6EB-82F0-4B35-B21C-30F2973F90AF}" destId="{95158479-DE86-43C3-A38D-9A6249F605EB}" srcOrd="4" destOrd="0" presId="urn:microsoft.com/office/officeart/2005/8/layout/gear1"/>
    <dgm:cxn modelId="{479A2279-4EEC-4D8F-9F97-44B0E11496EB}" type="presParOf" srcId="{DC15E6EB-82F0-4B35-B21C-30F2973F90AF}" destId="{FF2CD172-5830-4CA8-B241-F1BE3E9C0915}" srcOrd="5" destOrd="0" presId="urn:microsoft.com/office/officeart/2005/8/layout/gear1"/>
    <dgm:cxn modelId="{760D30E3-C0E9-40A6-B7F7-48A414C48850}" type="presParOf" srcId="{DC15E6EB-82F0-4B35-B21C-30F2973F90AF}" destId="{CA038532-1050-4BF8-84C1-91A1106ED764}" srcOrd="6" destOrd="0" presId="urn:microsoft.com/office/officeart/2005/8/layout/gear1"/>
    <dgm:cxn modelId="{FC0B2DCD-F911-4034-A8AE-115B4CA1D0EB}" type="presParOf" srcId="{DC15E6EB-82F0-4B35-B21C-30F2973F90AF}" destId="{DF6F5A9E-EF66-4E23-A167-0ECBDF96FE67}" srcOrd="7" destOrd="0" presId="urn:microsoft.com/office/officeart/2005/8/layout/gear1"/>
    <dgm:cxn modelId="{9E363D65-DAB5-40F8-8F32-EAD148503FD0}" type="presParOf" srcId="{DC15E6EB-82F0-4B35-B21C-30F2973F90AF}" destId="{180C4D3A-DE71-44F1-9DB5-FC6C8665EBC1}" srcOrd="8" destOrd="0" presId="urn:microsoft.com/office/officeart/2005/8/layout/gear1"/>
    <dgm:cxn modelId="{B4EF683E-8B15-4635-ACA9-DD6A0FD6E73E}" type="presParOf" srcId="{DC15E6EB-82F0-4B35-B21C-30F2973F90AF}" destId="{2C85F274-6851-4487-8B7F-8CD0687C8ECE}" srcOrd="9" destOrd="0" presId="urn:microsoft.com/office/officeart/2005/8/layout/gear1"/>
    <dgm:cxn modelId="{C3D0E27C-564B-45B1-97BE-6623E7A50880}" type="presParOf" srcId="{DC15E6EB-82F0-4B35-B21C-30F2973F90AF}" destId="{623C7F62-2C3B-4516-A0E4-45EC09829486}" srcOrd="10" destOrd="0" presId="urn:microsoft.com/office/officeart/2005/8/layout/gear1"/>
    <dgm:cxn modelId="{86863C73-ED65-4007-A313-7C16EF1137E8}" type="presParOf" srcId="{DC15E6EB-82F0-4B35-B21C-30F2973F90AF}" destId="{9E540405-1DBC-4681-A7E6-1F60382DDDB5}" srcOrd="11" destOrd="0" presId="urn:microsoft.com/office/officeart/2005/8/layout/gear1"/>
    <dgm:cxn modelId="{7955DBA4-0946-4291-9761-C4EB9CA1EA3D}" type="presParOf" srcId="{DC15E6EB-82F0-4B35-B21C-30F2973F90AF}" destId="{6CEEA553-4A51-4E58-9073-7E102D2DC3F1}"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7A68039-73DA-4FA5-94D5-9266F1005DD5}" type="doc">
      <dgm:prSet loTypeId="urn:microsoft.com/office/officeart/2005/8/layout/pyramid1" loCatId="pyramid" qsTypeId="urn:microsoft.com/office/officeart/2005/8/quickstyle/simple1" qsCatId="simple" csTypeId="urn:microsoft.com/office/officeart/2005/8/colors/accent1_2" csCatId="accent1" phldr="1"/>
      <dgm:spPr/>
      <dgm:t>
        <a:bodyPr/>
        <a:lstStyle/>
        <a:p>
          <a:endParaRPr lang="ru-RU"/>
        </a:p>
      </dgm:t>
    </dgm:pt>
    <dgm:pt modelId="{6FD3397E-6E60-4AE9-8A0F-4F295101F369}">
      <dgm:prSet phldrT="[Текст]" custT="1"/>
      <dgm:spPr>
        <a:solidFill>
          <a:schemeClr val="bg1">
            <a:lumMod val="95000"/>
          </a:schemeClr>
        </a:solidFill>
      </dgm:spPr>
      <dgm:t>
        <a:bodyPr/>
        <a:lstStyle/>
        <a:p>
          <a:r>
            <a:rPr lang="en-US" sz="1200" b="1" dirty="0">
              <a:latin typeface="+mj-lt"/>
            </a:rPr>
            <a:t>INFO</a:t>
          </a:r>
          <a:endParaRPr lang="ru-RU" sz="1200" b="1" dirty="0">
            <a:latin typeface="+mj-lt"/>
          </a:endParaRPr>
        </a:p>
      </dgm:t>
    </dgm:pt>
    <dgm:pt modelId="{3C6F653E-84FC-49B0-9D72-19151BBF00C3}" type="parTrans" cxnId="{097FE8C6-3199-4CE4-93B2-C2F772C2C548}">
      <dgm:prSet/>
      <dgm:spPr/>
      <dgm:t>
        <a:bodyPr/>
        <a:lstStyle/>
        <a:p>
          <a:endParaRPr lang="ru-RU"/>
        </a:p>
      </dgm:t>
    </dgm:pt>
    <dgm:pt modelId="{CA917CAB-5181-4D7E-A3AC-D39AB127FCCF}" type="sibTrans" cxnId="{097FE8C6-3199-4CE4-93B2-C2F772C2C548}">
      <dgm:prSet/>
      <dgm:spPr/>
      <dgm:t>
        <a:bodyPr/>
        <a:lstStyle/>
        <a:p>
          <a:endParaRPr lang="ru-RU"/>
        </a:p>
      </dgm:t>
    </dgm:pt>
    <dgm:pt modelId="{30D8865D-1610-4386-A49C-A2F930594D96}">
      <dgm:prSet phldrT="[Текст]" custT="1"/>
      <dgm:spPr>
        <a:solidFill>
          <a:srgbClr val="1A2349"/>
        </a:solidFill>
        <a:ln w="38100">
          <a:solidFill>
            <a:schemeClr val="bg1"/>
          </a:solidFill>
        </a:ln>
      </dgm:spPr>
      <dgm:t>
        <a:bodyPr/>
        <a:lstStyle/>
        <a:p>
          <a:r>
            <a:rPr lang="en-US" sz="1200" b="1" dirty="0">
              <a:solidFill>
                <a:schemeClr val="bg1"/>
              </a:solidFill>
              <a:latin typeface="+mj-lt"/>
            </a:rPr>
            <a:t>INFO</a:t>
          </a:r>
          <a:endParaRPr lang="ru-RU" sz="1200" b="1" dirty="0">
            <a:solidFill>
              <a:schemeClr val="bg1"/>
            </a:solidFill>
            <a:latin typeface="+mj-lt"/>
          </a:endParaRPr>
        </a:p>
      </dgm:t>
    </dgm:pt>
    <dgm:pt modelId="{FEB29851-FD7E-4063-A7D5-D6A8D985912A}" type="parTrans" cxnId="{76EF7EBD-2906-41F0-9EC3-6E049ED20D0C}">
      <dgm:prSet/>
      <dgm:spPr/>
      <dgm:t>
        <a:bodyPr/>
        <a:lstStyle/>
        <a:p>
          <a:endParaRPr lang="ru-RU"/>
        </a:p>
      </dgm:t>
    </dgm:pt>
    <dgm:pt modelId="{5A2AEF6E-B4D7-4153-B7D8-20BADF6D309A}" type="sibTrans" cxnId="{76EF7EBD-2906-41F0-9EC3-6E049ED20D0C}">
      <dgm:prSet/>
      <dgm:spPr/>
      <dgm:t>
        <a:bodyPr/>
        <a:lstStyle/>
        <a:p>
          <a:endParaRPr lang="ru-RU"/>
        </a:p>
      </dgm:t>
    </dgm:pt>
    <dgm:pt modelId="{1BD233B4-229F-4E02-8000-652CB32B6D32}">
      <dgm:prSet phldrT="[Текст]" custT="1"/>
      <dgm:spPr>
        <a:solidFill>
          <a:schemeClr val="bg1">
            <a:lumMod val="95000"/>
          </a:schemeClr>
        </a:solidFill>
      </dgm:spPr>
      <dgm:t>
        <a:bodyPr/>
        <a:lstStyle/>
        <a:p>
          <a:r>
            <a:rPr lang="en-US" sz="1200" b="1" dirty="0">
              <a:latin typeface="+mj-lt"/>
            </a:rPr>
            <a:t>INFO</a:t>
          </a:r>
          <a:endParaRPr lang="ru-RU" sz="1200" b="1" dirty="0">
            <a:latin typeface="+mj-lt"/>
          </a:endParaRPr>
        </a:p>
      </dgm:t>
    </dgm:pt>
    <dgm:pt modelId="{91A56430-AA0B-4D0E-8E76-77BE8BFFD9FF}" type="parTrans" cxnId="{E7AC09FF-D856-4CAF-9FBC-3DD1904F12AB}">
      <dgm:prSet/>
      <dgm:spPr/>
      <dgm:t>
        <a:bodyPr/>
        <a:lstStyle/>
        <a:p>
          <a:endParaRPr lang="ru-RU"/>
        </a:p>
      </dgm:t>
    </dgm:pt>
    <dgm:pt modelId="{4BD887D6-6EF6-4AAF-BF4D-FF784FAA189C}" type="sibTrans" cxnId="{E7AC09FF-D856-4CAF-9FBC-3DD1904F12AB}">
      <dgm:prSet/>
      <dgm:spPr/>
      <dgm:t>
        <a:bodyPr/>
        <a:lstStyle/>
        <a:p>
          <a:endParaRPr lang="ru-RU"/>
        </a:p>
      </dgm:t>
    </dgm:pt>
    <dgm:pt modelId="{C6463448-8444-4CB1-8F83-CF87056D8565}">
      <dgm:prSet custT="1"/>
      <dgm:spPr>
        <a:solidFill>
          <a:srgbClr val="1A2349"/>
        </a:solidFill>
        <a:ln w="28575">
          <a:solidFill>
            <a:schemeClr val="bg1"/>
          </a:solidFill>
        </a:ln>
      </dgm:spPr>
      <dgm:t>
        <a:bodyPr/>
        <a:lstStyle/>
        <a:p>
          <a:r>
            <a:rPr lang="en-US" sz="1200" b="1" dirty="0">
              <a:solidFill>
                <a:schemeClr val="bg1"/>
              </a:solidFill>
              <a:latin typeface="+mj-lt"/>
            </a:rPr>
            <a:t>INFO</a:t>
          </a:r>
          <a:endParaRPr lang="ru-RU" sz="1200" b="1" dirty="0">
            <a:solidFill>
              <a:schemeClr val="bg1"/>
            </a:solidFill>
            <a:latin typeface="+mj-lt"/>
          </a:endParaRPr>
        </a:p>
      </dgm:t>
    </dgm:pt>
    <dgm:pt modelId="{DD3736CA-F03A-4E8E-8A79-1A91B66AFB72}" type="parTrans" cxnId="{1BDD10CF-A1D8-4357-B26E-134702184528}">
      <dgm:prSet/>
      <dgm:spPr/>
      <dgm:t>
        <a:bodyPr/>
        <a:lstStyle/>
        <a:p>
          <a:endParaRPr lang="ru-RU"/>
        </a:p>
      </dgm:t>
    </dgm:pt>
    <dgm:pt modelId="{F9EA434C-8792-4887-97C0-CAD7D4E8C6DC}" type="sibTrans" cxnId="{1BDD10CF-A1D8-4357-B26E-134702184528}">
      <dgm:prSet/>
      <dgm:spPr/>
      <dgm:t>
        <a:bodyPr/>
        <a:lstStyle/>
        <a:p>
          <a:endParaRPr lang="ru-RU"/>
        </a:p>
      </dgm:t>
    </dgm:pt>
    <dgm:pt modelId="{44706043-FFB6-4C73-A769-0B03403CBEF9}" type="pres">
      <dgm:prSet presAssocID="{77A68039-73DA-4FA5-94D5-9266F1005DD5}" presName="Name0" presStyleCnt="0">
        <dgm:presLayoutVars>
          <dgm:dir/>
          <dgm:animLvl val="lvl"/>
          <dgm:resizeHandles val="exact"/>
        </dgm:presLayoutVars>
      </dgm:prSet>
      <dgm:spPr/>
    </dgm:pt>
    <dgm:pt modelId="{A53AE975-A236-460E-8726-F125C106773B}" type="pres">
      <dgm:prSet presAssocID="{6FD3397E-6E60-4AE9-8A0F-4F295101F369}" presName="Name8" presStyleCnt="0"/>
      <dgm:spPr/>
    </dgm:pt>
    <dgm:pt modelId="{5A17CFE3-098F-407D-94B1-1A35B515BE02}" type="pres">
      <dgm:prSet presAssocID="{6FD3397E-6E60-4AE9-8A0F-4F295101F369}" presName="level" presStyleLbl="node1" presStyleIdx="0" presStyleCnt="4" custLinFactNeighborY="-1295">
        <dgm:presLayoutVars>
          <dgm:chMax val="1"/>
          <dgm:bulletEnabled val="1"/>
        </dgm:presLayoutVars>
      </dgm:prSet>
      <dgm:spPr/>
    </dgm:pt>
    <dgm:pt modelId="{A7719774-D2AA-4507-8FEA-ECB55983CD91}" type="pres">
      <dgm:prSet presAssocID="{6FD3397E-6E60-4AE9-8A0F-4F295101F369}" presName="levelTx" presStyleLbl="revTx" presStyleIdx="0" presStyleCnt="0">
        <dgm:presLayoutVars>
          <dgm:chMax val="1"/>
          <dgm:bulletEnabled val="1"/>
        </dgm:presLayoutVars>
      </dgm:prSet>
      <dgm:spPr/>
    </dgm:pt>
    <dgm:pt modelId="{04A65039-CAFB-4EB2-84B0-CED664A95BF3}" type="pres">
      <dgm:prSet presAssocID="{30D8865D-1610-4386-A49C-A2F930594D96}" presName="Name8" presStyleCnt="0"/>
      <dgm:spPr/>
    </dgm:pt>
    <dgm:pt modelId="{8E464107-80B0-464F-AF3F-1E872728D008}" type="pres">
      <dgm:prSet presAssocID="{30D8865D-1610-4386-A49C-A2F930594D96}" presName="level" presStyleLbl="node1" presStyleIdx="1" presStyleCnt="4">
        <dgm:presLayoutVars>
          <dgm:chMax val="1"/>
          <dgm:bulletEnabled val="1"/>
        </dgm:presLayoutVars>
      </dgm:prSet>
      <dgm:spPr/>
    </dgm:pt>
    <dgm:pt modelId="{D019EDB6-56B0-4DAB-A361-4135D72849AF}" type="pres">
      <dgm:prSet presAssocID="{30D8865D-1610-4386-A49C-A2F930594D96}" presName="levelTx" presStyleLbl="revTx" presStyleIdx="0" presStyleCnt="0">
        <dgm:presLayoutVars>
          <dgm:chMax val="1"/>
          <dgm:bulletEnabled val="1"/>
        </dgm:presLayoutVars>
      </dgm:prSet>
      <dgm:spPr/>
    </dgm:pt>
    <dgm:pt modelId="{3BDB58C8-897C-4454-AE69-9C47A456AE5D}" type="pres">
      <dgm:prSet presAssocID="{1BD233B4-229F-4E02-8000-652CB32B6D32}" presName="Name8" presStyleCnt="0"/>
      <dgm:spPr/>
    </dgm:pt>
    <dgm:pt modelId="{01C8059F-D2AD-4BC3-A945-9BF76D9E9971}" type="pres">
      <dgm:prSet presAssocID="{1BD233B4-229F-4E02-8000-652CB32B6D32}" presName="level" presStyleLbl="node1" presStyleIdx="2" presStyleCnt="4">
        <dgm:presLayoutVars>
          <dgm:chMax val="1"/>
          <dgm:bulletEnabled val="1"/>
        </dgm:presLayoutVars>
      </dgm:prSet>
      <dgm:spPr/>
    </dgm:pt>
    <dgm:pt modelId="{1E5A68AA-ABA8-42DE-9892-90245830C1ED}" type="pres">
      <dgm:prSet presAssocID="{1BD233B4-229F-4E02-8000-652CB32B6D32}" presName="levelTx" presStyleLbl="revTx" presStyleIdx="0" presStyleCnt="0">
        <dgm:presLayoutVars>
          <dgm:chMax val="1"/>
          <dgm:bulletEnabled val="1"/>
        </dgm:presLayoutVars>
      </dgm:prSet>
      <dgm:spPr/>
    </dgm:pt>
    <dgm:pt modelId="{724F7C34-1DB6-4D17-AFB5-9D37A168830B}" type="pres">
      <dgm:prSet presAssocID="{C6463448-8444-4CB1-8F83-CF87056D8565}" presName="Name8" presStyleCnt="0"/>
      <dgm:spPr/>
    </dgm:pt>
    <dgm:pt modelId="{731240E4-C1DB-4E97-ADAA-C1CF8AE3DCDA}" type="pres">
      <dgm:prSet presAssocID="{C6463448-8444-4CB1-8F83-CF87056D8565}" presName="level" presStyleLbl="node1" presStyleIdx="3" presStyleCnt="4" custLinFactNeighborX="-4067">
        <dgm:presLayoutVars>
          <dgm:chMax val="1"/>
          <dgm:bulletEnabled val="1"/>
        </dgm:presLayoutVars>
      </dgm:prSet>
      <dgm:spPr/>
    </dgm:pt>
    <dgm:pt modelId="{F9EE00FB-026F-46D8-B19C-7291EB3C0EE5}" type="pres">
      <dgm:prSet presAssocID="{C6463448-8444-4CB1-8F83-CF87056D8565}" presName="levelTx" presStyleLbl="revTx" presStyleIdx="0" presStyleCnt="0">
        <dgm:presLayoutVars>
          <dgm:chMax val="1"/>
          <dgm:bulletEnabled val="1"/>
        </dgm:presLayoutVars>
      </dgm:prSet>
      <dgm:spPr/>
    </dgm:pt>
  </dgm:ptLst>
  <dgm:cxnLst>
    <dgm:cxn modelId="{D4FB8832-ECEC-4B33-941E-F072CE7B9D85}" type="presOf" srcId="{6FD3397E-6E60-4AE9-8A0F-4F295101F369}" destId="{A7719774-D2AA-4507-8FEA-ECB55983CD91}" srcOrd="1" destOrd="0" presId="urn:microsoft.com/office/officeart/2005/8/layout/pyramid1"/>
    <dgm:cxn modelId="{E794FD4C-2B76-4FF2-B80E-0820C265679D}" type="presOf" srcId="{30D8865D-1610-4386-A49C-A2F930594D96}" destId="{8E464107-80B0-464F-AF3F-1E872728D008}" srcOrd="0" destOrd="0" presId="urn:microsoft.com/office/officeart/2005/8/layout/pyramid1"/>
    <dgm:cxn modelId="{62DB9258-908E-4DBE-B5D5-5DEE289053B3}" type="presOf" srcId="{C6463448-8444-4CB1-8F83-CF87056D8565}" destId="{731240E4-C1DB-4E97-ADAA-C1CF8AE3DCDA}" srcOrd="0" destOrd="0" presId="urn:microsoft.com/office/officeart/2005/8/layout/pyramid1"/>
    <dgm:cxn modelId="{C831C17E-C3B6-4880-8B1A-6B7F5EAF792F}" type="presOf" srcId="{30D8865D-1610-4386-A49C-A2F930594D96}" destId="{D019EDB6-56B0-4DAB-A361-4135D72849AF}" srcOrd="1" destOrd="0" presId="urn:microsoft.com/office/officeart/2005/8/layout/pyramid1"/>
    <dgm:cxn modelId="{76EF7EBD-2906-41F0-9EC3-6E049ED20D0C}" srcId="{77A68039-73DA-4FA5-94D5-9266F1005DD5}" destId="{30D8865D-1610-4386-A49C-A2F930594D96}" srcOrd="1" destOrd="0" parTransId="{FEB29851-FD7E-4063-A7D5-D6A8D985912A}" sibTransId="{5A2AEF6E-B4D7-4153-B7D8-20BADF6D309A}"/>
    <dgm:cxn modelId="{31051ABF-D1CF-4B00-ACBB-ED320D56C7A7}" type="presOf" srcId="{1BD233B4-229F-4E02-8000-652CB32B6D32}" destId="{01C8059F-D2AD-4BC3-A945-9BF76D9E9971}" srcOrd="0" destOrd="0" presId="urn:microsoft.com/office/officeart/2005/8/layout/pyramid1"/>
    <dgm:cxn modelId="{097FE8C6-3199-4CE4-93B2-C2F772C2C548}" srcId="{77A68039-73DA-4FA5-94D5-9266F1005DD5}" destId="{6FD3397E-6E60-4AE9-8A0F-4F295101F369}" srcOrd="0" destOrd="0" parTransId="{3C6F653E-84FC-49B0-9D72-19151BBF00C3}" sibTransId="{CA917CAB-5181-4D7E-A3AC-D39AB127FCCF}"/>
    <dgm:cxn modelId="{F79FD2CE-768C-4594-93AA-9FAAE1F73442}" type="presOf" srcId="{6FD3397E-6E60-4AE9-8A0F-4F295101F369}" destId="{5A17CFE3-098F-407D-94B1-1A35B515BE02}" srcOrd="0" destOrd="0" presId="urn:microsoft.com/office/officeart/2005/8/layout/pyramid1"/>
    <dgm:cxn modelId="{1BDD10CF-A1D8-4357-B26E-134702184528}" srcId="{77A68039-73DA-4FA5-94D5-9266F1005DD5}" destId="{C6463448-8444-4CB1-8F83-CF87056D8565}" srcOrd="3" destOrd="0" parTransId="{DD3736CA-F03A-4E8E-8A79-1A91B66AFB72}" sibTransId="{F9EA434C-8792-4887-97C0-CAD7D4E8C6DC}"/>
    <dgm:cxn modelId="{FC8016D9-DA9A-41E9-A36B-08E36DF84C42}" type="presOf" srcId="{1BD233B4-229F-4E02-8000-652CB32B6D32}" destId="{1E5A68AA-ABA8-42DE-9892-90245830C1ED}" srcOrd="1" destOrd="0" presId="urn:microsoft.com/office/officeart/2005/8/layout/pyramid1"/>
    <dgm:cxn modelId="{33EA5AEA-AF30-4F0C-8D0E-DE4311E63B97}" type="presOf" srcId="{C6463448-8444-4CB1-8F83-CF87056D8565}" destId="{F9EE00FB-026F-46D8-B19C-7291EB3C0EE5}" srcOrd="1" destOrd="0" presId="urn:microsoft.com/office/officeart/2005/8/layout/pyramid1"/>
    <dgm:cxn modelId="{B35F0FEF-CE9B-4EA6-AAD4-B5E2A4146794}" type="presOf" srcId="{77A68039-73DA-4FA5-94D5-9266F1005DD5}" destId="{44706043-FFB6-4C73-A769-0B03403CBEF9}" srcOrd="0" destOrd="0" presId="urn:microsoft.com/office/officeart/2005/8/layout/pyramid1"/>
    <dgm:cxn modelId="{E7AC09FF-D856-4CAF-9FBC-3DD1904F12AB}" srcId="{77A68039-73DA-4FA5-94D5-9266F1005DD5}" destId="{1BD233B4-229F-4E02-8000-652CB32B6D32}" srcOrd="2" destOrd="0" parTransId="{91A56430-AA0B-4D0E-8E76-77BE8BFFD9FF}" sibTransId="{4BD887D6-6EF6-4AAF-BF4D-FF784FAA189C}"/>
    <dgm:cxn modelId="{BF93B441-8F23-4EFC-8E06-3BE7BCF50E03}" type="presParOf" srcId="{44706043-FFB6-4C73-A769-0B03403CBEF9}" destId="{A53AE975-A236-460E-8726-F125C106773B}" srcOrd="0" destOrd="0" presId="urn:microsoft.com/office/officeart/2005/8/layout/pyramid1"/>
    <dgm:cxn modelId="{0D26CA59-DA12-4740-89A8-45DE5F51D711}" type="presParOf" srcId="{A53AE975-A236-460E-8726-F125C106773B}" destId="{5A17CFE3-098F-407D-94B1-1A35B515BE02}" srcOrd="0" destOrd="0" presId="urn:microsoft.com/office/officeart/2005/8/layout/pyramid1"/>
    <dgm:cxn modelId="{F944F80C-28B8-4AEF-B68F-B8879A3CEB37}" type="presParOf" srcId="{A53AE975-A236-460E-8726-F125C106773B}" destId="{A7719774-D2AA-4507-8FEA-ECB55983CD91}" srcOrd="1" destOrd="0" presId="urn:microsoft.com/office/officeart/2005/8/layout/pyramid1"/>
    <dgm:cxn modelId="{9E518C37-FA49-4EEB-9669-F9069794BB27}" type="presParOf" srcId="{44706043-FFB6-4C73-A769-0B03403CBEF9}" destId="{04A65039-CAFB-4EB2-84B0-CED664A95BF3}" srcOrd="1" destOrd="0" presId="urn:microsoft.com/office/officeart/2005/8/layout/pyramid1"/>
    <dgm:cxn modelId="{BC3A7428-7FF1-43C9-A3C1-09B5958B2B43}" type="presParOf" srcId="{04A65039-CAFB-4EB2-84B0-CED664A95BF3}" destId="{8E464107-80B0-464F-AF3F-1E872728D008}" srcOrd="0" destOrd="0" presId="urn:microsoft.com/office/officeart/2005/8/layout/pyramid1"/>
    <dgm:cxn modelId="{3DB1BB05-7892-4899-8B6B-8204C4553196}" type="presParOf" srcId="{04A65039-CAFB-4EB2-84B0-CED664A95BF3}" destId="{D019EDB6-56B0-4DAB-A361-4135D72849AF}" srcOrd="1" destOrd="0" presId="urn:microsoft.com/office/officeart/2005/8/layout/pyramid1"/>
    <dgm:cxn modelId="{17801EE1-4986-4FCF-B5F5-2392158CFAFA}" type="presParOf" srcId="{44706043-FFB6-4C73-A769-0B03403CBEF9}" destId="{3BDB58C8-897C-4454-AE69-9C47A456AE5D}" srcOrd="2" destOrd="0" presId="urn:microsoft.com/office/officeart/2005/8/layout/pyramid1"/>
    <dgm:cxn modelId="{35C9317F-98F8-4AD6-951E-73D0F0DA800F}" type="presParOf" srcId="{3BDB58C8-897C-4454-AE69-9C47A456AE5D}" destId="{01C8059F-D2AD-4BC3-A945-9BF76D9E9971}" srcOrd="0" destOrd="0" presId="urn:microsoft.com/office/officeart/2005/8/layout/pyramid1"/>
    <dgm:cxn modelId="{45677073-D70F-4102-A9B3-61224E8B557B}" type="presParOf" srcId="{3BDB58C8-897C-4454-AE69-9C47A456AE5D}" destId="{1E5A68AA-ABA8-42DE-9892-90245830C1ED}" srcOrd="1" destOrd="0" presId="urn:microsoft.com/office/officeart/2005/8/layout/pyramid1"/>
    <dgm:cxn modelId="{F6B3D1C9-3CB0-4ED1-A681-19B77781EC8F}" type="presParOf" srcId="{44706043-FFB6-4C73-A769-0B03403CBEF9}" destId="{724F7C34-1DB6-4D17-AFB5-9D37A168830B}" srcOrd="3" destOrd="0" presId="urn:microsoft.com/office/officeart/2005/8/layout/pyramid1"/>
    <dgm:cxn modelId="{8875E0BE-17F0-4F54-8A8C-300DE3F563D5}" type="presParOf" srcId="{724F7C34-1DB6-4D17-AFB5-9D37A168830B}" destId="{731240E4-C1DB-4E97-ADAA-C1CF8AE3DCDA}" srcOrd="0" destOrd="0" presId="urn:microsoft.com/office/officeart/2005/8/layout/pyramid1"/>
    <dgm:cxn modelId="{8F0644BD-BAF6-4805-9763-8D55AFC1FA6F}" type="presParOf" srcId="{724F7C34-1DB6-4D17-AFB5-9D37A168830B}" destId="{F9EE00FB-026F-46D8-B19C-7291EB3C0EE5}"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1583402-0D9C-44D0-AED7-9A97C4238A32}"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ru-RU"/>
        </a:p>
      </dgm:t>
    </dgm:pt>
    <dgm:pt modelId="{26B1E5CC-E5F7-44DD-A263-3206CEAB5C9B}">
      <dgm:prSet phldrT="[Текст]"/>
      <dgm:spPr>
        <a:solidFill>
          <a:srgbClr val="35C5EF">
            <a:alpha val="50000"/>
          </a:srgbClr>
        </a:solidFill>
      </dgm:spPr>
      <dgm:t>
        <a:bodyPr/>
        <a:lstStyle/>
        <a:p>
          <a:endParaRPr lang="ru-RU" dirty="0"/>
        </a:p>
      </dgm:t>
    </dgm:pt>
    <dgm:pt modelId="{18F94247-42AE-442B-BC7A-BF59C9D9CEC3}" type="parTrans" cxnId="{A0F059CB-3A7C-427F-A649-0D2B5FA6AEC6}">
      <dgm:prSet/>
      <dgm:spPr/>
      <dgm:t>
        <a:bodyPr/>
        <a:lstStyle/>
        <a:p>
          <a:endParaRPr lang="ru-RU"/>
        </a:p>
      </dgm:t>
    </dgm:pt>
    <dgm:pt modelId="{7A404FA5-5B23-40FA-AD5C-765791818B2C}" type="sibTrans" cxnId="{A0F059CB-3A7C-427F-A649-0D2B5FA6AEC6}">
      <dgm:prSet/>
      <dgm:spPr/>
      <dgm:t>
        <a:bodyPr/>
        <a:lstStyle/>
        <a:p>
          <a:endParaRPr lang="ru-RU"/>
        </a:p>
      </dgm:t>
    </dgm:pt>
    <dgm:pt modelId="{6C843863-D5FB-44E6-9522-10ABC41775B8}">
      <dgm:prSet phldrT="[Текст]"/>
      <dgm:spPr>
        <a:solidFill>
          <a:srgbClr val="35C5EF">
            <a:alpha val="50000"/>
          </a:srgbClr>
        </a:solidFill>
      </dgm:spPr>
      <dgm:t>
        <a:bodyPr/>
        <a:lstStyle/>
        <a:p>
          <a:endParaRPr lang="ru-RU" dirty="0"/>
        </a:p>
      </dgm:t>
    </dgm:pt>
    <dgm:pt modelId="{264F8208-D544-4AA6-990D-B835123E83A6}" type="parTrans" cxnId="{D479AB07-1D7A-455A-9632-D8BC38B20B3E}">
      <dgm:prSet/>
      <dgm:spPr/>
      <dgm:t>
        <a:bodyPr/>
        <a:lstStyle/>
        <a:p>
          <a:endParaRPr lang="ru-RU"/>
        </a:p>
      </dgm:t>
    </dgm:pt>
    <dgm:pt modelId="{2B3F5851-6278-4967-B9BE-ADE0FFE30EE0}" type="sibTrans" cxnId="{D479AB07-1D7A-455A-9632-D8BC38B20B3E}">
      <dgm:prSet/>
      <dgm:spPr/>
      <dgm:t>
        <a:bodyPr/>
        <a:lstStyle/>
        <a:p>
          <a:endParaRPr lang="ru-RU"/>
        </a:p>
      </dgm:t>
    </dgm:pt>
    <dgm:pt modelId="{ECC4C6C0-3103-4D1B-AAA4-DC93E242FCFE}">
      <dgm:prSet phldrT="[Текст]"/>
      <dgm:spPr>
        <a:solidFill>
          <a:srgbClr val="1A2349">
            <a:alpha val="50000"/>
          </a:srgbClr>
        </a:solidFill>
      </dgm:spPr>
      <dgm:t>
        <a:bodyPr/>
        <a:lstStyle/>
        <a:p>
          <a:endParaRPr lang="ru-RU" dirty="0"/>
        </a:p>
      </dgm:t>
    </dgm:pt>
    <dgm:pt modelId="{FE6BAEB9-51CD-449B-AB25-384CE279961E}" type="parTrans" cxnId="{5472ACE7-7FB1-48B6-A16C-6EA7FE993BFF}">
      <dgm:prSet/>
      <dgm:spPr/>
      <dgm:t>
        <a:bodyPr/>
        <a:lstStyle/>
        <a:p>
          <a:endParaRPr lang="ru-RU"/>
        </a:p>
      </dgm:t>
    </dgm:pt>
    <dgm:pt modelId="{566A7738-6664-4958-B0BC-15DBC5B5F161}" type="sibTrans" cxnId="{5472ACE7-7FB1-48B6-A16C-6EA7FE993BFF}">
      <dgm:prSet/>
      <dgm:spPr/>
      <dgm:t>
        <a:bodyPr/>
        <a:lstStyle/>
        <a:p>
          <a:endParaRPr lang="ru-RU"/>
        </a:p>
      </dgm:t>
    </dgm:pt>
    <dgm:pt modelId="{015BA5FE-7B3C-4B27-B17A-DF97C7CEBB75}">
      <dgm:prSet phldrT="[Текст]"/>
      <dgm:spPr>
        <a:solidFill>
          <a:srgbClr val="1A2349">
            <a:alpha val="50000"/>
          </a:srgbClr>
        </a:solidFill>
      </dgm:spPr>
      <dgm:t>
        <a:bodyPr/>
        <a:lstStyle/>
        <a:p>
          <a:endParaRPr lang="ru-RU" dirty="0"/>
        </a:p>
      </dgm:t>
    </dgm:pt>
    <dgm:pt modelId="{F9E05869-58D0-4008-B6E4-26806C2399C3}" type="sibTrans" cxnId="{0077362F-548B-4705-B45C-9CCEB5A88B85}">
      <dgm:prSet/>
      <dgm:spPr/>
      <dgm:t>
        <a:bodyPr/>
        <a:lstStyle/>
        <a:p>
          <a:endParaRPr lang="ru-RU"/>
        </a:p>
      </dgm:t>
    </dgm:pt>
    <dgm:pt modelId="{9080E38D-2752-4563-AC58-015703985D11}" type="parTrans" cxnId="{0077362F-548B-4705-B45C-9CCEB5A88B85}">
      <dgm:prSet/>
      <dgm:spPr/>
      <dgm:t>
        <a:bodyPr/>
        <a:lstStyle/>
        <a:p>
          <a:endParaRPr lang="ru-RU"/>
        </a:p>
      </dgm:t>
    </dgm:pt>
    <dgm:pt modelId="{F44744D2-AD31-432C-B80F-869DD6AC4D1D}" type="pres">
      <dgm:prSet presAssocID="{91583402-0D9C-44D0-AED7-9A97C4238A32}" presName="Name0" presStyleCnt="0">
        <dgm:presLayoutVars>
          <dgm:dir/>
          <dgm:resizeHandles val="exact"/>
        </dgm:presLayoutVars>
      </dgm:prSet>
      <dgm:spPr/>
    </dgm:pt>
    <dgm:pt modelId="{71ADAD51-A181-4675-AD1C-8495CB8278F8}" type="pres">
      <dgm:prSet presAssocID="{26B1E5CC-E5F7-44DD-A263-3206CEAB5C9B}" presName="Name5" presStyleLbl="vennNode1" presStyleIdx="0" presStyleCnt="4">
        <dgm:presLayoutVars>
          <dgm:bulletEnabled val="1"/>
        </dgm:presLayoutVars>
      </dgm:prSet>
      <dgm:spPr/>
    </dgm:pt>
    <dgm:pt modelId="{70C61FF3-408E-4A2C-A89E-73FCC9CA334E}" type="pres">
      <dgm:prSet presAssocID="{7A404FA5-5B23-40FA-AD5C-765791818B2C}" presName="space" presStyleCnt="0"/>
      <dgm:spPr/>
    </dgm:pt>
    <dgm:pt modelId="{D41CAD5A-14C8-41F5-B875-E13EC7959ECE}" type="pres">
      <dgm:prSet presAssocID="{015BA5FE-7B3C-4B27-B17A-DF97C7CEBB75}" presName="Name5" presStyleLbl="vennNode1" presStyleIdx="1" presStyleCnt="4">
        <dgm:presLayoutVars>
          <dgm:bulletEnabled val="1"/>
        </dgm:presLayoutVars>
      </dgm:prSet>
      <dgm:spPr/>
    </dgm:pt>
    <dgm:pt modelId="{6B94B57A-EF4E-46C9-853E-6D4E44F71A82}" type="pres">
      <dgm:prSet presAssocID="{F9E05869-58D0-4008-B6E4-26806C2399C3}" presName="space" presStyleCnt="0"/>
      <dgm:spPr/>
    </dgm:pt>
    <dgm:pt modelId="{063F30FF-1B9E-41FC-BC34-FE045C398A40}" type="pres">
      <dgm:prSet presAssocID="{6C843863-D5FB-44E6-9522-10ABC41775B8}" presName="Name5" presStyleLbl="vennNode1" presStyleIdx="2" presStyleCnt="4">
        <dgm:presLayoutVars>
          <dgm:bulletEnabled val="1"/>
        </dgm:presLayoutVars>
      </dgm:prSet>
      <dgm:spPr/>
    </dgm:pt>
    <dgm:pt modelId="{5B9EA986-FA74-4958-BFAE-6B513DE7EAEE}" type="pres">
      <dgm:prSet presAssocID="{2B3F5851-6278-4967-B9BE-ADE0FFE30EE0}" presName="space" presStyleCnt="0"/>
      <dgm:spPr/>
    </dgm:pt>
    <dgm:pt modelId="{C26D58F6-B26D-439E-9F91-6E84A215EE1E}" type="pres">
      <dgm:prSet presAssocID="{ECC4C6C0-3103-4D1B-AAA4-DC93E242FCFE}" presName="Name5" presStyleLbl="vennNode1" presStyleIdx="3" presStyleCnt="4">
        <dgm:presLayoutVars>
          <dgm:bulletEnabled val="1"/>
        </dgm:presLayoutVars>
      </dgm:prSet>
      <dgm:spPr/>
    </dgm:pt>
  </dgm:ptLst>
  <dgm:cxnLst>
    <dgm:cxn modelId="{F0F13905-8326-4C66-B5BE-AE7F893D20E0}" type="presOf" srcId="{26B1E5CC-E5F7-44DD-A263-3206CEAB5C9B}" destId="{71ADAD51-A181-4675-AD1C-8495CB8278F8}" srcOrd="0" destOrd="0" presId="urn:microsoft.com/office/officeart/2005/8/layout/venn3"/>
    <dgm:cxn modelId="{D479AB07-1D7A-455A-9632-D8BC38B20B3E}" srcId="{91583402-0D9C-44D0-AED7-9A97C4238A32}" destId="{6C843863-D5FB-44E6-9522-10ABC41775B8}" srcOrd="2" destOrd="0" parTransId="{264F8208-D544-4AA6-990D-B835123E83A6}" sibTransId="{2B3F5851-6278-4967-B9BE-ADE0FFE30EE0}"/>
    <dgm:cxn modelId="{0077362F-548B-4705-B45C-9CCEB5A88B85}" srcId="{91583402-0D9C-44D0-AED7-9A97C4238A32}" destId="{015BA5FE-7B3C-4B27-B17A-DF97C7CEBB75}" srcOrd="1" destOrd="0" parTransId="{9080E38D-2752-4563-AC58-015703985D11}" sibTransId="{F9E05869-58D0-4008-B6E4-26806C2399C3}"/>
    <dgm:cxn modelId="{A0F059CB-3A7C-427F-A649-0D2B5FA6AEC6}" srcId="{91583402-0D9C-44D0-AED7-9A97C4238A32}" destId="{26B1E5CC-E5F7-44DD-A263-3206CEAB5C9B}" srcOrd="0" destOrd="0" parTransId="{18F94247-42AE-442B-BC7A-BF59C9D9CEC3}" sibTransId="{7A404FA5-5B23-40FA-AD5C-765791818B2C}"/>
    <dgm:cxn modelId="{E05120CC-7AAB-48B4-94E1-3AD56D6BB400}" type="presOf" srcId="{015BA5FE-7B3C-4B27-B17A-DF97C7CEBB75}" destId="{D41CAD5A-14C8-41F5-B875-E13EC7959ECE}" srcOrd="0" destOrd="0" presId="urn:microsoft.com/office/officeart/2005/8/layout/venn3"/>
    <dgm:cxn modelId="{39F999E0-36E9-404F-9493-FA61439B4349}" type="presOf" srcId="{6C843863-D5FB-44E6-9522-10ABC41775B8}" destId="{063F30FF-1B9E-41FC-BC34-FE045C398A40}" srcOrd="0" destOrd="0" presId="urn:microsoft.com/office/officeart/2005/8/layout/venn3"/>
    <dgm:cxn modelId="{5472ACE7-7FB1-48B6-A16C-6EA7FE993BFF}" srcId="{91583402-0D9C-44D0-AED7-9A97C4238A32}" destId="{ECC4C6C0-3103-4D1B-AAA4-DC93E242FCFE}" srcOrd="3" destOrd="0" parTransId="{FE6BAEB9-51CD-449B-AB25-384CE279961E}" sibTransId="{566A7738-6664-4958-B0BC-15DBC5B5F161}"/>
    <dgm:cxn modelId="{3D4BDAF3-009C-4B95-B9AE-402E79989B19}" type="presOf" srcId="{ECC4C6C0-3103-4D1B-AAA4-DC93E242FCFE}" destId="{C26D58F6-B26D-439E-9F91-6E84A215EE1E}" srcOrd="0" destOrd="0" presId="urn:microsoft.com/office/officeart/2005/8/layout/venn3"/>
    <dgm:cxn modelId="{198BA8FE-B488-49D7-A37A-74F3AF37341E}" type="presOf" srcId="{91583402-0D9C-44D0-AED7-9A97C4238A32}" destId="{F44744D2-AD31-432C-B80F-869DD6AC4D1D}" srcOrd="0" destOrd="0" presId="urn:microsoft.com/office/officeart/2005/8/layout/venn3"/>
    <dgm:cxn modelId="{0BF2AC0A-81A3-4133-99BD-D2370D51869C}" type="presParOf" srcId="{F44744D2-AD31-432C-B80F-869DD6AC4D1D}" destId="{71ADAD51-A181-4675-AD1C-8495CB8278F8}" srcOrd="0" destOrd="0" presId="urn:microsoft.com/office/officeart/2005/8/layout/venn3"/>
    <dgm:cxn modelId="{FF34F169-205A-4BC7-8D58-7E26DAD5986F}" type="presParOf" srcId="{F44744D2-AD31-432C-B80F-869DD6AC4D1D}" destId="{70C61FF3-408E-4A2C-A89E-73FCC9CA334E}" srcOrd="1" destOrd="0" presId="urn:microsoft.com/office/officeart/2005/8/layout/venn3"/>
    <dgm:cxn modelId="{D0F0C237-2F7C-42C4-8660-BA8A328A0A20}" type="presParOf" srcId="{F44744D2-AD31-432C-B80F-869DD6AC4D1D}" destId="{D41CAD5A-14C8-41F5-B875-E13EC7959ECE}" srcOrd="2" destOrd="0" presId="urn:microsoft.com/office/officeart/2005/8/layout/venn3"/>
    <dgm:cxn modelId="{7BF43872-F22B-40BF-9679-BCC0C2C308B8}" type="presParOf" srcId="{F44744D2-AD31-432C-B80F-869DD6AC4D1D}" destId="{6B94B57A-EF4E-46C9-853E-6D4E44F71A82}" srcOrd="3" destOrd="0" presId="urn:microsoft.com/office/officeart/2005/8/layout/venn3"/>
    <dgm:cxn modelId="{480F1617-485E-4C9A-9E7E-77FF2F0AC7FC}" type="presParOf" srcId="{F44744D2-AD31-432C-B80F-869DD6AC4D1D}" destId="{063F30FF-1B9E-41FC-BC34-FE045C398A40}" srcOrd="4" destOrd="0" presId="urn:microsoft.com/office/officeart/2005/8/layout/venn3"/>
    <dgm:cxn modelId="{890F3FB0-BFB5-4429-B1E3-6B2EB6A3A000}" type="presParOf" srcId="{F44744D2-AD31-432C-B80F-869DD6AC4D1D}" destId="{5B9EA986-FA74-4958-BFAE-6B513DE7EAEE}" srcOrd="5" destOrd="0" presId="urn:microsoft.com/office/officeart/2005/8/layout/venn3"/>
    <dgm:cxn modelId="{B0DD0B72-17E6-4000-A78F-97A048E42A52}" type="presParOf" srcId="{F44744D2-AD31-432C-B80F-869DD6AC4D1D}" destId="{C26D58F6-B26D-439E-9F91-6E84A215EE1E}" srcOrd="6" destOrd="0" presId="urn:microsoft.com/office/officeart/2005/8/layout/ven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A3D33F-B74B-48C5-880F-AFAA83CB46CD}"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ru-RU"/>
        </a:p>
      </dgm:t>
    </dgm:pt>
    <dgm:pt modelId="{F926E908-B478-4F45-97A1-F18B663C9C09}">
      <dgm:prSet phldrT="[Текст]" custT="1"/>
      <dgm:spPr>
        <a:solidFill>
          <a:srgbClr val="35C5EF"/>
        </a:solidFill>
      </dgm:spPr>
      <dgm:t>
        <a:bodyPr/>
        <a:lstStyle/>
        <a:p>
          <a:r>
            <a:rPr lang="en-US" sz="1200" b="1" kern="0" spc="100" baseline="0" dirty="0">
              <a:latin typeface="+mj-lt"/>
            </a:rPr>
            <a:t>INFO</a:t>
          </a:r>
          <a:endParaRPr lang="ru-RU" sz="1200" b="1" kern="0" spc="100" baseline="0" dirty="0">
            <a:latin typeface="+mj-lt"/>
          </a:endParaRPr>
        </a:p>
      </dgm:t>
    </dgm:pt>
    <dgm:pt modelId="{41CC672C-8E4B-4C6F-95BB-0EF469751C08}" type="parTrans" cxnId="{8BBC68F0-DCFF-425F-9F56-E62C7E556049}">
      <dgm:prSet/>
      <dgm:spPr/>
      <dgm:t>
        <a:bodyPr/>
        <a:lstStyle/>
        <a:p>
          <a:endParaRPr lang="ru-RU"/>
        </a:p>
      </dgm:t>
    </dgm:pt>
    <dgm:pt modelId="{E6C96FDD-256E-4970-A996-30BA15FFF963}" type="sibTrans" cxnId="{8BBC68F0-DCFF-425F-9F56-E62C7E556049}">
      <dgm:prSet/>
      <dgm:spPr/>
      <dgm:t>
        <a:bodyPr/>
        <a:lstStyle/>
        <a:p>
          <a:endParaRPr lang="ru-RU"/>
        </a:p>
      </dgm:t>
    </dgm:pt>
    <dgm:pt modelId="{449BE277-5A04-4448-A274-6062EFEDD242}">
      <dgm:prSet phldrT="[Текст]"/>
      <dgm:spPr>
        <a:solidFill>
          <a:srgbClr val="1A2349"/>
        </a:solidFill>
      </dgm:spPr>
      <dgm:t>
        <a:bodyPr/>
        <a:lstStyle/>
        <a:p>
          <a:endParaRPr lang="ru-RU" dirty="0"/>
        </a:p>
      </dgm:t>
    </dgm:pt>
    <dgm:pt modelId="{6DD8E3DF-8272-49E8-9BE4-677B6B6FF811}" type="parTrans" cxnId="{2E6B5D58-E898-4EC1-9BEA-CDED49B651F0}">
      <dgm:prSet/>
      <dgm:spPr/>
      <dgm:t>
        <a:bodyPr/>
        <a:lstStyle/>
        <a:p>
          <a:endParaRPr lang="ru-RU"/>
        </a:p>
      </dgm:t>
    </dgm:pt>
    <dgm:pt modelId="{EE6D65A7-6113-4449-80A0-BDFFB27933B9}" type="sibTrans" cxnId="{2E6B5D58-E898-4EC1-9BEA-CDED49B651F0}">
      <dgm:prSet/>
      <dgm:spPr>
        <a:solidFill>
          <a:schemeClr val="bg1">
            <a:lumMod val="85000"/>
          </a:schemeClr>
        </a:solidFill>
      </dgm:spPr>
      <dgm:t>
        <a:bodyPr/>
        <a:lstStyle/>
        <a:p>
          <a:endParaRPr lang="ru-RU"/>
        </a:p>
      </dgm:t>
    </dgm:pt>
    <dgm:pt modelId="{FBE16701-4831-41AE-99F6-5C406D64FF0E}">
      <dgm:prSet phldrT="[Текст]"/>
      <dgm:spPr>
        <a:solidFill>
          <a:schemeClr val="bg1">
            <a:lumMod val="50000"/>
          </a:schemeClr>
        </a:solidFill>
      </dgm:spPr>
      <dgm:t>
        <a:bodyPr/>
        <a:lstStyle/>
        <a:p>
          <a:endParaRPr lang="ru-RU" dirty="0"/>
        </a:p>
      </dgm:t>
    </dgm:pt>
    <dgm:pt modelId="{F4682DB6-704D-42B5-972F-1BE951E516F7}" type="parTrans" cxnId="{DE845E9D-DF34-4749-8CA6-45AF11872CB5}">
      <dgm:prSet/>
      <dgm:spPr/>
      <dgm:t>
        <a:bodyPr/>
        <a:lstStyle/>
        <a:p>
          <a:endParaRPr lang="ru-RU"/>
        </a:p>
      </dgm:t>
    </dgm:pt>
    <dgm:pt modelId="{9E761D97-0E20-4046-9F35-492E523EA578}" type="sibTrans" cxnId="{DE845E9D-DF34-4749-8CA6-45AF11872CB5}">
      <dgm:prSet/>
      <dgm:spPr>
        <a:solidFill>
          <a:schemeClr val="bg1">
            <a:lumMod val="85000"/>
          </a:schemeClr>
        </a:solidFill>
      </dgm:spPr>
      <dgm:t>
        <a:bodyPr/>
        <a:lstStyle/>
        <a:p>
          <a:endParaRPr lang="ru-RU"/>
        </a:p>
      </dgm:t>
    </dgm:pt>
    <dgm:pt modelId="{42D6E136-2709-452C-8D05-F164579755D7}">
      <dgm:prSet phldrT="[Текст]"/>
      <dgm:spPr>
        <a:solidFill>
          <a:schemeClr val="bg1">
            <a:lumMod val="65000"/>
          </a:schemeClr>
        </a:solidFill>
      </dgm:spPr>
      <dgm:t>
        <a:bodyPr/>
        <a:lstStyle/>
        <a:p>
          <a:endParaRPr lang="ru-RU" dirty="0"/>
        </a:p>
      </dgm:t>
    </dgm:pt>
    <dgm:pt modelId="{2311B8EF-F44C-4C4D-BFC3-DE8475817564}" type="parTrans" cxnId="{94EDEBB1-0E53-4E8F-B3A8-008A4DA53B3E}">
      <dgm:prSet/>
      <dgm:spPr/>
      <dgm:t>
        <a:bodyPr/>
        <a:lstStyle/>
        <a:p>
          <a:endParaRPr lang="ru-RU"/>
        </a:p>
      </dgm:t>
    </dgm:pt>
    <dgm:pt modelId="{9A3B9365-45F9-4732-AFD5-3505CD53AB84}" type="sibTrans" cxnId="{94EDEBB1-0E53-4E8F-B3A8-008A4DA53B3E}">
      <dgm:prSet/>
      <dgm:spPr>
        <a:solidFill>
          <a:schemeClr val="bg1">
            <a:lumMod val="85000"/>
          </a:schemeClr>
        </a:solidFill>
      </dgm:spPr>
      <dgm:t>
        <a:bodyPr/>
        <a:lstStyle/>
        <a:p>
          <a:endParaRPr lang="ru-RU"/>
        </a:p>
      </dgm:t>
    </dgm:pt>
    <dgm:pt modelId="{76470405-58B7-4AD1-A287-7B942969C5A9}">
      <dgm:prSet phldrT="[Текст]"/>
      <dgm:spPr>
        <a:solidFill>
          <a:schemeClr val="bg1">
            <a:lumMod val="75000"/>
          </a:schemeClr>
        </a:solidFill>
      </dgm:spPr>
      <dgm:t>
        <a:bodyPr/>
        <a:lstStyle/>
        <a:p>
          <a:endParaRPr lang="ru-RU" dirty="0"/>
        </a:p>
      </dgm:t>
    </dgm:pt>
    <dgm:pt modelId="{97378C51-0624-4953-90A8-0DB29A582D06}" type="parTrans" cxnId="{EA64DCC0-9BD6-4BBF-8ED0-4907E6ED12FE}">
      <dgm:prSet/>
      <dgm:spPr/>
      <dgm:t>
        <a:bodyPr/>
        <a:lstStyle/>
        <a:p>
          <a:endParaRPr lang="ru-RU"/>
        </a:p>
      </dgm:t>
    </dgm:pt>
    <dgm:pt modelId="{486B167B-38C6-4196-B5AE-04F310AA7CC7}" type="sibTrans" cxnId="{EA64DCC0-9BD6-4BBF-8ED0-4907E6ED12FE}">
      <dgm:prSet/>
      <dgm:spPr>
        <a:solidFill>
          <a:schemeClr val="bg1">
            <a:lumMod val="85000"/>
          </a:schemeClr>
        </a:solidFill>
      </dgm:spPr>
      <dgm:t>
        <a:bodyPr/>
        <a:lstStyle/>
        <a:p>
          <a:endParaRPr lang="ru-RU"/>
        </a:p>
      </dgm:t>
    </dgm:pt>
    <dgm:pt modelId="{0F17EDF5-E625-4630-89F9-F4FCADB2A55E}">
      <dgm:prSet/>
      <dgm:spPr>
        <a:solidFill>
          <a:schemeClr val="bg1">
            <a:lumMod val="85000"/>
          </a:schemeClr>
        </a:solidFill>
      </dgm:spPr>
      <dgm:t>
        <a:bodyPr/>
        <a:lstStyle/>
        <a:p>
          <a:endParaRPr lang="ru-RU"/>
        </a:p>
      </dgm:t>
    </dgm:pt>
    <dgm:pt modelId="{32038FE5-1879-41CB-8105-8EFB8E9A9224}" type="parTrans" cxnId="{819B3C24-3ADB-4DC2-AD72-BC74C76C4C67}">
      <dgm:prSet/>
      <dgm:spPr/>
      <dgm:t>
        <a:bodyPr/>
        <a:lstStyle/>
        <a:p>
          <a:endParaRPr lang="ru-RU"/>
        </a:p>
      </dgm:t>
    </dgm:pt>
    <dgm:pt modelId="{CE7A5435-846E-48AB-A7AE-ABE3024CB93E}" type="sibTrans" cxnId="{819B3C24-3ADB-4DC2-AD72-BC74C76C4C67}">
      <dgm:prSet/>
      <dgm:spPr>
        <a:solidFill>
          <a:schemeClr val="bg1">
            <a:lumMod val="85000"/>
          </a:schemeClr>
        </a:solidFill>
      </dgm:spPr>
      <dgm:t>
        <a:bodyPr/>
        <a:lstStyle/>
        <a:p>
          <a:endParaRPr lang="ru-RU"/>
        </a:p>
      </dgm:t>
    </dgm:pt>
    <dgm:pt modelId="{E4D74627-10FC-46A8-9575-517E91BED16D}" type="pres">
      <dgm:prSet presAssocID="{A7A3D33F-B74B-48C5-880F-AFAA83CB46CD}" presName="Name0" presStyleCnt="0">
        <dgm:presLayoutVars>
          <dgm:chMax val="1"/>
          <dgm:dir/>
          <dgm:animLvl val="ctr"/>
          <dgm:resizeHandles val="exact"/>
        </dgm:presLayoutVars>
      </dgm:prSet>
      <dgm:spPr/>
    </dgm:pt>
    <dgm:pt modelId="{D549A27B-E4F6-44B8-80AA-8B4D68B30F36}" type="pres">
      <dgm:prSet presAssocID="{F926E908-B478-4F45-97A1-F18B663C9C09}" presName="centerShape" presStyleLbl="node0" presStyleIdx="0" presStyleCnt="1"/>
      <dgm:spPr/>
    </dgm:pt>
    <dgm:pt modelId="{44953D89-5A6E-47DD-93DA-BFCA9DD2F810}" type="pres">
      <dgm:prSet presAssocID="{449BE277-5A04-4448-A274-6062EFEDD242}" presName="node" presStyleLbl="node1" presStyleIdx="0" presStyleCnt="5">
        <dgm:presLayoutVars>
          <dgm:bulletEnabled val="1"/>
        </dgm:presLayoutVars>
      </dgm:prSet>
      <dgm:spPr/>
    </dgm:pt>
    <dgm:pt modelId="{92C2172A-9B2D-4D1B-A249-B859A1ADA5B0}" type="pres">
      <dgm:prSet presAssocID="{449BE277-5A04-4448-A274-6062EFEDD242}" presName="dummy" presStyleCnt="0"/>
      <dgm:spPr/>
    </dgm:pt>
    <dgm:pt modelId="{178FCF61-4933-483A-ACDF-33BBE553686A}" type="pres">
      <dgm:prSet presAssocID="{EE6D65A7-6113-4449-80A0-BDFFB27933B9}" presName="sibTrans" presStyleLbl="sibTrans2D1" presStyleIdx="0" presStyleCnt="5"/>
      <dgm:spPr/>
    </dgm:pt>
    <dgm:pt modelId="{6B305216-4651-44BF-BBF8-D5CB06CFA9E2}" type="pres">
      <dgm:prSet presAssocID="{FBE16701-4831-41AE-99F6-5C406D64FF0E}" presName="node" presStyleLbl="node1" presStyleIdx="1" presStyleCnt="5">
        <dgm:presLayoutVars>
          <dgm:bulletEnabled val="1"/>
        </dgm:presLayoutVars>
      </dgm:prSet>
      <dgm:spPr/>
    </dgm:pt>
    <dgm:pt modelId="{69961E42-6E68-4C2A-9626-945528228788}" type="pres">
      <dgm:prSet presAssocID="{FBE16701-4831-41AE-99F6-5C406D64FF0E}" presName="dummy" presStyleCnt="0"/>
      <dgm:spPr/>
    </dgm:pt>
    <dgm:pt modelId="{4B504900-8537-4711-A516-F04A22F4701D}" type="pres">
      <dgm:prSet presAssocID="{9E761D97-0E20-4046-9F35-492E523EA578}" presName="sibTrans" presStyleLbl="sibTrans2D1" presStyleIdx="1" presStyleCnt="5"/>
      <dgm:spPr/>
    </dgm:pt>
    <dgm:pt modelId="{83993E1E-1F26-4BAC-8201-F18E9BB4B84D}" type="pres">
      <dgm:prSet presAssocID="{42D6E136-2709-452C-8D05-F164579755D7}" presName="node" presStyleLbl="node1" presStyleIdx="2" presStyleCnt="5">
        <dgm:presLayoutVars>
          <dgm:bulletEnabled val="1"/>
        </dgm:presLayoutVars>
      </dgm:prSet>
      <dgm:spPr/>
    </dgm:pt>
    <dgm:pt modelId="{287CB196-0831-4F8F-BBD0-06284124997E}" type="pres">
      <dgm:prSet presAssocID="{42D6E136-2709-452C-8D05-F164579755D7}" presName="dummy" presStyleCnt="0"/>
      <dgm:spPr/>
    </dgm:pt>
    <dgm:pt modelId="{303BD916-6A73-41FA-9AC5-FA0DB1F340EF}" type="pres">
      <dgm:prSet presAssocID="{9A3B9365-45F9-4732-AFD5-3505CD53AB84}" presName="sibTrans" presStyleLbl="sibTrans2D1" presStyleIdx="2" presStyleCnt="5"/>
      <dgm:spPr/>
    </dgm:pt>
    <dgm:pt modelId="{AC840B52-E8B7-4560-B95B-5426D309D4B2}" type="pres">
      <dgm:prSet presAssocID="{76470405-58B7-4AD1-A287-7B942969C5A9}" presName="node" presStyleLbl="node1" presStyleIdx="3" presStyleCnt="5">
        <dgm:presLayoutVars>
          <dgm:bulletEnabled val="1"/>
        </dgm:presLayoutVars>
      </dgm:prSet>
      <dgm:spPr/>
    </dgm:pt>
    <dgm:pt modelId="{E933237A-DCE6-49A8-BF3F-67C85B3CB319}" type="pres">
      <dgm:prSet presAssocID="{76470405-58B7-4AD1-A287-7B942969C5A9}" presName="dummy" presStyleCnt="0"/>
      <dgm:spPr/>
    </dgm:pt>
    <dgm:pt modelId="{003CD061-5949-4680-819B-FBA9748564D5}" type="pres">
      <dgm:prSet presAssocID="{486B167B-38C6-4196-B5AE-04F310AA7CC7}" presName="sibTrans" presStyleLbl="sibTrans2D1" presStyleIdx="3" presStyleCnt="5"/>
      <dgm:spPr/>
    </dgm:pt>
    <dgm:pt modelId="{08CBA050-E2CC-40F4-9C2D-BA8FA1EAD349}" type="pres">
      <dgm:prSet presAssocID="{0F17EDF5-E625-4630-89F9-F4FCADB2A55E}" presName="node" presStyleLbl="node1" presStyleIdx="4" presStyleCnt="5">
        <dgm:presLayoutVars>
          <dgm:bulletEnabled val="1"/>
        </dgm:presLayoutVars>
      </dgm:prSet>
      <dgm:spPr/>
    </dgm:pt>
    <dgm:pt modelId="{73299EA2-615F-4DF2-877A-4C299285A1BA}" type="pres">
      <dgm:prSet presAssocID="{0F17EDF5-E625-4630-89F9-F4FCADB2A55E}" presName="dummy" presStyleCnt="0"/>
      <dgm:spPr/>
    </dgm:pt>
    <dgm:pt modelId="{B1D70581-1B08-4EF3-A74E-29F704687D1C}" type="pres">
      <dgm:prSet presAssocID="{CE7A5435-846E-48AB-A7AE-ABE3024CB93E}" presName="sibTrans" presStyleLbl="sibTrans2D1" presStyleIdx="4" presStyleCnt="5"/>
      <dgm:spPr/>
    </dgm:pt>
  </dgm:ptLst>
  <dgm:cxnLst>
    <dgm:cxn modelId="{20389100-1F80-41F6-9338-731DBBE4DA9F}" type="presOf" srcId="{0F17EDF5-E625-4630-89F9-F4FCADB2A55E}" destId="{08CBA050-E2CC-40F4-9C2D-BA8FA1EAD349}" srcOrd="0" destOrd="0" presId="urn:microsoft.com/office/officeart/2005/8/layout/radial6"/>
    <dgm:cxn modelId="{718F8303-7EE7-4540-B1C9-0ECDFFA697D4}" type="presOf" srcId="{42D6E136-2709-452C-8D05-F164579755D7}" destId="{83993E1E-1F26-4BAC-8201-F18E9BB4B84D}" srcOrd="0" destOrd="0" presId="urn:microsoft.com/office/officeart/2005/8/layout/radial6"/>
    <dgm:cxn modelId="{D3DCBA09-F61F-4778-A9C3-295CEB9F3BBA}" type="presOf" srcId="{9E761D97-0E20-4046-9F35-492E523EA578}" destId="{4B504900-8537-4711-A516-F04A22F4701D}" srcOrd="0" destOrd="0" presId="urn:microsoft.com/office/officeart/2005/8/layout/radial6"/>
    <dgm:cxn modelId="{F053520E-D330-4EA2-AA7D-D7C72E8CEBF0}" type="presOf" srcId="{449BE277-5A04-4448-A274-6062EFEDD242}" destId="{44953D89-5A6E-47DD-93DA-BFCA9DD2F810}" srcOrd="0" destOrd="0" presId="urn:microsoft.com/office/officeart/2005/8/layout/radial6"/>
    <dgm:cxn modelId="{2B5CDC20-CED3-4EF6-9A96-FAD697F43773}" type="presOf" srcId="{CE7A5435-846E-48AB-A7AE-ABE3024CB93E}" destId="{B1D70581-1B08-4EF3-A74E-29F704687D1C}" srcOrd="0" destOrd="0" presId="urn:microsoft.com/office/officeart/2005/8/layout/radial6"/>
    <dgm:cxn modelId="{819B3C24-3ADB-4DC2-AD72-BC74C76C4C67}" srcId="{F926E908-B478-4F45-97A1-F18B663C9C09}" destId="{0F17EDF5-E625-4630-89F9-F4FCADB2A55E}" srcOrd="4" destOrd="0" parTransId="{32038FE5-1879-41CB-8105-8EFB8E9A9224}" sibTransId="{CE7A5435-846E-48AB-A7AE-ABE3024CB93E}"/>
    <dgm:cxn modelId="{BE3E4B42-1CE1-4BDF-BC37-42E1D2589AB4}" type="presOf" srcId="{9A3B9365-45F9-4732-AFD5-3505CD53AB84}" destId="{303BD916-6A73-41FA-9AC5-FA0DB1F340EF}" srcOrd="0" destOrd="0" presId="urn:microsoft.com/office/officeart/2005/8/layout/radial6"/>
    <dgm:cxn modelId="{25696470-A9DA-4F60-B685-91BB14665D6E}" type="presOf" srcId="{486B167B-38C6-4196-B5AE-04F310AA7CC7}" destId="{003CD061-5949-4680-819B-FBA9748564D5}" srcOrd="0" destOrd="0" presId="urn:microsoft.com/office/officeart/2005/8/layout/radial6"/>
    <dgm:cxn modelId="{A83EC851-F1FD-40C9-9FD7-89ACE3BDF6BE}" type="presOf" srcId="{FBE16701-4831-41AE-99F6-5C406D64FF0E}" destId="{6B305216-4651-44BF-BBF8-D5CB06CFA9E2}" srcOrd="0" destOrd="0" presId="urn:microsoft.com/office/officeart/2005/8/layout/radial6"/>
    <dgm:cxn modelId="{2E6B5D58-E898-4EC1-9BEA-CDED49B651F0}" srcId="{F926E908-B478-4F45-97A1-F18B663C9C09}" destId="{449BE277-5A04-4448-A274-6062EFEDD242}" srcOrd="0" destOrd="0" parTransId="{6DD8E3DF-8272-49E8-9BE4-677B6B6FF811}" sibTransId="{EE6D65A7-6113-4449-80A0-BDFFB27933B9}"/>
    <dgm:cxn modelId="{DE845E9D-DF34-4749-8CA6-45AF11872CB5}" srcId="{F926E908-B478-4F45-97A1-F18B663C9C09}" destId="{FBE16701-4831-41AE-99F6-5C406D64FF0E}" srcOrd="1" destOrd="0" parTransId="{F4682DB6-704D-42B5-972F-1BE951E516F7}" sibTransId="{9E761D97-0E20-4046-9F35-492E523EA578}"/>
    <dgm:cxn modelId="{9A7B8BB1-8FC0-48A3-A76A-6869ACDFF263}" type="presOf" srcId="{EE6D65A7-6113-4449-80A0-BDFFB27933B9}" destId="{178FCF61-4933-483A-ACDF-33BBE553686A}" srcOrd="0" destOrd="0" presId="urn:microsoft.com/office/officeart/2005/8/layout/radial6"/>
    <dgm:cxn modelId="{94EDEBB1-0E53-4E8F-B3A8-008A4DA53B3E}" srcId="{F926E908-B478-4F45-97A1-F18B663C9C09}" destId="{42D6E136-2709-452C-8D05-F164579755D7}" srcOrd="2" destOrd="0" parTransId="{2311B8EF-F44C-4C4D-BFC3-DE8475817564}" sibTransId="{9A3B9365-45F9-4732-AFD5-3505CD53AB84}"/>
    <dgm:cxn modelId="{EA64DCC0-9BD6-4BBF-8ED0-4907E6ED12FE}" srcId="{F926E908-B478-4F45-97A1-F18B663C9C09}" destId="{76470405-58B7-4AD1-A287-7B942969C5A9}" srcOrd="3" destOrd="0" parTransId="{97378C51-0624-4953-90A8-0DB29A582D06}" sibTransId="{486B167B-38C6-4196-B5AE-04F310AA7CC7}"/>
    <dgm:cxn modelId="{04ADEED2-E3E9-4882-B3EE-CD2B6B8252E3}" type="presOf" srcId="{A7A3D33F-B74B-48C5-880F-AFAA83CB46CD}" destId="{E4D74627-10FC-46A8-9575-517E91BED16D}" srcOrd="0" destOrd="0" presId="urn:microsoft.com/office/officeart/2005/8/layout/radial6"/>
    <dgm:cxn modelId="{002EC9E8-A3D2-494E-978D-5A60990077FE}" type="presOf" srcId="{F926E908-B478-4F45-97A1-F18B663C9C09}" destId="{D549A27B-E4F6-44B8-80AA-8B4D68B30F36}" srcOrd="0" destOrd="0" presId="urn:microsoft.com/office/officeart/2005/8/layout/radial6"/>
    <dgm:cxn modelId="{8BBC68F0-DCFF-425F-9F56-E62C7E556049}" srcId="{A7A3D33F-B74B-48C5-880F-AFAA83CB46CD}" destId="{F926E908-B478-4F45-97A1-F18B663C9C09}" srcOrd="0" destOrd="0" parTransId="{41CC672C-8E4B-4C6F-95BB-0EF469751C08}" sibTransId="{E6C96FDD-256E-4970-A996-30BA15FFF963}"/>
    <dgm:cxn modelId="{8CFDC6F0-5F4C-47A9-A8BF-436E3684A913}" type="presOf" srcId="{76470405-58B7-4AD1-A287-7B942969C5A9}" destId="{AC840B52-E8B7-4560-B95B-5426D309D4B2}" srcOrd="0" destOrd="0" presId="urn:microsoft.com/office/officeart/2005/8/layout/radial6"/>
    <dgm:cxn modelId="{305CDD1C-2958-446F-90ED-0DFAC8719330}" type="presParOf" srcId="{E4D74627-10FC-46A8-9575-517E91BED16D}" destId="{D549A27B-E4F6-44B8-80AA-8B4D68B30F36}" srcOrd="0" destOrd="0" presId="urn:microsoft.com/office/officeart/2005/8/layout/radial6"/>
    <dgm:cxn modelId="{9D8DA03B-F558-486C-B6A3-F17A0FA936A6}" type="presParOf" srcId="{E4D74627-10FC-46A8-9575-517E91BED16D}" destId="{44953D89-5A6E-47DD-93DA-BFCA9DD2F810}" srcOrd="1" destOrd="0" presId="urn:microsoft.com/office/officeart/2005/8/layout/radial6"/>
    <dgm:cxn modelId="{A99FB68D-61ED-48E8-ACE5-4841218E2706}" type="presParOf" srcId="{E4D74627-10FC-46A8-9575-517E91BED16D}" destId="{92C2172A-9B2D-4D1B-A249-B859A1ADA5B0}" srcOrd="2" destOrd="0" presId="urn:microsoft.com/office/officeart/2005/8/layout/radial6"/>
    <dgm:cxn modelId="{E4DA3DAE-CAC0-4B52-8D90-F056521BC36C}" type="presParOf" srcId="{E4D74627-10FC-46A8-9575-517E91BED16D}" destId="{178FCF61-4933-483A-ACDF-33BBE553686A}" srcOrd="3" destOrd="0" presId="urn:microsoft.com/office/officeart/2005/8/layout/radial6"/>
    <dgm:cxn modelId="{D4CBACED-184F-4D76-9E97-BF3C895FBA73}" type="presParOf" srcId="{E4D74627-10FC-46A8-9575-517E91BED16D}" destId="{6B305216-4651-44BF-BBF8-D5CB06CFA9E2}" srcOrd="4" destOrd="0" presId="urn:microsoft.com/office/officeart/2005/8/layout/radial6"/>
    <dgm:cxn modelId="{011592AB-16D1-40A0-9EAA-903AF424F4D6}" type="presParOf" srcId="{E4D74627-10FC-46A8-9575-517E91BED16D}" destId="{69961E42-6E68-4C2A-9626-945528228788}" srcOrd="5" destOrd="0" presId="urn:microsoft.com/office/officeart/2005/8/layout/radial6"/>
    <dgm:cxn modelId="{37C77209-C454-440A-99D1-0C0907B838DC}" type="presParOf" srcId="{E4D74627-10FC-46A8-9575-517E91BED16D}" destId="{4B504900-8537-4711-A516-F04A22F4701D}" srcOrd="6" destOrd="0" presId="urn:microsoft.com/office/officeart/2005/8/layout/radial6"/>
    <dgm:cxn modelId="{4CB646D3-CAE5-4631-ABA8-44896E627CF9}" type="presParOf" srcId="{E4D74627-10FC-46A8-9575-517E91BED16D}" destId="{83993E1E-1F26-4BAC-8201-F18E9BB4B84D}" srcOrd="7" destOrd="0" presId="urn:microsoft.com/office/officeart/2005/8/layout/radial6"/>
    <dgm:cxn modelId="{40DBF63B-DC21-4812-86BA-4B22B5E2B5B4}" type="presParOf" srcId="{E4D74627-10FC-46A8-9575-517E91BED16D}" destId="{287CB196-0831-4F8F-BBD0-06284124997E}" srcOrd="8" destOrd="0" presId="urn:microsoft.com/office/officeart/2005/8/layout/radial6"/>
    <dgm:cxn modelId="{EE305635-6779-4DD4-B1C8-60261E0C4836}" type="presParOf" srcId="{E4D74627-10FC-46A8-9575-517E91BED16D}" destId="{303BD916-6A73-41FA-9AC5-FA0DB1F340EF}" srcOrd="9" destOrd="0" presId="urn:microsoft.com/office/officeart/2005/8/layout/radial6"/>
    <dgm:cxn modelId="{13860186-F10E-47E3-9C86-C5FFE24DA044}" type="presParOf" srcId="{E4D74627-10FC-46A8-9575-517E91BED16D}" destId="{AC840B52-E8B7-4560-B95B-5426D309D4B2}" srcOrd="10" destOrd="0" presId="urn:microsoft.com/office/officeart/2005/8/layout/radial6"/>
    <dgm:cxn modelId="{BCA3E7B9-2B7E-4DD2-BF29-100171771F69}" type="presParOf" srcId="{E4D74627-10FC-46A8-9575-517E91BED16D}" destId="{E933237A-DCE6-49A8-BF3F-67C85B3CB319}" srcOrd="11" destOrd="0" presId="urn:microsoft.com/office/officeart/2005/8/layout/radial6"/>
    <dgm:cxn modelId="{47EA1FB0-F9BB-4157-98D8-8FD8FC8D4C1F}" type="presParOf" srcId="{E4D74627-10FC-46A8-9575-517E91BED16D}" destId="{003CD061-5949-4680-819B-FBA9748564D5}" srcOrd="12" destOrd="0" presId="urn:microsoft.com/office/officeart/2005/8/layout/radial6"/>
    <dgm:cxn modelId="{DCFF1DF3-63CB-4FCB-B184-1C0485F56DFF}" type="presParOf" srcId="{E4D74627-10FC-46A8-9575-517E91BED16D}" destId="{08CBA050-E2CC-40F4-9C2D-BA8FA1EAD349}" srcOrd="13" destOrd="0" presId="urn:microsoft.com/office/officeart/2005/8/layout/radial6"/>
    <dgm:cxn modelId="{07B32C02-914D-4338-B2C3-8A3C0D6D4C96}" type="presParOf" srcId="{E4D74627-10FC-46A8-9575-517E91BED16D}" destId="{73299EA2-615F-4DF2-877A-4C299285A1BA}" srcOrd="14" destOrd="0" presId="urn:microsoft.com/office/officeart/2005/8/layout/radial6"/>
    <dgm:cxn modelId="{20AD4546-1C35-4D6F-9AD6-71E1694E8563}" type="presParOf" srcId="{E4D74627-10FC-46A8-9575-517E91BED16D}" destId="{B1D70581-1B08-4EF3-A74E-29F704687D1C}" srcOrd="15"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0650738-5283-49C7-9A03-ADE27A94D2B5}" type="doc">
      <dgm:prSet loTypeId="urn:microsoft.com/office/officeart/2005/8/layout/arrow6" loCatId="process" qsTypeId="urn:microsoft.com/office/officeart/2005/8/quickstyle/simple1" qsCatId="simple" csTypeId="urn:microsoft.com/office/officeart/2005/8/colors/colorful4" csCatId="colorful" phldr="1"/>
      <dgm:spPr/>
      <dgm:t>
        <a:bodyPr/>
        <a:lstStyle/>
        <a:p>
          <a:endParaRPr lang="ru-RU"/>
        </a:p>
      </dgm:t>
    </dgm:pt>
    <dgm:pt modelId="{F203E9F3-7E41-4F70-98DC-839A014AAD81}">
      <dgm:prSet phldrT="[Текст]" custT="1"/>
      <dgm:spPr/>
      <dgm:t>
        <a:bodyPr/>
        <a:lstStyle/>
        <a:p>
          <a:pPr>
            <a:lnSpc>
              <a:spcPct val="90000"/>
            </a:lnSpc>
            <a:spcAft>
              <a:spcPct val="35000"/>
            </a:spcAft>
          </a:pPr>
          <a:r>
            <a:rPr lang="en-US" sz="1200" b="1" kern="0" spc="100" baseline="0">
              <a:latin typeface="+mj-lt"/>
              <a:cs typeface="Poppins SemiBold" panose="02000000000000000000" pitchFamily="2" charset="0"/>
            </a:rPr>
            <a:t>PUT TITLE HERE</a:t>
          </a:r>
        </a:p>
        <a:p>
          <a:pPr>
            <a:lnSpc>
              <a:spcPct val="150000"/>
            </a:lnSpc>
            <a:spcAft>
              <a:spcPts val="0"/>
            </a:spcAft>
          </a:pPr>
          <a:r>
            <a:rPr lang="en-US" sz="1000" kern="1200">
              <a:latin typeface="+mj-lt"/>
              <a:ea typeface="Karla" pitchFamily="2" charset="0"/>
              <a:cs typeface="Poppins" panose="02000000000000000000" pitchFamily="2" charset="0"/>
            </a:rPr>
            <a:t>Ut et pulvinar odio. Nam condimen tum nisl at ante euismod else</a:t>
          </a:r>
          <a:endParaRPr lang="ru-RU" sz="1000" b="1" kern="1200" dirty="0">
            <a:latin typeface="+mj-lt"/>
          </a:endParaRPr>
        </a:p>
      </dgm:t>
    </dgm:pt>
    <dgm:pt modelId="{F943B09F-8F89-4BA6-AA49-B91872E330C2}" type="parTrans" cxnId="{70622D71-58BD-4A22-9868-ED8976C8A71B}">
      <dgm:prSet/>
      <dgm:spPr/>
      <dgm:t>
        <a:bodyPr/>
        <a:lstStyle/>
        <a:p>
          <a:endParaRPr lang="ru-RU"/>
        </a:p>
      </dgm:t>
    </dgm:pt>
    <dgm:pt modelId="{2095973F-137A-421D-91A8-159B08055393}" type="sibTrans" cxnId="{70622D71-58BD-4A22-9868-ED8976C8A71B}">
      <dgm:prSet/>
      <dgm:spPr/>
      <dgm:t>
        <a:bodyPr/>
        <a:lstStyle/>
        <a:p>
          <a:endParaRPr lang="ru-RU"/>
        </a:p>
      </dgm:t>
    </dgm:pt>
    <dgm:pt modelId="{739B4045-E6DE-4B0A-97C0-203EA5EAC6BC}">
      <dgm:prSet phldrT="[Текст]" custT="1"/>
      <dgm:spPr/>
      <dgm:t>
        <a:bodyPr/>
        <a:lstStyle/>
        <a:p>
          <a:pPr>
            <a:lnSpc>
              <a:spcPct val="90000"/>
            </a:lnSpc>
            <a:spcAft>
              <a:spcPct val="35000"/>
            </a:spcAft>
          </a:pPr>
          <a:r>
            <a:rPr lang="en-US" sz="1200" b="1" kern="1200" spc="100" baseline="0">
              <a:latin typeface="+mj-lt"/>
              <a:cs typeface="Poppins SemiBold" panose="02000000000000000000" pitchFamily="2" charset="0"/>
            </a:rPr>
            <a:t>PUT TITLE HERE</a:t>
          </a:r>
        </a:p>
        <a:p>
          <a:pPr>
            <a:lnSpc>
              <a:spcPct val="150000"/>
            </a:lnSpc>
            <a:spcAft>
              <a:spcPts val="0"/>
            </a:spcAft>
          </a:pPr>
          <a:r>
            <a:rPr lang="en-US" sz="1000" kern="1200">
              <a:latin typeface="+mj-lt"/>
              <a:ea typeface="Karla" pitchFamily="2" charset="0"/>
              <a:cs typeface="Poppins" panose="02000000000000000000" pitchFamily="2" charset="0"/>
            </a:rPr>
            <a:t>Ut et pulvinar odio. Nam condimen tum nisl at ante euismod else</a:t>
          </a:r>
          <a:endParaRPr lang="ru-RU" sz="1000" kern="1200" dirty="0">
            <a:latin typeface="+mj-lt"/>
          </a:endParaRPr>
        </a:p>
      </dgm:t>
    </dgm:pt>
    <dgm:pt modelId="{B54E201A-7A2A-454E-A73D-1CCBA8EE2D1B}" type="parTrans" cxnId="{F5B74A6A-4A4C-457E-9CE1-22F56E88FCC9}">
      <dgm:prSet/>
      <dgm:spPr/>
      <dgm:t>
        <a:bodyPr/>
        <a:lstStyle/>
        <a:p>
          <a:endParaRPr lang="ru-RU"/>
        </a:p>
      </dgm:t>
    </dgm:pt>
    <dgm:pt modelId="{C220983F-ED13-4FA3-995D-EA2CFB68E24F}" type="sibTrans" cxnId="{F5B74A6A-4A4C-457E-9CE1-22F56E88FCC9}">
      <dgm:prSet/>
      <dgm:spPr/>
      <dgm:t>
        <a:bodyPr/>
        <a:lstStyle/>
        <a:p>
          <a:endParaRPr lang="ru-RU"/>
        </a:p>
      </dgm:t>
    </dgm:pt>
    <dgm:pt modelId="{9C907924-0F52-4436-9E92-11867B25B0A0}" type="pres">
      <dgm:prSet presAssocID="{60650738-5283-49C7-9A03-ADE27A94D2B5}" presName="compositeShape" presStyleCnt="0">
        <dgm:presLayoutVars>
          <dgm:chMax val="2"/>
          <dgm:dir/>
          <dgm:resizeHandles val="exact"/>
        </dgm:presLayoutVars>
      </dgm:prSet>
      <dgm:spPr/>
    </dgm:pt>
    <dgm:pt modelId="{AF141F46-283F-4DF8-80EF-B2AA9EFA4DD9}" type="pres">
      <dgm:prSet presAssocID="{60650738-5283-49C7-9A03-ADE27A94D2B5}" presName="ribbon" presStyleLbl="node1" presStyleIdx="0" presStyleCnt="1" custLinFactNeighborX="-235"/>
      <dgm:spPr/>
    </dgm:pt>
    <dgm:pt modelId="{8FF6696C-D77F-4F7F-9F76-F1A42C1BFA81}" type="pres">
      <dgm:prSet presAssocID="{60650738-5283-49C7-9A03-ADE27A94D2B5}" presName="leftArrowText" presStyleLbl="node1" presStyleIdx="0" presStyleCnt="1" custLinFactNeighborY="1454">
        <dgm:presLayoutVars>
          <dgm:chMax val="0"/>
          <dgm:bulletEnabled val="1"/>
        </dgm:presLayoutVars>
      </dgm:prSet>
      <dgm:spPr/>
    </dgm:pt>
    <dgm:pt modelId="{36A44124-A4CE-4F8D-A051-B7B39B2B16BD}" type="pres">
      <dgm:prSet presAssocID="{60650738-5283-49C7-9A03-ADE27A94D2B5}" presName="rightArrowText" presStyleLbl="node1" presStyleIdx="0" presStyleCnt="1" custLinFactNeighborY="1454">
        <dgm:presLayoutVars>
          <dgm:chMax val="0"/>
          <dgm:bulletEnabled val="1"/>
        </dgm:presLayoutVars>
      </dgm:prSet>
      <dgm:spPr/>
    </dgm:pt>
  </dgm:ptLst>
  <dgm:cxnLst>
    <dgm:cxn modelId="{F5B74A6A-4A4C-457E-9CE1-22F56E88FCC9}" srcId="{60650738-5283-49C7-9A03-ADE27A94D2B5}" destId="{739B4045-E6DE-4B0A-97C0-203EA5EAC6BC}" srcOrd="1" destOrd="0" parTransId="{B54E201A-7A2A-454E-A73D-1CCBA8EE2D1B}" sibTransId="{C220983F-ED13-4FA3-995D-EA2CFB68E24F}"/>
    <dgm:cxn modelId="{70622D71-58BD-4A22-9868-ED8976C8A71B}" srcId="{60650738-5283-49C7-9A03-ADE27A94D2B5}" destId="{F203E9F3-7E41-4F70-98DC-839A014AAD81}" srcOrd="0" destOrd="0" parTransId="{F943B09F-8F89-4BA6-AA49-B91872E330C2}" sibTransId="{2095973F-137A-421D-91A8-159B08055393}"/>
    <dgm:cxn modelId="{90E37675-E469-47E6-84E0-271DCAC1A78C}" type="presOf" srcId="{60650738-5283-49C7-9A03-ADE27A94D2B5}" destId="{9C907924-0F52-4436-9E92-11867B25B0A0}" srcOrd="0" destOrd="0" presId="urn:microsoft.com/office/officeart/2005/8/layout/arrow6"/>
    <dgm:cxn modelId="{18359CBC-83F5-471C-88F8-4423F1C4AE61}" type="presOf" srcId="{739B4045-E6DE-4B0A-97C0-203EA5EAC6BC}" destId="{36A44124-A4CE-4F8D-A051-B7B39B2B16BD}" srcOrd="0" destOrd="0" presId="urn:microsoft.com/office/officeart/2005/8/layout/arrow6"/>
    <dgm:cxn modelId="{36D0F9EC-59CD-4C34-96EA-1DC83AF10EDD}" type="presOf" srcId="{F203E9F3-7E41-4F70-98DC-839A014AAD81}" destId="{8FF6696C-D77F-4F7F-9F76-F1A42C1BFA81}" srcOrd="0" destOrd="0" presId="urn:microsoft.com/office/officeart/2005/8/layout/arrow6"/>
    <dgm:cxn modelId="{11A4467A-5331-41D6-A079-262FD185855B}" type="presParOf" srcId="{9C907924-0F52-4436-9E92-11867B25B0A0}" destId="{AF141F46-283F-4DF8-80EF-B2AA9EFA4DD9}" srcOrd="0" destOrd="0" presId="urn:microsoft.com/office/officeart/2005/8/layout/arrow6"/>
    <dgm:cxn modelId="{0A1A1CC3-6FF9-4CAB-9139-D321AC34D2CA}" type="presParOf" srcId="{9C907924-0F52-4436-9E92-11867B25B0A0}" destId="{8FF6696C-D77F-4F7F-9F76-F1A42C1BFA81}" srcOrd="1" destOrd="0" presId="urn:microsoft.com/office/officeart/2005/8/layout/arrow6"/>
    <dgm:cxn modelId="{241A67F4-3659-449F-B478-9ABAA6C42F71}" type="presParOf" srcId="{9C907924-0F52-4436-9E92-11867B25B0A0}" destId="{36A44124-A4CE-4F8D-A051-B7B39B2B16BD}" srcOrd="2" destOrd="0" presId="urn:microsoft.com/office/officeart/2005/8/layout/arrow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4F4459-9F3E-43EF-A947-85B90969F225}">
      <dsp:nvSpPr>
        <dsp:cNvPr id="0" name=""/>
        <dsp:cNvSpPr/>
      </dsp:nvSpPr>
      <dsp:spPr>
        <a:xfrm>
          <a:off x="4922" y="473845"/>
          <a:ext cx="2865256" cy="1146102"/>
        </a:xfrm>
        <a:prstGeom prst="chevron">
          <a:avLst/>
        </a:prstGeom>
        <a:solidFill>
          <a:srgbClr val="1A2349"/>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mj-lt"/>
            </a:rPr>
            <a:t>1995</a:t>
          </a:r>
          <a:endParaRPr lang="ru-RU" sz="1600" b="1" kern="1200" dirty="0">
            <a:latin typeface="+mj-lt"/>
          </a:endParaRPr>
        </a:p>
      </dsp:txBody>
      <dsp:txXfrm>
        <a:off x="577973" y="473845"/>
        <a:ext cx="1719154" cy="1146102"/>
      </dsp:txXfrm>
    </dsp:sp>
    <dsp:sp modelId="{750E3533-3374-4841-89B0-E16133626E82}">
      <dsp:nvSpPr>
        <dsp:cNvPr id="0" name=""/>
        <dsp:cNvSpPr/>
      </dsp:nvSpPr>
      <dsp:spPr>
        <a:xfrm>
          <a:off x="2583652" y="473845"/>
          <a:ext cx="2865256" cy="1146102"/>
        </a:xfrm>
        <a:prstGeom prst="chevron">
          <a:avLst/>
        </a:prstGeom>
        <a:solidFill>
          <a:srgbClr val="35C5EF"/>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mj-lt"/>
            </a:rPr>
            <a:t>2001</a:t>
          </a:r>
          <a:endParaRPr lang="ru-RU" sz="2000" b="1" kern="1200" dirty="0">
            <a:latin typeface="+mj-lt"/>
          </a:endParaRPr>
        </a:p>
      </dsp:txBody>
      <dsp:txXfrm>
        <a:off x="3156703" y="473845"/>
        <a:ext cx="1719154" cy="1146102"/>
      </dsp:txXfrm>
    </dsp:sp>
    <dsp:sp modelId="{E5F277C9-E23F-46EC-B5DF-282054E88842}">
      <dsp:nvSpPr>
        <dsp:cNvPr id="0" name=""/>
        <dsp:cNvSpPr/>
      </dsp:nvSpPr>
      <dsp:spPr>
        <a:xfrm>
          <a:off x="5162383" y="473845"/>
          <a:ext cx="2865256" cy="1146102"/>
        </a:xfrm>
        <a:prstGeom prst="chevron">
          <a:avLst/>
        </a:prstGeom>
        <a:solidFill>
          <a:srgbClr val="1A2349"/>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mj-lt"/>
            </a:rPr>
            <a:t>2010</a:t>
          </a:r>
          <a:endParaRPr lang="ru-RU" sz="2000" b="1" kern="1200" dirty="0">
            <a:latin typeface="+mj-lt"/>
          </a:endParaRPr>
        </a:p>
      </dsp:txBody>
      <dsp:txXfrm>
        <a:off x="5735434" y="473845"/>
        <a:ext cx="1719154" cy="1146102"/>
      </dsp:txXfrm>
    </dsp:sp>
    <dsp:sp modelId="{6C3B4240-1B72-4D9C-89F0-0F45EECA7EAB}">
      <dsp:nvSpPr>
        <dsp:cNvPr id="0" name=""/>
        <dsp:cNvSpPr/>
      </dsp:nvSpPr>
      <dsp:spPr>
        <a:xfrm>
          <a:off x="7741114" y="473845"/>
          <a:ext cx="2865256" cy="1146102"/>
        </a:xfrm>
        <a:prstGeom prst="chevron">
          <a:avLst/>
        </a:prstGeom>
        <a:solidFill>
          <a:srgbClr val="35C5EF"/>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mj-lt"/>
            </a:rPr>
            <a:t>2016</a:t>
          </a:r>
          <a:endParaRPr lang="ru-RU" sz="2000" b="1" kern="1200" dirty="0">
            <a:latin typeface="+mj-lt"/>
          </a:endParaRPr>
        </a:p>
      </dsp:txBody>
      <dsp:txXfrm>
        <a:off x="8314165" y="473845"/>
        <a:ext cx="1719154" cy="11461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EA46BE-4B83-4A95-B49B-872C6DE0C17B}">
      <dsp:nvSpPr>
        <dsp:cNvPr id="0" name=""/>
        <dsp:cNvSpPr/>
      </dsp:nvSpPr>
      <dsp:spPr>
        <a:xfrm>
          <a:off x="3493495" y="2245818"/>
          <a:ext cx="2744889" cy="2744889"/>
        </a:xfrm>
        <a:prstGeom prst="gear9">
          <a:avLst/>
        </a:prstGeom>
        <a:solidFill>
          <a:srgbClr val="1A2349"/>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mj-lt"/>
            </a:rPr>
            <a:t>INFO</a:t>
          </a:r>
          <a:endParaRPr lang="ru-RU" sz="1200" b="1" kern="1200" dirty="0">
            <a:latin typeface="+mj-lt"/>
          </a:endParaRPr>
        </a:p>
      </dsp:txBody>
      <dsp:txXfrm>
        <a:off x="4045340" y="2888795"/>
        <a:ext cx="1641199" cy="1410930"/>
      </dsp:txXfrm>
    </dsp:sp>
    <dsp:sp modelId="{19E771DA-904F-4631-989E-4A2DB20ACEF8}">
      <dsp:nvSpPr>
        <dsp:cNvPr id="0" name=""/>
        <dsp:cNvSpPr/>
      </dsp:nvSpPr>
      <dsp:spPr>
        <a:xfrm>
          <a:off x="1896468" y="1597026"/>
          <a:ext cx="1996283" cy="1996283"/>
        </a:xfrm>
        <a:prstGeom prst="gear6">
          <a:avLst/>
        </a:prstGeom>
        <a:solidFill>
          <a:srgbClr val="35C5EF"/>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b="1" kern="1200" dirty="0">
              <a:latin typeface="+mj-lt"/>
            </a:rPr>
            <a:t>INFO</a:t>
          </a:r>
          <a:endParaRPr lang="ru-RU" sz="1000" b="1" kern="1200" dirty="0">
            <a:latin typeface="+mj-lt"/>
          </a:endParaRPr>
        </a:p>
      </dsp:txBody>
      <dsp:txXfrm>
        <a:off x="2399038" y="2102634"/>
        <a:ext cx="991143" cy="985067"/>
      </dsp:txXfrm>
    </dsp:sp>
    <dsp:sp modelId="{CA038532-1050-4BF8-84C1-91A1106ED764}">
      <dsp:nvSpPr>
        <dsp:cNvPr id="0" name=""/>
        <dsp:cNvSpPr/>
      </dsp:nvSpPr>
      <dsp:spPr>
        <a:xfrm rot="20700000">
          <a:off x="3014590" y="219794"/>
          <a:ext cx="1955950" cy="1955950"/>
        </a:xfrm>
        <a:prstGeom prst="gear6">
          <a:avLst/>
        </a:prstGeom>
        <a:solidFill>
          <a:srgbClr val="1A2349"/>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mj-lt"/>
            </a:rPr>
            <a:t>INFO</a:t>
          </a:r>
          <a:endParaRPr lang="ru-RU" sz="1200" b="1" kern="1200" dirty="0">
            <a:latin typeface="+mj-lt"/>
          </a:endParaRPr>
        </a:p>
      </dsp:txBody>
      <dsp:txXfrm rot="-20700000">
        <a:off x="3443588" y="648792"/>
        <a:ext cx="1097955" cy="1097955"/>
      </dsp:txXfrm>
    </dsp:sp>
    <dsp:sp modelId="{623C7F62-2C3B-4516-A0E4-45EC09829486}">
      <dsp:nvSpPr>
        <dsp:cNvPr id="0" name=""/>
        <dsp:cNvSpPr/>
      </dsp:nvSpPr>
      <dsp:spPr>
        <a:xfrm>
          <a:off x="3291272" y="1826572"/>
          <a:ext cx="3513458" cy="3513458"/>
        </a:xfrm>
        <a:prstGeom prst="circularArrow">
          <a:avLst>
            <a:gd name="adj1" fmla="val 4687"/>
            <a:gd name="adj2" fmla="val 299029"/>
            <a:gd name="adj3" fmla="val 2532382"/>
            <a:gd name="adj4" fmla="val 15826775"/>
            <a:gd name="adj5" fmla="val 5469"/>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9E540405-1DBC-4681-A7E6-1F60382DDDB5}">
      <dsp:nvSpPr>
        <dsp:cNvPr id="0" name=""/>
        <dsp:cNvSpPr/>
      </dsp:nvSpPr>
      <dsp:spPr>
        <a:xfrm>
          <a:off x="1542930" y="1151906"/>
          <a:ext cx="2552747" cy="2552747"/>
        </a:xfrm>
        <a:prstGeom prst="leftCircularArrow">
          <a:avLst>
            <a:gd name="adj1" fmla="val 6452"/>
            <a:gd name="adj2" fmla="val 429999"/>
            <a:gd name="adj3" fmla="val 10489124"/>
            <a:gd name="adj4" fmla="val 14837806"/>
            <a:gd name="adj5" fmla="val 7527"/>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6CEEA553-4A51-4E58-9073-7E102D2DC3F1}">
      <dsp:nvSpPr>
        <dsp:cNvPr id="0" name=""/>
        <dsp:cNvSpPr/>
      </dsp:nvSpPr>
      <dsp:spPr>
        <a:xfrm>
          <a:off x="2562159" y="-212049"/>
          <a:ext cx="2752375" cy="2752375"/>
        </a:xfrm>
        <a:prstGeom prst="circularArrow">
          <a:avLst>
            <a:gd name="adj1" fmla="val 5984"/>
            <a:gd name="adj2" fmla="val 394124"/>
            <a:gd name="adj3" fmla="val 13313824"/>
            <a:gd name="adj4" fmla="val 10508221"/>
            <a:gd name="adj5" fmla="val 6981"/>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17CFE3-098F-407D-94B1-1A35B515BE02}">
      <dsp:nvSpPr>
        <dsp:cNvPr id="0" name=""/>
        <dsp:cNvSpPr/>
      </dsp:nvSpPr>
      <dsp:spPr>
        <a:xfrm>
          <a:off x="2121373" y="0"/>
          <a:ext cx="1414249" cy="942833"/>
        </a:xfrm>
        <a:prstGeom prst="trapezoid">
          <a:avLst>
            <a:gd name="adj" fmla="val 75000"/>
          </a:avLst>
        </a:prstGeom>
        <a:solidFill>
          <a:schemeClr val="bg1">
            <a:lumMod val="9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mj-lt"/>
            </a:rPr>
            <a:t>INFO</a:t>
          </a:r>
          <a:endParaRPr lang="ru-RU" sz="1200" b="1" kern="1200" dirty="0">
            <a:latin typeface="+mj-lt"/>
          </a:endParaRPr>
        </a:p>
      </dsp:txBody>
      <dsp:txXfrm>
        <a:off x="2121373" y="0"/>
        <a:ext cx="1414249" cy="942833"/>
      </dsp:txXfrm>
    </dsp:sp>
    <dsp:sp modelId="{8E464107-80B0-464F-AF3F-1E872728D008}">
      <dsp:nvSpPr>
        <dsp:cNvPr id="0" name=""/>
        <dsp:cNvSpPr/>
      </dsp:nvSpPr>
      <dsp:spPr>
        <a:xfrm>
          <a:off x="1414249" y="942833"/>
          <a:ext cx="2828498" cy="942833"/>
        </a:xfrm>
        <a:prstGeom prst="trapezoid">
          <a:avLst>
            <a:gd name="adj" fmla="val 75000"/>
          </a:avLst>
        </a:prstGeom>
        <a:solidFill>
          <a:srgbClr val="1A2349"/>
        </a:solidFill>
        <a:ln w="381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bg1"/>
              </a:solidFill>
              <a:latin typeface="+mj-lt"/>
            </a:rPr>
            <a:t>INFO</a:t>
          </a:r>
          <a:endParaRPr lang="ru-RU" sz="1200" b="1" kern="1200" dirty="0">
            <a:solidFill>
              <a:schemeClr val="bg1"/>
            </a:solidFill>
            <a:latin typeface="+mj-lt"/>
          </a:endParaRPr>
        </a:p>
      </dsp:txBody>
      <dsp:txXfrm>
        <a:off x="1909236" y="942833"/>
        <a:ext cx="1838523" cy="942833"/>
      </dsp:txXfrm>
    </dsp:sp>
    <dsp:sp modelId="{01C8059F-D2AD-4BC3-A945-9BF76D9E9971}">
      <dsp:nvSpPr>
        <dsp:cNvPr id="0" name=""/>
        <dsp:cNvSpPr/>
      </dsp:nvSpPr>
      <dsp:spPr>
        <a:xfrm>
          <a:off x="707124" y="1885666"/>
          <a:ext cx="4242747" cy="942833"/>
        </a:xfrm>
        <a:prstGeom prst="trapezoid">
          <a:avLst>
            <a:gd name="adj" fmla="val 75000"/>
          </a:avLst>
        </a:prstGeom>
        <a:solidFill>
          <a:schemeClr val="bg1">
            <a:lumMod val="9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mj-lt"/>
            </a:rPr>
            <a:t>INFO</a:t>
          </a:r>
          <a:endParaRPr lang="ru-RU" sz="1200" b="1" kern="1200" dirty="0">
            <a:latin typeface="+mj-lt"/>
          </a:endParaRPr>
        </a:p>
      </dsp:txBody>
      <dsp:txXfrm>
        <a:off x="1449605" y="1885666"/>
        <a:ext cx="2757785" cy="942833"/>
      </dsp:txXfrm>
    </dsp:sp>
    <dsp:sp modelId="{731240E4-C1DB-4E97-ADAA-C1CF8AE3DCDA}">
      <dsp:nvSpPr>
        <dsp:cNvPr id="0" name=""/>
        <dsp:cNvSpPr/>
      </dsp:nvSpPr>
      <dsp:spPr>
        <a:xfrm>
          <a:off x="0" y="2828499"/>
          <a:ext cx="5656996" cy="942833"/>
        </a:xfrm>
        <a:prstGeom prst="trapezoid">
          <a:avLst>
            <a:gd name="adj" fmla="val 75000"/>
          </a:avLst>
        </a:prstGeom>
        <a:solidFill>
          <a:srgbClr val="1A2349"/>
        </a:solidFill>
        <a:ln w="28575"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bg1"/>
              </a:solidFill>
              <a:latin typeface="+mj-lt"/>
            </a:rPr>
            <a:t>INFO</a:t>
          </a:r>
          <a:endParaRPr lang="ru-RU" sz="1200" b="1" kern="1200" dirty="0">
            <a:solidFill>
              <a:schemeClr val="bg1"/>
            </a:solidFill>
            <a:latin typeface="+mj-lt"/>
          </a:endParaRPr>
        </a:p>
      </dsp:txBody>
      <dsp:txXfrm>
        <a:off x="989974" y="2828499"/>
        <a:ext cx="3677047" cy="94283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ADAD51-A181-4675-AD1C-8495CB8278F8}">
      <dsp:nvSpPr>
        <dsp:cNvPr id="0" name=""/>
        <dsp:cNvSpPr/>
      </dsp:nvSpPr>
      <dsp:spPr>
        <a:xfrm>
          <a:off x="2381" y="1514739"/>
          <a:ext cx="2389187" cy="2389187"/>
        </a:xfrm>
        <a:prstGeom prst="ellipse">
          <a:avLst/>
        </a:prstGeom>
        <a:solidFill>
          <a:srgbClr val="35C5EF">
            <a:alpha val="50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1485" tIns="82550" rIns="131485" bIns="82550" numCol="1" spcCol="1270" anchor="ctr" anchorCtr="0">
          <a:noAutofit/>
        </a:bodyPr>
        <a:lstStyle/>
        <a:p>
          <a:pPr marL="0" lvl="0" indent="0" algn="ctr" defTabSz="2889250">
            <a:lnSpc>
              <a:spcPct val="90000"/>
            </a:lnSpc>
            <a:spcBef>
              <a:spcPct val="0"/>
            </a:spcBef>
            <a:spcAft>
              <a:spcPct val="35000"/>
            </a:spcAft>
            <a:buNone/>
          </a:pPr>
          <a:endParaRPr lang="ru-RU" sz="6500" kern="1200" dirty="0"/>
        </a:p>
      </dsp:txBody>
      <dsp:txXfrm>
        <a:off x="352269" y="1864627"/>
        <a:ext cx="1689411" cy="1689411"/>
      </dsp:txXfrm>
    </dsp:sp>
    <dsp:sp modelId="{D41CAD5A-14C8-41F5-B875-E13EC7959ECE}">
      <dsp:nvSpPr>
        <dsp:cNvPr id="0" name=""/>
        <dsp:cNvSpPr/>
      </dsp:nvSpPr>
      <dsp:spPr>
        <a:xfrm>
          <a:off x="1913731" y="1514739"/>
          <a:ext cx="2389187" cy="2389187"/>
        </a:xfrm>
        <a:prstGeom prst="ellipse">
          <a:avLst/>
        </a:prstGeom>
        <a:solidFill>
          <a:srgbClr val="1A2349">
            <a:alpha val="50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1485" tIns="82550" rIns="131485" bIns="82550" numCol="1" spcCol="1270" anchor="ctr" anchorCtr="0">
          <a:noAutofit/>
        </a:bodyPr>
        <a:lstStyle/>
        <a:p>
          <a:pPr marL="0" lvl="0" indent="0" algn="ctr" defTabSz="2889250">
            <a:lnSpc>
              <a:spcPct val="90000"/>
            </a:lnSpc>
            <a:spcBef>
              <a:spcPct val="0"/>
            </a:spcBef>
            <a:spcAft>
              <a:spcPct val="35000"/>
            </a:spcAft>
            <a:buNone/>
          </a:pPr>
          <a:endParaRPr lang="ru-RU" sz="6500" kern="1200" dirty="0"/>
        </a:p>
      </dsp:txBody>
      <dsp:txXfrm>
        <a:off x="2263619" y="1864627"/>
        <a:ext cx="1689411" cy="1689411"/>
      </dsp:txXfrm>
    </dsp:sp>
    <dsp:sp modelId="{063F30FF-1B9E-41FC-BC34-FE045C398A40}">
      <dsp:nvSpPr>
        <dsp:cNvPr id="0" name=""/>
        <dsp:cNvSpPr/>
      </dsp:nvSpPr>
      <dsp:spPr>
        <a:xfrm>
          <a:off x="3825081" y="1514739"/>
          <a:ext cx="2389187" cy="2389187"/>
        </a:xfrm>
        <a:prstGeom prst="ellipse">
          <a:avLst/>
        </a:prstGeom>
        <a:solidFill>
          <a:srgbClr val="35C5EF">
            <a:alpha val="50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1485" tIns="82550" rIns="131485" bIns="82550" numCol="1" spcCol="1270" anchor="ctr" anchorCtr="0">
          <a:noAutofit/>
        </a:bodyPr>
        <a:lstStyle/>
        <a:p>
          <a:pPr marL="0" lvl="0" indent="0" algn="ctr" defTabSz="2889250">
            <a:lnSpc>
              <a:spcPct val="90000"/>
            </a:lnSpc>
            <a:spcBef>
              <a:spcPct val="0"/>
            </a:spcBef>
            <a:spcAft>
              <a:spcPct val="35000"/>
            </a:spcAft>
            <a:buNone/>
          </a:pPr>
          <a:endParaRPr lang="ru-RU" sz="6500" kern="1200" dirty="0"/>
        </a:p>
      </dsp:txBody>
      <dsp:txXfrm>
        <a:off x="4174969" y="1864627"/>
        <a:ext cx="1689411" cy="1689411"/>
      </dsp:txXfrm>
    </dsp:sp>
    <dsp:sp modelId="{C26D58F6-B26D-439E-9F91-6E84A215EE1E}">
      <dsp:nvSpPr>
        <dsp:cNvPr id="0" name=""/>
        <dsp:cNvSpPr/>
      </dsp:nvSpPr>
      <dsp:spPr>
        <a:xfrm>
          <a:off x="5736431" y="1514739"/>
          <a:ext cx="2389187" cy="2389187"/>
        </a:xfrm>
        <a:prstGeom prst="ellipse">
          <a:avLst/>
        </a:prstGeom>
        <a:solidFill>
          <a:srgbClr val="1A2349">
            <a:alpha val="50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1485" tIns="82550" rIns="131485" bIns="82550" numCol="1" spcCol="1270" anchor="ctr" anchorCtr="0">
          <a:noAutofit/>
        </a:bodyPr>
        <a:lstStyle/>
        <a:p>
          <a:pPr marL="0" lvl="0" indent="0" algn="ctr" defTabSz="2889250">
            <a:lnSpc>
              <a:spcPct val="90000"/>
            </a:lnSpc>
            <a:spcBef>
              <a:spcPct val="0"/>
            </a:spcBef>
            <a:spcAft>
              <a:spcPct val="35000"/>
            </a:spcAft>
            <a:buNone/>
          </a:pPr>
          <a:endParaRPr lang="ru-RU" sz="6500" kern="1200" dirty="0"/>
        </a:p>
      </dsp:txBody>
      <dsp:txXfrm>
        <a:off x="6086319" y="1864627"/>
        <a:ext cx="1689411" cy="168941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D70581-1B08-4EF3-A74E-29F704687D1C}">
      <dsp:nvSpPr>
        <dsp:cNvPr id="0" name=""/>
        <dsp:cNvSpPr/>
      </dsp:nvSpPr>
      <dsp:spPr>
        <a:xfrm>
          <a:off x="1345511" y="490561"/>
          <a:ext cx="3274566" cy="3274566"/>
        </a:xfrm>
        <a:prstGeom prst="blockArc">
          <a:avLst>
            <a:gd name="adj1" fmla="val 11880000"/>
            <a:gd name="adj2" fmla="val 16200000"/>
            <a:gd name="adj3" fmla="val 4636"/>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003CD061-5949-4680-819B-FBA9748564D5}">
      <dsp:nvSpPr>
        <dsp:cNvPr id="0" name=""/>
        <dsp:cNvSpPr/>
      </dsp:nvSpPr>
      <dsp:spPr>
        <a:xfrm>
          <a:off x="1345511" y="490561"/>
          <a:ext cx="3274566" cy="3274566"/>
        </a:xfrm>
        <a:prstGeom prst="blockArc">
          <a:avLst>
            <a:gd name="adj1" fmla="val 7560000"/>
            <a:gd name="adj2" fmla="val 11880000"/>
            <a:gd name="adj3" fmla="val 4636"/>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303BD916-6A73-41FA-9AC5-FA0DB1F340EF}">
      <dsp:nvSpPr>
        <dsp:cNvPr id="0" name=""/>
        <dsp:cNvSpPr/>
      </dsp:nvSpPr>
      <dsp:spPr>
        <a:xfrm>
          <a:off x="1345511" y="490561"/>
          <a:ext cx="3274566" cy="3274566"/>
        </a:xfrm>
        <a:prstGeom prst="blockArc">
          <a:avLst>
            <a:gd name="adj1" fmla="val 3240000"/>
            <a:gd name="adj2" fmla="val 7560000"/>
            <a:gd name="adj3" fmla="val 4636"/>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4B504900-8537-4711-A516-F04A22F4701D}">
      <dsp:nvSpPr>
        <dsp:cNvPr id="0" name=""/>
        <dsp:cNvSpPr/>
      </dsp:nvSpPr>
      <dsp:spPr>
        <a:xfrm>
          <a:off x="1345511" y="490561"/>
          <a:ext cx="3274566" cy="3274566"/>
        </a:xfrm>
        <a:prstGeom prst="blockArc">
          <a:avLst>
            <a:gd name="adj1" fmla="val 20520000"/>
            <a:gd name="adj2" fmla="val 3240000"/>
            <a:gd name="adj3" fmla="val 4636"/>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178FCF61-4933-483A-ACDF-33BBE553686A}">
      <dsp:nvSpPr>
        <dsp:cNvPr id="0" name=""/>
        <dsp:cNvSpPr/>
      </dsp:nvSpPr>
      <dsp:spPr>
        <a:xfrm>
          <a:off x="1345511" y="490561"/>
          <a:ext cx="3274566" cy="3274566"/>
        </a:xfrm>
        <a:prstGeom prst="blockArc">
          <a:avLst>
            <a:gd name="adj1" fmla="val 16200000"/>
            <a:gd name="adj2" fmla="val 20520000"/>
            <a:gd name="adj3" fmla="val 4636"/>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D549A27B-E4F6-44B8-80AA-8B4D68B30F36}">
      <dsp:nvSpPr>
        <dsp:cNvPr id="0" name=""/>
        <dsp:cNvSpPr/>
      </dsp:nvSpPr>
      <dsp:spPr>
        <a:xfrm>
          <a:off x="2229813" y="1374863"/>
          <a:ext cx="1505961" cy="1505961"/>
        </a:xfrm>
        <a:prstGeom prst="ellipse">
          <a:avLst/>
        </a:prstGeom>
        <a:solidFill>
          <a:srgbClr val="35C5EF"/>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0" spc="100" baseline="0" dirty="0">
              <a:latin typeface="+mj-lt"/>
            </a:rPr>
            <a:t>INFO</a:t>
          </a:r>
          <a:endParaRPr lang="ru-RU" sz="1200" b="1" kern="0" spc="100" baseline="0" dirty="0">
            <a:latin typeface="+mj-lt"/>
          </a:endParaRPr>
        </a:p>
      </dsp:txBody>
      <dsp:txXfrm>
        <a:off x="2450356" y="1595406"/>
        <a:ext cx="1064875" cy="1064875"/>
      </dsp:txXfrm>
    </dsp:sp>
    <dsp:sp modelId="{44953D89-5A6E-47DD-93DA-BFCA9DD2F810}">
      <dsp:nvSpPr>
        <dsp:cNvPr id="0" name=""/>
        <dsp:cNvSpPr/>
      </dsp:nvSpPr>
      <dsp:spPr>
        <a:xfrm>
          <a:off x="2455707" y="1425"/>
          <a:ext cx="1054173" cy="1054173"/>
        </a:xfrm>
        <a:prstGeom prst="ellipse">
          <a:avLst/>
        </a:prstGeom>
        <a:solidFill>
          <a:srgbClr val="1A2349"/>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2000250">
            <a:lnSpc>
              <a:spcPct val="90000"/>
            </a:lnSpc>
            <a:spcBef>
              <a:spcPct val="0"/>
            </a:spcBef>
            <a:spcAft>
              <a:spcPct val="35000"/>
            </a:spcAft>
            <a:buNone/>
          </a:pPr>
          <a:endParaRPr lang="ru-RU" sz="4500" kern="1200" dirty="0"/>
        </a:p>
      </dsp:txBody>
      <dsp:txXfrm>
        <a:off x="2610087" y="155805"/>
        <a:ext cx="745413" cy="745413"/>
      </dsp:txXfrm>
    </dsp:sp>
    <dsp:sp modelId="{6B305216-4651-44BF-BBF8-D5CB06CFA9E2}">
      <dsp:nvSpPr>
        <dsp:cNvPr id="0" name=""/>
        <dsp:cNvSpPr/>
      </dsp:nvSpPr>
      <dsp:spPr>
        <a:xfrm>
          <a:off x="3976763" y="1106536"/>
          <a:ext cx="1054173" cy="1054173"/>
        </a:xfrm>
        <a:prstGeom prst="ellipse">
          <a:avLst/>
        </a:prstGeom>
        <a:solidFill>
          <a:schemeClr val="bg1">
            <a:lumMod val="5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2000250">
            <a:lnSpc>
              <a:spcPct val="90000"/>
            </a:lnSpc>
            <a:spcBef>
              <a:spcPct val="0"/>
            </a:spcBef>
            <a:spcAft>
              <a:spcPct val="35000"/>
            </a:spcAft>
            <a:buNone/>
          </a:pPr>
          <a:endParaRPr lang="ru-RU" sz="4500" kern="1200" dirty="0"/>
        </a:p>
      </dsp:txBody>
      <dsp:txXfrm>
        <a:off x="4131143" y="1260916"/>
        <a:ext cx="745413" cy="745413"/>
      </dsp:txXfrm>
    </dsp:sp>
    <dsp:sp modelId="{83993E1E-1F26-4BAC-8201-F18E9BB4B84D}">
      <dsp:nvSpPr>
        <dsp:cNvPr id="0" name=""/>
        <dsp:cNvSpPr/>
      </dsp:nvSpPr>
      <dsp:spPr>
        <a:xfrm>
          <a:off x="3395772" y="2894645"/>
          <a:ext cx="1054173" cy="1054173"/>
        </a:xfrm>
        <a:prstGeom prst="ellipse">
          <a:avLst/>
        </a:prstGeom>
        <a:solidFill>
          <a:schemeClr val="bg1">
            <a:lumMod val="6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2000250">
            <a:lnSpc>
              <a:spcPct val="90000"/>
            </a:lnSpc>
            <a:spcBef>
              <a:spcPct val="0"/>
            </a:spcBef>
            <a:spcAft>
              <a:spcPct val="35000"/>
            </a:spcAft>
            <a:buNone/>
          </a:pPr>
          <a:endParaRPr lang="ru-RU" sz="4500" kern="1200" dirty="0"/>
        </a:p>
      </dsp:txBody>
      <dsp:txXfrm>
        <a:off x="3550152" y="3049025"/>
        <a:ext cx="745413" cy="745413"/>
      </dsp:txXfrm>
    </dsp:sp>
    <dsp:sp modelId="{AC840B52-E8B7-4560-B95B-5426D309D4B2}">
      <dsp:nvSpPr>
        <dsp:cNvPr id="0" name=""/>
        <dsp:cNvSpPr/>
      </dsp:nvSpPr>
      <dsp:spPr>
        <a:xfrm>
          <a:off x="1515643" y="2894645"/>
          <a:ext cx="1054173" cy="1054173"/>
        </a:xfrm>
        <a:prstGeom prst="ellipse">
          <a:avLst/>
        </a:prstGeom>
        <a:solidFill>
          <a:schemeClr val="bg1">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2000250">
            <a:lnSpc>
              <a:spcPct val="90000"/>
            </a:lnSpc>
            <a:spcBef>
              <a:spcPct val="0"/>
            </a:spcBef>
            <a:spcAft>
              <a:spcPct val="35000"/>
            </a:spcAft>
            <a:buNone/>
          </a:pPr>
          <a:endParaRPr lang="ru-RU" sz="4500" kern="1200" dirty="0"/>
        </a:p>
      </dsp:txBody>
      <dsp:txXfrm>
        <a:off x="1670023" y="3049025"/>
        <a:ext cx="745413" cy="745413"/>
      </dsp:txXfrm>
    </dsp:sp>
    <dsp:sp modelId="{08CBA050-E2CC-40F4-9C2D-BA8FA1EAD349}">
      <dsp:nvSpPr>
        <dsp:cNvPr id="0" name=""/>
        <dsp:cNvSpPr/>
      </dsp:nvSpPr>
      <dsp:spPr>
        <a:xfrm>
          <a:off x="934651" y="1106536"/>
          <a:ext cx="1054173" cy="1054173"/>
        </a:xfrm>
        <a:prstGeom prst="ellipse">
          <a:avLst/>
        </a:prstGeom>
        <a:solidFill>
          <a:schemeClr val="bg1">
            <a:lumMod val="8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2000250">
            <a:lnSpc>
              <a:spcPct val="90000"/>
            </a:lnSpc>
            <a:spcBef>
              <a:spcPct val="0"/>
            </a:spcBef>
            <a:spcAft>
              <a:spcPct val="35000"/>
            </a:spcAft>
            <a:buNone/>
          </a:pPr>
          <a:endParaRPr lang="ru-RU" sz="4500" kern="1200"/>
        </a:p>
      </dsp:txBody>
      <dsp:txXfrm>
        <a:off x="1089031" y="1260916"/>
        <a:ext cx="745413" cy="74541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141F46-283F-4DF8-80EF-B2AA9EFA4DD9}">
      <dsp:nvSpPr>
        <dsp:cNvPr id="0" name=""/>
        <dsp:cNvSpPr/>
      </dsp:nvSpPr>
      <dsp:spPr>
        <a:xfrm>
          <a:off x="0" y="911035"/>
          <a:ext cx="6832765" cy="2733106"/>
        </a:xfrm>
        <a:prstGeom prst="leftRightRibbon">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FF6696C-D77F-4F7F-9F76-F1A42C1BFA81}">
      <dsp:nvSpPr>
        <dsp:cNvPr id="0" name=""/>
        <dsp:cNvSpPr/>
      </dsp:nvSpPr>
      <dsp:spPr>
        <a:xfrm>
          <a:off x="819931" y="1408801"/>
          <a:ext cx="2254812" cy="133922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2672" rIns="0" bIns="45720" numCol="1" spcCol="1270" anchor="ctr" anchorCtr="0">
          <a:noAutofit/>
        </a:bodyPr>
        <a:lstStyle/>
        <a:p>
          <a:pPr marL="0" lvl="0" indent="0" algn="ctr" defTabSz="533400">
            <a:lnSpc>
              <a:spcPct val="90000"/>
            </a:lnSpc>
            <a:spcBef>
              <a:spcPct val="0"/>
            </a:spcBef>
            <a:spcAft>
              <a:spcPct val="35000"/>
            </a:spcAft>
            <a:buNone/>
          </a:pPr>
          <a:r>
            <a:rPr lang="en-US" sz="1200" b="1" kern="0" spc="100" baseline="0">
              <a:latin typeface="+mj-lt"/>
              <a:cs typeface="Poppins SemiBold" panose="02000000000000000000" pitchFamily="2" charset="0"/>
            </a:rPr>
            <a:t>PUT TITLE HERE</a:t>
          </a:r>
        </a:p>
        <a:p>
          <a:pPr marL="0" lvl="0" indent="0" algn="ctr" defTabSz="533400">
            <a:lnSpc>
              <a:spcPct val="150000"/>
            </a:lnSpc>
            <a:spcBef>
              <a:spcPct val="0"/>
            </a:spcBef>
            <a:spcAft>
              <a:spcPts val="0"/>
            </a:spcAft>
            <a:buNone/>
          </a:pPr>
          <a:r>
            <a:rPr lang="en-US" sz="1000" kern="1200">
              <a:latin typeface="+mj-lt"/>
              <a:ea typeface="Karla" pitchFamily="2" charset="0"/>
              <a:cs typeface="Poppins" panose="02000000000000000000" pitchFamily="2" charset="0"/>
            </a:rPr>
            <a:t>Ut et pulvinar odio. Nam condimen tum nisl at ante euismod else</a:t>
          </a:r>
          <a:endParaRPr lang="ru-RU" sz="1000" b="1" kern="1200" dirty="0">
            <a:latin typeface="+mj-lt"/>
          </a:endParaRPr>
        </a:p>
      </dsp:txBody>
      <dsp:txXfrm>
        <a:off x="819931" y="1408801"/>
        <a:ext cx="2254812" cy="1339222"/>
      </dsp:txXfrm>
    </dsp:sp>
    <dsp:sp modelId="{36A44124-A4CE-4F8D-A051-B7B39B2B16BD}">
      <dsp:nvSpPr>
        <dsp:cNvPr id="0" name=""/>
        <dsp:cNvSpPr/>
      </dsp:nvSpPr>
      <dsp:spPr>
        <a:xfrm>
          <a:off x="3416383" y="1846098"/>
          <a:ext cx="2664778" cy="133922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2672" rIns="0" bIns="45720" numCol="1" spcCol="1270" anchor="ctr" anchorCtr="0">
          <a:noAutofit/>
        </a:bodyPr>
        <a:lstStyle/>
        <a:p>
          <a:pPr marL="0" lvl="0" indent="0" algn="ctr" defTabSz="533400">
            <a:lnSpc>
              <a:spcPct val="90000"/>
            </a:lnSpc>
            <a:spcBef>
              <a:spcPct val="0"/>
            </a:spcBef>
            <a:spcAft>
              <a:spcPct val="35000"/>
            </a:spcAft>
            <a:buNone/>
          </a:pPr>
          <a:r>
            <a:rPr lang="en-US" sz="1200" b="1" kern="1200" spc="100" baseline="0">
              <a:latin typeface="+mj-lt"/>
              <a:cs typeface="Poppins SemiBold" panose="02000000000000000000" pitchFamily="2" charset="0"/>
            </a:rPr>
            <a:t>PUT TITLE HERE</a:t>
          </a:r>
        </a:p>
        <a:p>
          <a:pPr marL="0" lvl="0" indent="0" algn="ctr" defTabSz="533400">
            <a:lnSpc>
              <a:spcPct val="150000"/>
            </a:lnSpc>
            <a:spcBef>
              <a:spcPct val="0"/>
            </a:spcBef>
            <a:spcAft>
              <a:spcPts val="0"/>
            </a:spcAft>
            <a:buNone/>
          </a:pPr>
          <a:r>
            <a:rPr lang="en-US" sz="1000" kern="1200">
              <a:latin typeface="+mj-lt"/>
              <a:ea typeface="Karla" pitchFamily="2" charset="0"/>
              <a:cs typeface="Poppins" panose="02000000000000000000" pitchFamily="2" charset="0"/>
            </a:rPr>
            <a:t>Ut et pulvinar odio. Nam condimen tum nisl at ante euismod else</a:t>
          </a:r>
          <a:endParaRPr lang="ru-RU" sz="1000" kern="1200" dirty="0">
            <a:latin typeface="+mj-lt"/>
          </a:endParaRPr>
        </a:p>
      </dsp:txBody>
      <dsp:txXfrm>
        <a:off x="3416383" y="1846098"/>
        <a:ext cx="2664778" cy="1339222"/>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927C00-A0D4-4562-A103-CE589E8E9EA6}" type="datetimeFigureOut">
              <a:rPr lang="en-US" smtClean="0"/>
              <a:t>26-Jul-24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A00EE3-CF92-4DA1-A975-5F93C0A67231}" type="slidenum">
              <a:rPr lang="en-US" smtClean="0"/>
              <a:t>‹#›</a:t>
            </a:fld>
            <a:endParaRPr lang="en-US"/>
          </a:p>
        </p:txBody>
      </p:sp>
    </p:spTree>
    <p:extLst>
      <p:ext uri="{BB962C8B-B14F-4D97-AF65-F5344CB8AC3E}">
        <p14:creationId xmlns:p14="http://schemas.microsoft.com/office/powerpoint/2010/main" val="3252416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BA00EE3-CF92-4DA1-A975-5F93C0A67231}" type="slidenum">
              <a:rPr lang="en-US" smtClean="0"/>
              <a:t>1</a:t>
            </a:fld>
            <a:endParaRPr lang="en-US"/>
          </a:p>
        </p:txBody>
      </p:sp>
    </p:spTree>
    <p:extLst>
      <p:ext uri="{BB962C8B-B14F-4D97-AF65-F5344CB8AC3E}">
        <p14:creationId xmlns:p14="http://schemas.microsoft.com/office/powerpoint/2010/main" val="349174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A0D1D-A065-F787-F2E6-0D50DEA3C8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51BD77E-310F-7653-809D-6561EF666D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1EF4EF0-CDE4-D02A-E1F9-469B3D39A7C6}"/>
              </a:ext>
            </a:extLst>
          </p:cNvPr>
          <p:cNvSpPr>
            <a:spLocks noGrp="1"/>
          </p:cNvSpPr>
          <p:nvPr>
            <p:ph type="dt" sz="half" idx="10"/>
          </p:nvPr>
        </p:nvSpPr>
        <p:spPr/>
        <p:txBody>
          <a:bodyPr/>
          <a:lstStyle/>
          <a:p>
            <a:fld id="{70CB132B-4A1D-41D6-AED5-264F6102275D}" type="datetimeFigureOut">
              <a:rPr lang="en-US" smtClean="0"/>
              <a:t>26-Jul-24</a:t>
            </a:fld>
            <a:endParaRPr lang="en-US"/>
          </a:p>
        </p:txBody>
      </p:sp>
      <p:sp>
        <p:nvSpPr>
          <p:cNvPr id="5" name="Footer Placeholder 4">
            <a:extLst>
              <a:ext uri="{FF2B5EF4-FFF2-40B4-BE49-F238E27FC236}">
                <a16:creationId xmlns:a16="http://schemas.microsoft.com/office/drawing/2014/main" id="{675D4FDB-B53F-2983-5CB4-73753F2AEB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4D52B4-1E24-7BF6-F1DA-BEA3D3838850}"/>
              </a:ext>
            </a:extLst>
          </p:cNvPr>
          <p:cNvSpPr>
            <a:spLocks noGrp="1"/>
          </p:cNvSpPr>
          <p:nvPr>
            <p:ph type="sldNum" sz="quarter" idx="12"/>
          </p:nvPr>
        </p:nvSpPr>
        <p:spPr/>
        <p:txBody>
          <a:bodyPr/>
          <a:lstStyle/>
          <a:p>
            <a:fld id="{EADCB7B8-EB7E-410C-A09A-3AD33B005F06}" type="slidenum">
              <a:rPr lang="en-US" smtClean="0"/>
              <a:t>‹#›</a:t>
            </a:fld>
            <a:endParaRPr lang="en-US"/>
          </a:p>
        </p:txBody>
      </p:sp>
    </p:spTree>
    <p:extLst>
      <p:ext uri="{BB962C8B-B14F-4D97-AF65-F5344CB8AC3E}">
        <p14:creationId xmlns:p14="http://schemas.microsoft.com/office/powerpoint/2010/main" val="5856955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DB7DD-3181-0410-DFAF-564C85140AD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F75E449-0273-96B8-33FE-9019691BF4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B36CEE-7553-F259-2AA0-A4E7A063D8F5}"/>
              </a:ext>
            </a:extLst>
          </p:cNvPr>
          <p:cNvSpPr>
            <a:spLocks noGrp="1"/>
          </p:cNvSpPr>
          <p:nvPr>
            <p:ph type="dt" sz="half" idx="10"/>
          </p:nvPr>
        </p:nvSpPr>
        <p:spPr/>
        <p:txBody>
          <a:bodyPr/>
          <a:lstStyle/>
          <a:p>
            <a:fld id="{70CB132B-4A1D-41D6-AED5-264F6102275D}" type="datetimeFigureOut">
              <a:rPr lang="en-US" smtClean="0"/>
              <a:t>26-Jul-24</a:t>
            </a:fld>
            <a:endParaRPr lang="en-US"/>
          </a:p>
        </p:txBody>
      </p:sp>
      <p:sp>
        <p:nvSpPr>
          <p:cNvPr id="5" name="Footer Placeholder 4">
            <a:extLst>
              <a:ext uri="{FF2B5EF4-FFF2-40B4-BE49-F238E27FC236}">
                <a16:creationId xmlns:a16="http://schemas.microsoft.com/office/drawing/2014/main" id="{B1940E76-6755-2EA3-A179-FA87F140D0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E17C8C-1EC3-4CCB-6BEA-AC3BA4BC01A4}"/>
              </a:ext>
            </a:extLst>
          </p:cNvPr>
          <p:cNvSpPr>
            <a:spLocks noGrp="1"/>
          </p:cNvSpPr>
          <p:nvPr>
            <p:ph type="sldNum" sz="quarter" idx="12"/>
          </p:nvPr>
        </p:nvSpPr>
        <p:spPr/>
        <p:txBody>
          <a:bodyPr/>
          <a:lstStyle/>
          <a:p>
            <a:fld id="{EADCB7B8-EB7E-410C-A09A-3AD33B005F06}" type="slidenum">
              <a:rPr lang="en-US" smtClean="0"/>
              <a:t>‹#›</a:t>
            </a:fld>
            <a:endParaRPr lang="en-US"/>
          </a:p>
        </p:txBody>
      </p:sp>
    </p:spTree>
    <p:extLst>
      <p:ext uri="{BB962C8B-B14F-4D97-AF65-F5344CB8AC3E}">
        <p14:creationId xmlns:p14="http://schemas.microsoft.com/office/powerpoint/2010/main" val="1507129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D34138A-2850-D4FB-6CEE-131409EE435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5DA4F76-6993-49A1-D320-40078AE5B39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DFC4FE-51F6-88AB-B4C1-F7C0D78569AA}"/>
              </a:ext>
            </a:extLst>
          </p:cNvPr>
          <p:cNvSpPr>
            <a:spLocks noGrp="1"/>
          </p:cNvSpPr>
          <p:nvPr>
            <p:ph type="dt" sz="half" idx="10"/>
          </p:nvPr>
        </p:nvSpPr>
        <p:spPr/>
        <p:txBody>
          <a:bodyPr/>
          <a:lstStyle/>
          <a:p>
            <a:fld id="{70CB132B-4A1D-41D6-AED5-264F6102275D}" type="datetimeFigureOut">
              <a:rPr lang="en-US" smtClean="0"/>
              <a:t>26-Jul-24</a:t>
            </a:fld>
            <a:endParaRPr lang="en-US"/>
          </a:p>
        </p:txBody>
      </p:sp>
      <p:sp>
        <p:nvSpPr>
          <p:cNvPr id="5" name="Footer Placeholder 4">
            <a:extLst>
              <a:ext uri="{FF2B5EF4-FFF2-40B4-BE49-F238E27FC236}">
                <a16:creationId xmlns:a16="http://schemas.microsoft.com/office/drawing/2014/main" id="{A1CB0D88-5D63-0FED-0019-7821250F7E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9C046B-2782-7F2F-5D0C-941219FD66BA}"/>
              </a:ext>
            </a:extLst>
          </p:cNvPr>
          <p:cNvSpPr>
            <a:spLocks noGrp="1"/>
          </p:cNvSpPr>
          <p:nvPr>
            <p:ph type="sldNum" sz="quarter" idx="12"/>
          </p:nvPr>
        </p:nvSpPr>
        <p:spPr/>
        <p:txBody>
          <a:bodyPr/>
          <a:lstStyle/>
          <a:p>
            <a:fld id="{EADCB7B8-EB7E-410C-A09A-3AD33B005F06}" type="slidenum">
              <a:rPr lang="en-US" smtClean="0"/>
              <a:t>‹#›</a:t>
            </a:fld>
            <a:endParaRPr lang="en-US"/>
          </a:p>
        </p:txBody>
      </p:sp>
    </p:spTree>
    <p:extLst>
      <p:ext uri="{BB962C8B-B14F-4D97-AF65-F5344CB8AC3E}">
        <p14:creationId xmlns:p14="http://schemas.microsoft.com/office/powerpoint/2010/main" val="3452933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CA750-7067-44A3-8CF2-49065893DF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1A652A-CC17-60B8-A080-A7131B4878A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EEB4C4-0328-59E1-6CAE-4D28E3D4A1DD}"/>
              </a:ext>
            </a:extLst>
          </p:cNvPr>
          <p:cNvSpPr>
            <a:spLocks noGrp="1"/>
          </p:cNvSpPr>
          <p:nvPr>
            <p:ph type="dt" sz="half" idx="10"/>
          </p:nvPr>
        </p:nvSpPr>
        <p:spPr/>
        <p:txBody>
          <a:bodyPr/>
          <a:lstStyle/>
          <a:p>
            <a:fld id="{70CB132B-4A1D-41D6-AED5-264F6102275D}" type="datetimeFigureOut">
              <a:rPr lang="en-US" smtClean="0"/>
              <a:t>26-Jul-24</a:t>
            </a:fld>
            <a:endParaRPr lang="en-US"/>
          </a:p>
        </p:txBody>
      </p:sp>
      <p:sp>
        <p:nvSpPr>
          <p:cNvPr id="5" name="Footer Placeholder 4">
            <a:extLst>
              <a:ext uri="{FF2B5EF4-FFF2-40B4-BE49-F238E27FC236}">
                <a16:creationId xmlns:a16="http://schemas.microsoft.com/office/drawing/2014/main" id="{7CE1032C-34F1-EE11-B0E5-98C0241F20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2161E8-3E34-EC65-3160-239DD9CB2207}"/>
              </a:ext>
            </a:extLst>
          </p:cNvPr>
          <p:cNvSpPr>
            <a:spLocks noGrp="1"/>
          </p:cNvSpPr>
          <p:nvPr>
            <p:ph type="sldNum" sz="quarter" idx="12"/>
          </p:nvPr>
        </p:nvSpPr>
        <p:spPr/>
        <p:txBody>
          <a:bodyPr/>
          <a:lstStyle/>
          <a:p>
            <a:fld id="{EADCB7B8-EB7E-410C-A09A-3AD33B005F06}" type="slidenum">
              <a:rPr lang="en-US" smtClean="0"/>
              <a:t>‹#›</a:t>
            </a:fld>
            <a:endParaRPr lang="en-US"/>
          </a:p>
        </p:txBody>
      </p:sp>
    </p:spTree>
    <p:extLst>
      <p:ext uri="{BB962C8B-B14F-4D97-AF65-F5344CB8AC3E}">
        <p14:creationId xmlns:p14="http://schemas.microsoft.com/office/powerpoint/2010/main" val="562885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5CD07-F7FD-196C-9C1F-FC2372CC285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6FDBD94-D71C-19A9-E739-A657C611DFB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F10E74-A112-A35C-63E7-59E0F9D87CFC}"/>
              </a:ext>
            </a:extLst>
          </p:cNvPr>
          <p:cNvSpPr>
            <a:spLocks noGrp="1"/>
          </p:cNvSpPr>
          <p:nvPr>
            <p:ph type="dt" sz="half" idx="10"/>
          </p:nvPr>
        </p:nvSpPr>
        <p:spPr/>
        <p:txBody>
          <a:bodyPr/>
          <a:lstStyle/>
          <a:p>
            <a:fld id="{70CB132B-4A1D-41D6-AED5-264F6102275D}" type="datetimeFigureOut">
              <a:rPr lang="en-US" smtClean="0"/>
              <a:t>26-Jul-24</a:t>
            </a:fld>
            <a:endParaRPr lang="en-US"/>
          </a:p>
        </p:txBody>
      </p:sp>
      <p:sp>
        <p:nvSpPr>
          <p:cNvPr id="5" name="Footer Placeholder 4">
            <a:extLst>
              <a:ext uri="{FF2B5EF4-FFF2-40B4-BE49-F238E27FC236}">
                <a16:creationId xmlns:a16="http://schemas.microsoft.com/office/drawing/2014/main" id="{4250D004-68B6-2570-A78E-583A876E95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6A8BA9-2A0D-1387-86E3-8F8EB4B125FA}"/>
              </a:ext>
            </a:extLst>
          </p:cNvPr>
          <p:cNvSpPr>
            <a:spLocks noGrp="1"/>
          </p:cNvSpPr>
          <p:nvPr>
            <p:ph type="sldNum" sz="quarter" idx="12"/>
          </p:nvPr>
        </p:nvSpPr>
        <p:spPr/>
        <p:txBody>
          <a:bodyPr/>
          <a:lstStyle/>
          <a:p>
            <a:fld id="{EADCB7B8-EB7E-410C-A09A-3AD33B005F06}" type="slidenum">
              <a:rPr lang="en-US" smtClean="0"/>
              <a:t>‹#›</a:t>
            </a:fld>
            <a:endParaRPr lang="en-US"/>
          </a:p>
        </p:txBody>
      </p:sp>
    </p:spTree>
    <p:extLst>
      <p:ext uri="{BB962C8B-B14F-4D97-AF65-F5344CB8AC3E}">
        <p14:creationId xmlns:p14="http://schemas.microsoft.com/office/powerpoint/2010/main" val="3845029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5760D-EE3B-5D87-95D7-12D982678B4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90DA4F1-D030-63DD-5FF9-43E5DB68006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506876A-8526-331D-9EC3-013CD743D8D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B865E87-EDB3-71D2-68D1-CC369C88195D}"/>
              </a:ext>
            </a:extLst>
          </p:cNvPr>
          <p:cNvSpPr>
            <a:spLocks noGrp="1"/>
          </p:cNvSpPr>
          <p:nvPr>
            <p:ph type="dt" sz="half" idx="10"/>
          </p:nvPr>
        </p:nvSpPr>
        <p:spPr/>
        <p:txBody>
          <a:bodyPr/>
          <a:lstStyle/>
          <a:p>
            <a:fld id="{70CB132B-4A1D-41D6-AED5-264F6102275D}" type="datetimeFigureOut">
              <a:rPr lang="en-US" smtClean="0"/>
              <a:t>26-Jul-24</a:t>
            </a:fld>
            <a:endParaRPr lang="en-US"/>
          </a:p>
        </p:txBody>
      </p:sp>
      <p:sp>
        <p:nvSpPr>
          <p:cNvPr id="6" name="Footer Placeholder 5">
            <a:extLst>
              <a:ext uri="{FF2B5EF4-FFF2-40B4-BE49-F238E27FC236}">
                <a16:creationId xmlns:a16="http://schemas.microsoft.com/office/drawing/2014/main" id="{DF388CD6-7C6E-3785-BDDB-7DFF4012DE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DF333FC-3CE8-70DD-7638-472B001924D1}"/>
              </a:ext>
            </a:extLst>
          </p:cNvPr>
          <p:cNvSpPr>
            <a:spLocks noGrp="1"/>
          </p:cNvSpPr>
          <p:nvPr>
            <p:ph type="sldNum" sz="quarter" idx="12"/>
          </p:nvPr>
        </p:nvSpPr>
        <p:spPr/>
        <p:txBody>
          <a:bodyPr/>
          <a:lstStyle/>
          <a:p>
            <a:fld id="{EADCB7B8-EB7E-410C-A09A-3AD33B005F06}" type="slidenum">
              <a:rPr lang="en-US" smtClean="0"/>
              <a:t>‹#›</a:t>
            </a:fld>
            <a:endParaRPr lang="en-US"/>
          </a:p>
        </p:txBody>
      </p:sp>
    </p:spTree>
    <p:extLst>
      <p:ext uri="{BB962C8B-B14F-4D97-AF65-F5344CB8AC3E}">
        <p14:creationId xmlns:p14="http://schemas.microsoft.com/office/powerpoint/2010/main" val="2579508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A87AA-82D9-4500-DE53-BD8CA77F6EC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9B1E4E-CAF5-5C69-FED4-2343FBE132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37CBE27-121E-003D-38F2-95060D87D74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6D14E85-DCF1-2834-482F-AA68C0A5DD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B7F61EF-B75D-F3A1-7F8E-7BF40F072A9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DB76CD2-CA6A-C36B-3FA9-7387D058439A}"/>
              </a:ext>
            </a:extLst>
          </p:cNvPr>
          <p:cNvSpPr>
            <a:spLocks noGrp="1"/>
          </p:cNvSpPr>
          <p:nvPr>
            <p:ph type="dt" sz="half" idx="10"/>
          </p:nvPr>
        </p:nvSpPr>
        <p:spPr/>
        <p:txBody>
          <a:bodyPr/>
          <a:lstStyle/>
          <a:p>
            <a:fld id="{70CB132B-4A1D-41D6-AED5-264F6102275D}" type="datetimeFigureOut">
              <a:rPr lang="en-US" smtClean="0"/>
              <a:t>26-Jul-24</a:t>
            </a:fld>
            <a:endParaRPr lang="en-US"/>
          </a:p>
        </p:txBody>
      </p:sp>
      <p:sp>
        <p:nvSpPr>
          <p:cNvPr id="8" name="Footer Placeholder 7">
            <a:extLst>
              <a:ext uri="{FF2B5EF4-FFF2-40B4-BE49-F238E27FC236}">
                <a16:creationId xmlns:a16="http://schemas.microsoft.com/office/drawing/2014/main" id="{2B75FD1C-65B4-AA03-09A4-4B3C9C09B16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E1F7279-6D8F-7644-F486-D87F2D101D4C}"/>
              </a:ext>
            </a:extLst>
          </p:cNvPr>
          <p:cNvSpPr>
            <a:spLocks noGrp="1"/>
          </p:cNvSpPr>
          <p:nvPr>
            <p:ph type="sldNum" sz="quarter" idx="12"/>
          </p:nvPr>
        </p:nvSpPr>
        <p:spPr/>
        <p:txBody>
          <a:bodyPr/>
          <a:lstStyle/>
          <a:p>
            <a:fld id="{EADCB7B8-EB7E-410C-A09A-3AD33B005F06}" type="slidenum">
              <a:rPr lang="en-US" smtClean="0"/>
              <a:t>‹#›</a:t>
            </a:fld>
            <a:endParaRPr lang="en-US"/>
          </a:p>
        </p:txBody>
      </p:sp>
    </p:spTree>
    <p:extLst>
      <p:ext uri="{BB962C8B-B14F-4D97-AF65-F5344CB8AC3E}">
        <p14:creationId xmlns:p14="http://schemas.microsoft.com/office/powerpoint/2010/main" val="744096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C01DB-D0C7-0C56-A5A0-9BFC70B2E2D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3620983-0FBF-B09F-FC17-109BE6CF82BD}"/>
              </a:ext>
            </a:extLst>
          </p:cNvPr>
          <p:cNvSpPr>
            <a:spLocks noGrp="1"/>
          </p:cNvSpPr>
          <p:nvPr>
            <p:ph type="dt" sz="half" idx="10"/>
          </p:nvPr>
        </p:nvSpPr>
        <p:spPr/>
        <p:txBody>
          <a:bodyPr/>
          <a:lstStyle/>
          <a:p>
            <a:fld id="{70CB132B-4A1D-41D6-AED5-264F6102275D}" type="datetimeFigureOut">
              <a:rPr lang="en-US" smtClean="0"/>
              <a:t>26-Jul-24</a:t>
            </a:fld>
            <a:endParaRPr lang="en-US"/>
          </a:p>
        </p:txBody>
      </p:sp>
      <p:sp>
        <p:nvSpPr>
          <p:cNvPr id="4" name="Footer Placeholder 3">
            <a:extLst>
              <a:ext uri="{FF2B5EF4-FFF2-40B4-BE49-F238E27FC236}">
                <a16:creationId xmlns:a16="http://schemas.microsoft.com/office/drawing/2014/main" id="{E2A92D7C-7463-2AA5-34AB-E670EBD0A4F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809361B-47AC-9F9E-A635-FA0B3BAC9235}"/>
              </a:ext>
            </a:extLst>
          </p:cNvPr>
          <p:cNvSpPr>
            <a:spLocks noGrp="1"/>
          </p:cNvSpPr>
          <p:nvPr>
            <p:ph type="sldNum" sz="quarter" idx="12"/>
          </p:nvPr>
        </p:nvSpPr>
        <p:spPr/>
        <p:txBody>
          <a:bodyPr/>
          <a:lstStyle/>
          <a:p>
            <a:fld id="{EADCB7B8-EB7E-410C-A09A-3AD33B005F06}" type="slidenum">
              <a:rPr lang="en-US" smtClean="0"/>
              <a:t>‹#›</a:t>
            </a:fld>
            <a:endParaRPr lang="en-US"/>
          </a:p>
        </p:txBody>
      </p:sp>
    </p:spTree>
    <p:extLst>
      <p:ext uri="{BB962C8B-B14F-4D97-AF65-F5344CB8AC3E}">
        <p14:creationId xmlns:p14="http://schemas.microsoft.com/office/powerpoint/2010/main" val="792879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7FA40D7-7D86-18C0-0607-4B6BEB0DEA7C}"/>
              </a:ext>
            </a:extLst>
          </p:cNvPr>
          <p:cNvSpPr>
            <a:spLocks noGrp="1"/>
          </p:cNvSpPr>
          <p:nvPr>
            <p:ph type="dt" sz="half" idx="10"/>
          </p:nvPr>
        </p:nvSpPr>
        <p:spPr/>
        <p:txBody>
          <a:bodyPr/>
          <a:lstStyle/>
          <a:p>
            <a:fld id="{70CB132B-4A1D-41D6-AED5-264F6102275D}" type="datetimeFigureOut">
              <a:rPr lang="en-US" smtClean="0"/>
              <a:t>26-Jul-24</a:t>
            </a:fld>
            <a:endParaRPr lang="en-US"/>
          </a:p>
        </p:txBody>
      </p:sp>
      <p:sp>
        <p:nvSpPr>
          <p:cNvPr id="3" name="Footer Placeholder 2">
            <a:extLst>
              <a:ext uri="{FF2B5EF4-FFF2-40B4-BE49-F238E27FC236}">
                <a16:creationId xmlns:a16="http://schemas.microsoft.com/office/drawing/2014/main" id="{6FEFE401-6D05-0232-5695-F724E575394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F079C8C-3DE6-24B8-0C2D-5D3D879AD14E}"/>
              </a:ext>
            </a:extLst>
          </p:cNvPr>
          <p:cNvSpPr>
            <a:spLocks noGrp="1"/>
          </p:cNvSpPr>
          <p:nvPr>
            <p:ph type="sldNum" sz="quarter" idx="12"/>
          </p:nvPr>
        </p:nvSpPr>
        <p:spPr/>
        <p:txBody>
          <a:bodyPr/>
          <a:lstStyle/>
          <a:p>
            <a:fld id="{EADCB7B8-EB7E-410C-A09A-3AD33B005F06}" type="slidenum">
              <a:rPr lang="en-US" smtClean="0"/>
              <a:t>‹#›</a:t>
            </a:fld>
            <a:endParaRPr lang="en-US"/>
          </a:p>
        </p:txBody>
      </p:sp>
    </p:spTree>
    <p:extLst>
      <p:ext uri="{BB962C8B-B14F-4D97-AF65-F5344CB8AC3E}">
        <p14:creationId xmlns:p14="http://schemas.microsoft.com/office/powerpoint/2010/main" val="1747176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8E601-4FC3-0B2E-AA62-23FEECCC22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3CBE27F-838D-7ECF-8880-7EBE13D3551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E7352A5-26D1-BFA0-9A17-E61F2ABEF2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6745C90-30DD-8CD0-CEE4-58243EA4A71A}"/>
              </a:ext>
            </a:extLst>
          </p:cNvPr>
          <p:cNvSpPr>
            <a:spLocks noGrp="1"/>
          </p:cNvSpPr>
          <p:nvPr>
            <p:ph type="dt" sz="half" idx="10"/>
          </p:nvPr>
        </p:nvSpPr>
        <p:spPr/>
        <p:txBody>
          <a:bodyPr/>
          <a:lstStyle/>
          <a:p>
            <a:fld id="{70CB132B-4A1D-41D6-AED5-264F6102275D}" type="datetimeFigureOut">
              <a:rPr lang="en-US" smtClean="0"/>
              <a:t>26-Jul-24</a:t>
            </a:fld>
            <a:endParaRPr lang="en-US"/>
          </a:p>
        </p:txBody>
      </p:sp>
      <p:sp>
        <p:nvSpPr>
          <p:cNvPr id="6" name="Footer Placeholder 5">
            <a:extLst>
              <a:ext uri="{FF2B5EF4-FFF2-40B4-BE49-F238E27FC236}">
                <a16:creationId xmlns:a16="http://schemas.microsoft.com/office/drawing/2014/main" id="{69363E4C-EAC7-1C44-2451-EC1A15F2EB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AEAEA9B-16A7-D9DE-847D-5350EF6D4661}"/>
              </a:ext>
            </a:extLst>
          </p:cNvPr>
          <p:cNvSpPr>
            <a:spLocks noGrp="1"/>
          </p:cNvSpPr>
          <p:nvPr>
            <p:ph type="sldNum" sz="quarter" idx="12"/>
          </p:nvPr>
        </p:nvSpPr>
        <p:spPr/>
        <p:txBody>
          <a:bodyPr/>
          <a:lstStyle/>
          <a:p>
            <a:fld id="{EADCB7B8-EB7E-410C-A09A-3AD33B005F06}" type="slidenum">
              <a:rPr lang="en-US" smtClean="0"/>
              <a:t>‹#›</a:t>
            </a:fld>
            <a:endParaRPr lang="en-US"/>
          </a:p>
        </p:txBody>
      </p:sp>
    </p:spTree>
    <p:extLst>
      <p:ext uri="{BB962C8B-B14F-4D97-AF65-F5344CB8AC3E}">
        <p14:creationId xmlns:p14="http://schemas.microsoft.com/office/powerpoint/2010/main" val="948103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60B4A-4A8F-5D51-1F18-3B99F657BC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768A3ED-8313-6729-BE68-1F51BCD6D8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D155FB9-8BBD-96AC-AD04-09B6330613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24569E-DBDE-F750-3F51-439ED38F877B}"/>
              </a:ext>
            </a:extLst>
          </p:cNvPr>
          <p:cNvSpPr>
            <a:spLocks noGrp="1"/>
          </p:cNvSpPr>
          <p:nvPr>
            <p:ph type="dt" sz="half" idx="10"/>
          </p:nvPr>
        </p:nvSpPr>
        <p:spPr/>
        <p:txBody>
          <a:bodyPr/>
          <a:lstStyle/>
          <a:p>
            <a:fld id="{70CB132B-4A1D-41D6-AED5-264F6102275D}" type="datetimeFigureOut">
              <a:rPr lang="en-US" smtClean="0"/>
              <a:t>26-Jul-24</a:t>
            </a:fld>
            <a:endParaRPr lang="en-US"/>
          </a:p>
        </p:txBody>
      </p:sp>
      <p:sp>
        <p:nvSpPr>
          <p:cNvPr id="6" name="Footer Placeholder 5">
            <a:extLst>
              <a:ext uri="{FF2B5EF4-FFF2-40B4-BE49-F238E27FC236}">
                <a16:creationId xmlns:a16="http://schemas.microsoft.com/office/drawing/2014/main" id="{E8932C91-480B-7DBE-3260-BCDA0A6C7A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28ACA8-2E90-4CA8-9123-6E708A6C4AD1}"/>
              </a:ext>
            </a:extLst>
          </p:cNvPr>
          <p:cNvSpPr>
            <a:spLocks noGrp="1"/>
          </p:cNvSpPr>
          <p:nvPr>
            <p:ph type="sldNum" sz="quarter" idx="12"/>
          </p:nvPr>
        </p:nvSpPr>
        <p:spPr/>
        <p:txBody>
          <a:bodyPr/>
          <a:lstStyle/>
          <a:p>
            <a:fld id="{EADCB7B8-EB7E-410C-A09A-3AD33B005F06}" type="slidenum">
              <a:rPr lang="en-US" smtClean="0"/>
              <a:t>‹#›</a:t>
            </a:fld>
            <a:endParaRPr lang="en-US"/>
          </a:p>
        </p:txBody>
      </p:sp>
    </p:spTree>
    <p:extLst>
      <p:ext uri="{BB962C8B-B14F-4D97-AF65-F5344CB8AC3E}">
        <p14:creationId xmlns:p14="http://schemas.microsoft.com/office/powerpoint/2010/main" val="3083855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0F003B4-204B-4B09-2572-3BAE611E03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4C8E3D-5E1E-0BB1-D428-70215DF687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5EBF1C-C037-14FD-AB84-E45B1D2588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0CB132B-4A1D-41D6-AED5-264F6102275D}" type="datetimeFigureOut">
              <a:rPr lang="en-US" smtClean="0"/>
              <a:t>26-Jul-24</a:t>
            </a:fld>
            <a:endParaRPr lang="en-US"/>
          </a:p>
        </p:txBody>
      </p:sp>
      <p:sp>
        <p:nvSpPr>
          <p:cNvPr id="5" name="Footer Placeholder 4">
            <a:extLst>
              <a:ext uri="{FF2B5EF4-FFF2-40B4-BE49-F238E27FC236}">
                <a16:creationId xmlns:a16="http://schemas.microsoft.com/office/drawing/2014/main" id="{154D28DB-03AD-76CF-3E38-C9279706119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FF6EF4C-A912-FD34-5261-AA6D92D0A3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ADCB7B8-EB7E-410C-A09A-3AD33B005F06}" type="slidenum">
              <a:rPr lang="en-US" smtClean="0"/>
              <a:t>‹#›</a:t>
            </a:fld>
            <a:endParaRPr lang="en-US"/>
          </a:p>
        </p:txBody>
      </p:sp>
    </p:spTree>
    <p:extLst>
      <p:ext uri="{BB962C8B-B14F-4D97-AF65-F5344CB8AC3E}">
        <p14:creationId xmlns:p14="http://schemas.microsoft.com/office/powerpoint/2010/main" val="33654590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4.png"/></Relationships>
</file>

<file path=ppt/slides/_rels/slide2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4.png"/></Relationships>
</file>

<file path=ppt/slides/_rels/slide2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Layout" Target="../diagrams/layout4.xml"/><Relationship Id="rId7" Type="http://schemas.openxmlformats.org/officeDocument/2006/relationships/image" Target="../media/image1.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 Id="rId9"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4.png"/></Relationships>
</file>

<file path=ppt/slides/_rels/slide3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 Id="rId9"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chart" Target="../charts/chart5.xml"/></Relationships>
</file>

<file path=ppt/slides/_rels/slide3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chart" Target="../charts/chart6.xml"/><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chart" Target="../charts/chart7.xml"/></Relationships>
</file>

<file path=ppt/slides/_rels/slide3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18" Type="http://schemas.openxmlformats.org/officeDocument/2006/relationships/image" Target="../media/image27.png"/><Relationship Id="rId3" Type="http://schemas.openxmlformats.org/officeDocument/2006/relationships/image" Target="../media/image12.png"/><Relationship Id="rId21" Type="http://schemas.openxmlformats.org/officeDocument/2006/relationships/image" Target="../media/image30.png"/><Relationship Id="rId7" Type="http://schemas.openxmlformats.org/officeDocument/2006/relationships/image" Target="../media/image16.png"/><Relationship Id="rId12" Type="http://schemas.openxmlformats.org/officeDocument/2006/relationships/image" Target="../media/image21.png"/><Relationship Id="rId17" Type="http://schemas.openxmlformats.org/officeDocument/2006/relationships/image" Target="../media/image26.png"/><Relationship Id="rId25" Type="http://schemas.openxmlformats.org/officeDocument/2006/relationships/image" Target="../media/image4.png"/><Relationship Id="rId2" Type="http://schemas.openxmlformats.org/officeDocument/2006/relationships/image" Target="../media/image1.png"/><Relationship Id="rId16" Type="http://schemas.openxmlformats.org/officeDocument/2006/relationships/image" Target="../media/image25.png"/><Relationship Id="rId20"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24" Type="http://schemas.openxmlformats.org/officeDocument/2006/relationships/image" Target="../media/image2.png"/><Relationship Id="rId5" Type="http://schemas.openxmlformats.org/officeDocument/2006/relationships/image" Target="../media/image14.png"/><Relationship Id="rId15" Type="http://schemas.openxmlformats.org/officeDocument/2006/relationships/image" Target="../media/image24.png"/><Relationship Id="rId23" Type="http://schemas.openxmlformats.org/officeDocument/2006/relationships/image" Target="../media/image32.png"/><Relationship Id="rId10" Type="http://schemas.openxmlformats.org/officeDocument/2006/relationships/image" Target="../media/image19.png"/><Relationship Id="rId19" Type="http://schemas.openxmlformats.org/officeDocument/2006/relationships/image" Target="../media/image28.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png"/><Relationship Id="rId22" Type="http://schemas.openxmlformats.org/officeDocument/2006/relationships/image" Target="../media/image31.png"/></Relationships>
</file>

<file path=ppt/slides/_rels/slide44.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18" Type="http://schemas.openxmlformats.org/officeDocument/2006/relationships/image" Target="../media/image48.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png"/><Relationship Id="rId17" Type="http://schemas.openxmlformats.org/officeDocument/2006/relationships/image" Target="../media/image47.png"/><Relationship Id="rId2" Type="http://schemas.openxmlformats.org/officeDocument/2006/relationships/image" Target="../media/image1.png"/><Relationship Id="rId16" Type="http://schemas.openxmlformats.org/officeDocument/2006/relationships/image" Target="../media/image46.png"/><Relationship Id="rId20"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5" Type="http://schemas.openxmlformats.org/officeDocument/2006/relationships/image" Target="../media/image45.png"/><Relationship Id="rId10" Type="http://schemas.openxmlformats.org/officeDocument/2006/relationships/image" Target="../media/image40.png"/><Relationship Id="rId19" Type="http://schemas.openxmlformats.org/officeDocument/2006/relationships/image" Target="../media/image2.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4.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8.jpg"/><Relationship Id="rId7"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5">
            <a:extLst>
              <a:ext uri="{FF2B5EF4-FFF2-40B4-BE49-F238E27FC236}">
                <a16:creationId xmlns:a16="http://schemas.microsoft.com/office/drawing/2014/main" id="{0BC80623-43E4-CF2F-4EBB-9C0AE890658B}"/>
              </a:ext>
            </a:extLst>
          </p:cNvPr>
          <p:cNvSpPr/>
          <p:nvPr/>
        </p:nvSpPr>
        <p:spPr>
          <a:xfrm>
            <a:off x="0" y="0"/>
            <a:ext cx="12192000" cy="6858000"/>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cxnSp>
        <p:nvCxnSpPr>
          <p:cNvPr id="5" name="Прямая соединительная линия 7">
            <a:extLst>
              <a:ext uri="{FF2B5EF4-FFF2-40B4-BE49-F238E27FC236}">
                <a16:creationId xmlns:a16="http://schemas.microsoft.com/office/drawing/2014/main" id="{C5CA8F0B-2686-D0E5-8C31-F5E4D446CA3C}"/>
              </a:ext>
            </a:extLst>
          </p:cNvPr>
          <p:cNvCxnSpPr>
            <a:cxnSpLocks/>
          </p:cNvCxnSpPr>
          <p:nvPr/>
        </p:nvCxnSpPr>
        <p:spPr>
          <a:xfrm>
            <a:off x="530528" y="5611798"/>
            <a:ext cx="7165672" cy="0"/>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sp>
        <p:nvSpPr>
          <p:cNvPr id="6" name="Подзаголовок 2">
            <a:extLst>
              <a:ext uri="{FF2B5EF4-FFF2-40B4-BE49-F238E27FC236}">
                <a16:creationId xmlns:a16="http://schemas.microsoft.com/office/drawing/2014/main" id="{1218144A-78A7-3096-D1A2-CC4216AE6F4C}"/>
              </a:ext>
            </a:extLst>
          </p:cNvPr>
          <p:cNvSpPr txBox="1">
            <a:spLocks/>
          </p:cNvSpPr>
          <p:nvPr/>
        </p:nvSpPr>
        <p:spPr>
          <a:xfrm>
            <a:off x="442277" y="5741032"/>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a:t>
            </a:r>
            <a:r>
              <a:rPr lang="en-US" sz="1200" kern="0" dirty="0" err="1">
                <a:solidFill>
                  <a:srgbClr val="1A2349"/>
                </a:solidFill>
                <a:latin typeface="Inter" panose="02000503000000020004" pitchFamily="2" charset="0"/>
                <a:ea typeface="Inter" panose="02000503000000020004" pitchFamily="2" charset="0"/>
                <a:cs typeface="Poppins" panose="02000000000000000000" pitchFamily="2" charset="0"/>
              </a:rPr>
              <a:t>prepar</a:t>
            </a:r>
            <a:r>
              <a:rPr lang="ro-RO" sz="1200" kern="0" dirty="0">
                <a:solidFill>
                  <a:srgbClr val="1A2349"/>
                </a:solidFill>
                <a:latin typeface="Inter" panose="02000503000000020004" pitchFamily="2" charset="0"/>
                <a:ea typeface="Inter" panose="02000503000000020004" pitchFamily="2" charset="0"/>
                <a:cs typeface="Poppins" panose="02000000000000000000" pitchFamily="2" charset="0"/>
              </a:rPr>
              <a:t>e</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pic>
        <p:nvPicPr>
          <p:cNvPr id="8" name="Picture 7">
            <a:extLst>
              <a:ext uri="{FF2B5EF4-FFF2-40B4-BE49-F238E27FC236}">
                <a16:creationId xmlns:a16="http://schemas.microsoft.com/office/drawing/2014/main" id="{B1FAF83D-4BFC-8531-3E12-6D3DE978051B}"/>
              </a:ext>
            </a:extLst>
          </p:cNvPr>
          <p:cNvPicPr>
            <a:picLocks noChangeAspect="1"/>
          </p:cNvPicPr>
          <p:nvPr/>
        </p:nvPicPr>
        <p:blipFill>
          <a:blip r:embed="rId3"/>
          <a:stretch>
            <a:fillRect/>
          </a:stretch>
        </p:blipFill>
        <p:spPr>
          <a:xfrm>
            <a:off x="530528" y="567246"/>
            <a:ext cx="3163552" cy="675782"/>
          </a:xfrm>
          <a:prstGeom prst="rect">
            <a:avLst/>
          </a:prstGeom>
        </p:spPr>
      </p:pic>
      <p:pic>
        <p:nvPicPr>
          <p:cNvPr id="16" name="Picture 15">
            <a:extLst>
              <a:ext uri="{FF2B5EF4-FFF2-40B4-BE49-F238E27FC236}">
                <a16:creationId xmlns:a16="http://schemas.microsoft.com/office/drawing/2014/main" id="{04D101F0-E648-680C-63BE-4B8ECC9357B0}"/>
              </a:ext>
            </a:extLst>
          </p:cNvPr>
          <p:cNvPicPr>
            <a:picLocks noChangeAspect="1"/>
          </p:cNvPicPr>
          <p:nvPr/>
        </p:nvPicPr>
        <p:blipFill>
          <a:blip r:embed="rId4"/>
          <a:stretch>
            <a:fillRect/>
          </a:stretch>
        </p:blipFill>
        <p:spPr>
          <a:xfrm>
            <a:off x="12061136" y="-42102"/>
            <a:ext cx="128518" cy="6858000"/>
          </a:xfrm>
          <a:prstGeom prst="rect">
            <a:avLst/>
          </a:prstGeom>
        </p:spPr>
      </p:pic>
      <p:pic>
        <p:nvPicPr>
          <p:cNvPr id="19" name="Picture 18">
            <a:extLst>
              <a:ext uri="{FF2B5EF4-FFF2-40B4-BE49-F238E27FC236}">
                <a16:creationId xmlns:a16="http://schemas.microsoft.com/office/drawing/2014/main" id="{40F7DA0F-BB6E-CD28-5310-61CAD1264B1F}"/>
              </a:ext>
            </a:extLst>
          </p:cNvPr>
          <p:cNvPicPr>
            <a:picLocks noChangeAspect="1"/>
          </p:cNvPicPr>
          <p:nvPr/>
        </p:nvPicPr>
        <p:blipFill>
          <a:blip r:embed="rId5"/>
          <a:stretch>
            <a:fillRect/>
          </a:stretch>
        </p:blipFill>
        <p:spPr>
          <a:xfrm>
            <a:off x="9302251" y="336898"/>
            <a:ext cx="2395866" cy="6100000"/>
          </a:xfrm>
          <a:prstGeom prst="rect">
            <a:avLst/>
          </a:prstGeom>
        </p:spPr>
      </p:pic>
      <p:pic>
        <p:nvPicPr>
          <p:cNvPr id="10" name="Picture 9">
            <a:extLst>
              <a:ext uri="{FF2B5EF4-FFF2-40B4-BE49-F238E27FC236}">
                <a16:creationId xmlns:a16="http://schemas.microsoft.com/office/drawing/2014/main" id="{B450144B-9E1C-5B58-D675-6A79680AABD3}"/>
              </a:ext>
            </a:extLst>
          </p:cNvPr>
          <p:cNvPicPr>
            <a:picLocks noChangeAspect="1"/>
          </p:cNvPicPr>
          <p:nvPr/>
        </p:nvPicPr>
        <p:blipFill>
          <a:blip r:embed="rId6"/>
          <a:stretch>
            <a:fillRect/>
          </a:stretch>
        </p:blipFill>
        <p:spPr>
          <a:xfrm>
            <a:off x="525836" y="2700422"/>
            <a:ext cx="6096000" cy="1689512"/>
          </a:xfrm>
          <a:prstGeom prst="rect">
            <a:avLst/>
          </a:prstGeom>
        </p:spPr>
      </p:pic>
    </p:spTree>
    <p:extLst>
      <p:ext uri="{BB962C8B-B14F-4D97-AF65-F5344CB8AC3E}">
        <p14:creationId xmlns:p14="http://schemas.microsoft.com/office/powerpoint/2010/main" val="2063936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12" name="Прямоугольник 10">
            <a:extLst>
              <a:ext uri="{FF2B5EF4-FFF2-40B4-BE49-F238E27FC236}">
                <a16:creationId xmlns:a16="http://schemas.microsoft.com/office/drawing/2014/main" id="{6E175D03-0F22-945D-F443-BA6577873B60}"/>
              </a:ext>
            </a:extLst>
          </p:cNvPr>
          <p:cNvSpPr/>
          <p:nvPr/>
        </p:nvSpPr>
        <p:spPr>
          <a:xfrm>
            <a:off x="0" y="2070100"/>
            <a:ext cx="12192000" cy="2838450"/>
          </a:xfrm>
          <a:prstGeom prst="rect">
            <a:avLst/>
          </a:prstGeom>
          <a:solidFill>
            <a:srgbClr val="35C5E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3" name="Подзаголовок 2">
            <a:extLst>
              <a:ext uri="{FF2B5EF4-FFF2-40B4-BE49-F238E27FC236}">
                <a16:creationId xmlns:a16="http://schemas.microsoft.com/office/drawing/2014/main" id="{61DD9CC2-EA55-6A1F-0853-80FBB2DEDFB0}"/>
              </a:ext>
            </a:extLst>
          </p:cNvPr>
          <p:cNvSpPr txBox="1">
            <a:spLocks/>
          </p:cNvSpPr>
          <p:nvPr/>
        </p:nvSpPr>
        <p:spPr>
          <a:xfrm>
            <a:off x="6350000" y="3394075"/>
            <a:ext cx="2230438" cy="114617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solidFill>
                  <a:srgbClr val="1A2349"/>
                </a:solidFill>
                <a:latin typeface="Inter" panose="02000503000000020004" pitchFamily="2" charset="0"/>
                <a:ea typeface="Inter" panose="02000503000000020004" pitchFamily="2" charset="0"/>
                <a:cs typeface="Poppins" panose="02000000000000000000" pitchFamily="2" charset="0"/>
              </a:rPr>
              <a:t>SERVICE 3</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rgbClr val="1A2349"/>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Cras auctor turpis</a:t>
            </a:r>
            <a:endParaRPr lang="en-US" sz="100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
        <p:nvSpPr>
          <p:cNvPr id="14" name="Подзаголовок 2">
            <a:extLst>
              <a:ext uri="{FF2B5EF4-FFF2-40B4-BE49-F238E27FC236}">
                <a16:creationId xmlns:a16="http://schemas.microsoft.com/office/drawing/2014/main" id="{2607677E-DE22-86FB-F5C1-084BB370F2C2}"/>
              </a:ext>
            </a:extLst>
          </p:cNvPr>
          <p:cNvSpPr txBox="1">
            <a:spLocks/>
          </p:cNvSpPr>
          <p:nvPr/>
        </p:nvSpPr>
        <p:spPr>
          <a:xfrm>
            <a:off x="874713" y="3394075"/>
            <a:ext cx="2230437" cy="114617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solidFill>
                  <a:srgbClr val="1A2349"/>
                </a:solidFill>
                <a:latin typeface="Inter" panose="02000503000000020004" pitchFamily="2" charset="0"/>
                <a:ea typeface="Inter" panose="02000503000000020004" pitchFamily="2" charset="0"/>
                <a:cs typeface="Poppins" panose="02000000000000000000" pitchFamily="2" charset="0"/>
              </a:rPr>
              <a:t>SERVICE 1</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rgbClr val="1A2349"/>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Cras auctor turpis</a:t>
            </a:r>
            <a:endParaRPr lang="en-US" sz="100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
        <p:nvSpPr>
          <p:cNvPr id="15" name="Подзаголовок 2">
            <a:extLst>
              <a:ext uri="{FF2B5EF4-FFF2-40B4-BE49-F238E27FC236}">
                <a16:creationId xmlns:a16="http://schemas.microsoft.com/office/drawing/2014/main" id="{21F5172E-8626-378E-75E1-5E22904B358D}"/>
              </a:ext>
            </a:extLst>
          </p:cNvPr>
          <p:cNvSpPr txBox="1">
            <a:spLocks/>
          </p:cNvSpPr>
          <p:nvPr/>
        </p:nvSpPr>
        <p:spPr>
          <a:xfrm>
            <a:off x="3611563" y="3394075"/>
            <a:ext cx="2230437" cy="114617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solidFill>
                  <a:srgbClr val="1A2349"/>
                </a:solidFill>
                <a:latin typeface="Inter" panose="02000503000000020004" pitchFamily="2" charset="0"/>
                <a:ea typeface="Inter" panose="02000503000000020004" pitchFamily="2" charset="0"/>
                <a:cs typeface="Poppins" panose="02000000000000000000" pitchFamily="2" charset="0"/>
              </a:rPr>
              <a:t>SERVICE 2</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rgbClr val="1A2349"/>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Cras auctor turpis</a:t>
            </a:r>
            <a:endParaRPr lang="en-US" sz="100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
        <p:nvSpPr>
          <p:cNvPr id="16" name="Подзаголовок 2">
            <a:extLst>
              <a:ext uri="{FF2B5EF4-FFF2-40B4-BE49-F238E27FC236}">
                <a16:creationId xmlns:a16="http://schemas.microsoft.com/office/drawing/2014/main" id="{FF5A2AD2-BB80-468F-BB52-FC022CCCDAE6}"/>
              </a:ext>
            </a:extLst>
          </p:cNvPr>
          <p:cNvSpPr txBox="1">
            <a:spLocks/>
          </p:cNvSpPr>
          <p:nvPr/>
        </p:nvSpPr>
        <p:spPr>
          <a:xfrm>
            <a:off x="9086850" y="3394075"/>
            <a:ext cx="2230438" cy="114617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solidFill>
                  <a:srgbClr val="1A2349"/>
                </a:solidFill>
                <a:latin typeface="Inter" panose="02000503000000020004" pitchFamily="2" charset="0"/>
                <a:ea typeface="Inter" panose="02000503000000020004" pitchFamily="2" charset="0"/>
                <a:cs typeface="Poppins" panose="02000000000000000000" pitchFamily="2" charset="0"/>
              </a:rPr>
              <a:t>SERVICE 4</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rgbClr val="1A2349"/>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Cras auctor turpis</a:t>
            </a:r>
            <a:endParaRPr lang="en-US" sz="100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
        <p:nvSpPr>
          <p:cNvPr id="17" name="Прямоугольник 15">
            <a:extLst>
              <a:ext uri="{FF2B5EF4-FFF2-40B4-BE49-F238E27FC236}">
                <a16:creationId xmlns:a16="http://schemas.microsoft.com/office/drawing/2014/main" id="{0965A53F-DDE1-D0FB-6F98-52E57AAB1EB9}"/>
              </a:ext>
            </a:extLst>
          </p:cNvPr>
          <p:cNvSpPr>
            <a:spLocks noChangeArrowheads="1"/>
          </p:cNvSpPr>
          <p:nvPr/>
        </p:nvSpPr>
        <p:spPr bwMode="auto">
          <a:xfrm>
            <a:off x="1679575" y="2686050"/>
            <a:ext cx="5953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solidFill>
                  <a:schemeClr val="bg1"/>
                </a:solidFill>
                <a:latin typeface="Pe-icon-7-stroke" pitchFamily="2" charset="0"/>
              </a:rPr>
              <a:t></a:t>
            </a:r>
            <a:endParaRPr lang="ru-RU" altLang="en-US" sz="3200">
              <a:solidFill>
                <a:schemeClr val="bg1"/>
              </a:solidFill>
            </a:endParaRPr>
          </a:p>
        </p:txBody>
      </p:sp>
      <p:sp>
        <p:nvSpPr>
          <p:cNvPr id="18" name="Прямоугольник 16">
            <a:extLst>
              <a:ext uri="{FF2B5EF4-FFF2-40B4-BE49-F238E27FC236}">
                <a16:creationId xmlns:a16="http://schemas.microsoft.com/office/drawing/2014/main" id="{E2EC3F01-B4A5-9BB4-C5A9-87D9B6EE1125}"/>
              </a:ext>
            </a:extLst>
          </p:cNvPr>
          <p:cNvSpPr>
            <a:spLocks noChangeArrowheads="1"/>
          </p:cNvSpPr>
          <p:nvPr/>
        </p:nvSpPr>
        <p:spPr bwMode="auto">
          <a:xfrm>
            <a:off x="4429125" y="2662238"/>
            <a:ext cx="593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solidFill>
                  <a:schemeClr val="bg1"/>
                </a:solidFill>
                <a:latin typeface="Pe-icon-7-stroke" pitchFamily="2" charset="0"/>
              </a:rPr>
              <a:t></a:t>
            </a:r>
            <a:endParaRPr lang="ru-RU" altLang="en-US" sz="3200">
              <a:solidFill>
                <a:schemeClr val="bg1"/>
              </a:solidFill>
            </a:endParaRPr>
          </a:p>
        </p:txBody>
      </p:sp>
      <p:sp>
        <p:nvSpPr>
          <p:cNvPr id="19" name="Прямоугольник 17">
            <a:extLst>
              <a:ext uri="{FF2B5EF4-FFF2-40B4-BE49-F238E27FC236}">
                <a16:creationId xmlns:a16="http://schemas.microsoft.com/office/drawing/2014/main" id="{7C97F278-8A0F-37D0-33DB-ABD256D596FD}"/>
              </a:ext>
            </a:extLst>
          </p:cNvPr>
          <p:cNvSpPr>
            <a:spLocks noChangeArrowheads="1"/>
          </p:cNvSpPr>
          <p:nvPr/>
        </p:nvSpPr>
        <p:spPr bwMode="auto">
          <a:xfrm>
            <a:off x="7164388" y="2686050"/>
            <a:ext cx="5937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solidFill>
                  <a:schemeClr val="bg1"/>
                </a:solidFill>
                <a:latin typeface="Pe-icon-7-stroke" pitchFamily="2" charset="0"/>
              </a:rPr>
              <a:t></a:t>
            </a:r>
            <a:endParaRPr lang="ru-RU" altLang="en-US" sz="3200">
              <a:solidFill>
                <a:schemeClr val="bg1"/>
              </a:solidFill>
            </a:endParaRPr>
          </a:p>
        </p:txBody>
      </p:sp>
      <p:sp>
        <p:nvSpPr>
          <p:cNvPr id="20" name="Прямоугольник 18">
            <a:extLst>
              <a:ext uri="{FF2B5EF4-FFF2-40B4-BE49-F238E27FC236}">
                <a16:creationId xmlns:a16="http://schemas.microsoft.com/office/drawing/2014/main" id="{EA318481-6DF9-50F6-084A-EE85D5B21EA5}"/>
              </a:ext>
            </a:extLst>
          </p:cNvPr>
          <p:cNvSpPr>
            <a:spLocks noChangeArrowheads="1"/>
          </p:cNvSpPr>
          <p:nvPr/>
        </p:nvSpPr>
        <p:spPr bwMode="auto">
          <a:xfrm>
            <a:off x="9899650" y="2662238"/>
            <a:ext cx="5953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solidFill>
                  <a:schemeClr val="bg1"/>
                </a:solidFill>
                <a:latin typeface="Pe-icon-7-stroke" pitchFamily="2" charset="0"/>
              </a:rPr>
              <a:t></a:t>
            </a:r>
            <a:endParaRPr lang="ru-RU" altLang="en-US" sz="3200">
              <a:solidFill>
                <a:schemeClr val="bg1"/>
              </a:solidFill>
            </a:endParaRPr>
          </a:p>
        </p:txBody>
      </p:sp>
      <p:sp>
        <p:nvSpPr>
          <p:cNvPr id="21" name="Подзаголовок 2">
            <a:extLst>
              <a:ext uri="{FF2B5EF4-FFF2-40B4-BE49-F238E27FC236}">
                <a16:creationId xmlns:a16="http://schemas.microsoft.com/office/drawing/2014/main" id="{DF5853A0-4264-CBAF-1593-AE7690D871D8}"/>
              </a:ext>
            </a:extLst>
          </p:cNvPr>
          <p:cNvSpPr txBox="1">
            <a:spLocks/>
          </p:cNvSpPr>
          <p:nvPr/>
        </p:nvSpPr>
        <p:spPr>
          <a:xfrm>
            <a:off x="1911350" y="5050631"/>
            <a:ext cx="8369300" cy="126523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000" kern="0" dirty="0">
                <a:solidFill>
                  <a:srgbClr val="1A2349"/>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000" dirty="0">
                <a:solidFill>
                  <a:srgbClr val="1A2349"/>
                </a:solidFill>
                <a:latin typeface="Inter" panose="02000503000000020004" pitchFamily="2" charset="0"/>
                <a:ea typeface="Inter" panose="02000503000000020004" pitchFamily="2" charset="0"/>
                <a:cs typeface="Poppins" panose="02000000000000000000" pitchFamily="2" charset="0"/>
              </a:rPr>
              <a:t>. Etiam vitae dui congue, semper quam vitae, luctus. Donec ut tortor sed purus tincidunt lacinia. Etiam dui sem, blandit tempus finibus quis, posuere a libero. Maecenas tristique orci sollicitudin mi ornare commodo. </a:t>
            </a:r>
          </a:p>
        </p:txBody>
      </p:sp>
      <p:cxnSp>
        <p:nvCxnSpPr>
          <p:cNvPr id="22" name="Прямая соединительная линия 21">
            <a:extLst>
              <a:ext uri="{FF2B5EF4-FFF2-40B4-BE49-F238E27FC236}">
                <a16:creationId xmlns:a16="http://schemas.microsoft.com/office/drawing/2014/main" id="{EF03DD43-28A9-B37B-B3F0-3FFFB238BE07}"/>
              </a:ext>
            </a:extLst>
          </p:cNvPr>
          <p:cNvCxnSpPr/>
          <p:nvPr/>
        </p:nvCxnSpPr>
        <p:spPr>
          <a:xfrm>
            <a:off x="3338513" y="2744788"/>
            <a:ext cx="0" cy="1614487"/>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3">
            <a:extLst>
              <a:ext uri="{FF2B5EF4-FFF2-40B4-BE49-F238E27FC236}">
                <a16:creationId xmlns:a16="http://schemas.microsoft.com/office/drawing/2014/main" id="{0E68DC43-3D22-3FFF-7D5F-5550B0189504}"/>
              </a:ext>
            </a:extLst>
          </p:cNvPr>
          <p:cNvCxnSpPr/>
          <p:nvPr/>
        </p:nvCxnSpPr>
        <p:spPr>
          <a:xfrm>
            <a:off x="6096000" y="2744788"/>
            <a:ext cx="0" cy="1614487"/>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4">
            <a:extLst>
              <a:ext uri="{FF2B5EF4-FFF2-40B4-BE49-F238E27FC236}">
                <a16:creationId xmlns:a16="http://schemas.microsoft.com/office/drawing/2014/main" id="{6549C1E5-A7AB-7D49-AF4F-B3CE63625391}"/>
              </a:ext>
            </a:extLst>
          </p:cNvPr>
          <p:cNvCxnSpPr/>
          <p:nvPr/>
        </p:nvCxnSpPr>
        <p:spPr>
          <a:xfrm>
            <a:off x="8853488" y="2744788"/>
            <a:ext cx="0" cy="1614487"/>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979E5683-13C5-3EE6-8192-8BE760A6040B}"/>
              </a:ext>
            </a:extLst>
          </p:cNvPr>
          <p:cNvSpPr txBox="1">
            <a:spLocks noChangeArrowheads="1"/>
          </p:cNvSpPr>
          <p:nvPr/>
        </p:nvSpPr>
        <p:spPr bwMode="auto">
          <a:xfrm>
            <a:off x="690563" y="1297782"/>
            <a:ext cx="80565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DESCRIPTIVE</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TEMPLATE</a:t>
            </a:r>
          </a:p>
        </p:txBody>
      </p:sp>
      <p:cxnSp>
        <p:nvCxnSpPr>
          <p:cNvPr id="30" name="Прямая соединительная линия 7">
            <a:extLst>
              <a:ext uri="{FF2B5EF4-FFF2-40B4-BE49-F238E27FC236}">
                <a16:creationId xmlns:a16="http://schemas.microsoft.com/office/drawing/2014/main" id="{2A19561C-98E4-B298-55BB-C946C4497C9F}"/>
              </a:ext>
            </a:extLst>
          </p:cNvPr>
          <p:cNvCxnSpPr/>
          <p:nvPr/>
        </p:nvCxnSpPr>
        <p:spPr>
          <a:xfrm>
            <a:off x="0" y="1696245"/>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F75871F5-71D9-7BDB-8A69-DEE658DBC535}"/>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3" name="Picture 2">
            <a:extLst>
              <a:ext uri="{FF2B5EF4-FFF2-40B4-BE49-F238E27FC236}">
                <a16:creationId xmlns:a16="http://schemas.microsoft.com/office/drawing/2014/main" id="{560FE7CC-F682-A7D1-D644-908E7DD1F871}"/>
              </a:ext>
            </a:extLst>
          </p:cNvPr>
          <p:cNvPicPr>
            <a:picLocks noChangeAspect="1"/>
          </p:cNvPicPr>
          <p:nvPr/>
        </p:nvPicPr>
        <p:blipFill>
          <a:blip r:embed="rId4"/>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F6A30046-5B24-286C-DF92-D75C6A8974C5}"/>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415679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400"/>
                                        <p:tgtEl>
                                          <p:spTgt spid="21"/>
                                        </p:tgtEl>
                                      </p:cBhvr>
                                    </p:animEffect>
                                  </p:childTnLst>
                                </p:cTn>
                              </p:par>
                            </p:childTnLst>
                          </p:cTn>
                        </p:par>
                        <p:par>
                          <p:cTn id="8" fill="hold">
                            <p:stCondLst>
                              <p:cond delay="400"/>
                            </p:stCondLst>
                            <p:childTnLst>
                              <p:par>
                                <p:cTn id="9" presetID="41" presetClass="entr" presetSubtype="0" fill="hold" nodeType="afterEffect">
                                  <p:stCondLst>
                                    <p:cond delay="0"/>
                                  </p:stCondLst>
                                  <p:iterate type="lt">
                                    <p:tmPct val="10000"/>
                                  </p:iterate>
                                  <p:childTnLst>
                                    <p:set>
                                      <p:cBhvr>
                                        <p:cTn id="10" dur="1" fill="hold">
                                          <p:stCondLst>
                                            <p:cond delay="0"/>
                                          </p:stCondLst>
                                        </p:cTn>
                                        <p:tgtEl>
                                          <p:spTgt spid="25"/>
                                        </p:tgtEl>
                                        <p:attrNameLst>
                                          <p:attrName>style.visibility</p:attrName>
                                        </p:attrNameLst>
                                      </p:cBhvr>
                                      <p:to>
                                        <p:strVal val="visible"/>
                                      </p:to>
                                    </p:set>
                                    <p:anim calcmode="lin" valueType="num">
                                      <p:cBhvr>
                                        <p:cTn id="11" dur="25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2" dur="250" fill="hold"/>
                                        <p:tgtEl>
                                          <p:spTgt spid="25"/>
                                        </p:tgtEl>
                                        <p:attrNameLst>
                                          <p:attrName>ppt_y</p:attrName>
                                        </p:attrNameLst>
                                      </p:cBhvr>
                                      <p:tavLst>
                                        <p:tav tm="0">
                                          <p:val>
                                            <p:strVal val="#ppt_y"/>
                                          </p:val>
                                        </p:tav>
                                        <p:tav tm="100000">
                                          <p:val>
                                            <p:strVal val="#ppt_y"/>
                                          </p:val>
                                        </p:tav>
                                      </p:tavLst>
                                    </p:anim>
                                    <p:anim calcmode="lin" valueType="num">
                                      <p:cBhvr>
                                        <p:cTn id="13" dur="25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4" dur="25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250" tmFilter="0,0; .5, 1; 1, 1"/>
                                        <p:tgtEl>
                                          <p:spTgt spid="25"/>
                                        </p:tgtEl>
                                      </p:cBhvr>
                                    </p:animEffect>
                                  </p:childTnLst>
                                </p:cTn>
                              </p:par>
                            </p:childTnLst>
                          </p:cTn>
                        </p:par>
                        <p:par>
                          <p:cTn id="16" fill="hold">
                            <p:stCondLst>
                              <p:cond delay="1100"/>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2" name="Прямоугольник 7">
            <a:extLst>
              <a:ext uri="{FF2B5EF4-FFF2-40B4-BE49-F238E27FC236}">
                <a16:creationId xmlns:a16="http://schemas.microsoft.com/office/drawing/2014/main" id="{FED26B2B-668E-6B71-E6EF-29C3AC2F339D}"/>
              </a:ext>
            </a:extLst>
          </p:cNvPr>
          <p:cNvSpPr/>
          <p:nvPr/>
        </p:nvSpPr>
        <p:spPr>
          <a:xfrm>
            <a:off x="0" y="2103439"/>
            <a:ext cx="12180888" cy="3656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3" name="Скругленный прямоугольник 9">
            <a:extLst>
              <a:ext uri="{FF2B5EF4-FFF2-40B4-BE49-F238E27FC236}">
                <a16:creationId xmlns:a16="http://schemas.microsoft.com/office/drawing/2014/main" id="{D9AF6ACF-71E4-82BD-935C-FB1D9062BB7E}"/>
              </a:ext>
            </a:extLst>
          </p:cNvPr>
          <p:cNvSpPr/>
          <p:nvPr/>
        </p:nvSpPr>
        <p:spPr>
          <a:xfrm>
            <a:off x="1511300" y="2643188"/>
            <a:ext cx="1917700" cy="1235075"/>
          </a:xfrm>
          <a:prstGeom prst="roundRect">
            <a:avLst/>
          </a:pr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8" name="Скругленный прямоугольник 10">
            <a:extLst>
              <a:ext uri="{FF2B5EF4-FFF2-40B4-BE49-F238E27FC236}">
                <a16:creationId xmlns:a16="http://schemas.microsoft.com/office/drawing/2014/main" id="{073E49FE-2C4D-E0C9-9D89-A75226DDB94C}"/>
              </a:ext>
            </a:extLst>
          </p:cNvPr>
          <p:cNvSpPr/>
          <p:nvPr/>
        </p:nvSpPr>
        <p:spPr>
          <a:xfrm>
            <a:off x="1544638" y="4351338"/>
            <a:ext cx="1917700" cy="1235075"/>
          </a:xfrm>
          <a:prstGeom prst="round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9" name="Скругленный прямоугольник 15">
            <a:extLst>
              <a:ext uri="{FF2B5EF4-FFF2-40B4-BE49-F238E27FC236}">
                <a16:creationId xmlns:a16="http://schemas.microsoft.com/office/drawing/2014/main" id="{BF0C84B5-8D36-9B1F-E8D1-EFE46A16D7AF}"/>
              </a:ext>
            </a:extLst>
          </p:cNvPr>
          <p:cNvSpPr/>
          <p:nvPr/>
        </p:nvSpPr>
        <p:spPr>
          <a:xfrm>
            <a:off x="3913188" y="2643188"/>
            <a:ext cx="1917700" cy="1235075"/>
          </a:xfrm>
          <a:prstGeom prst="round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0" name="Скругленный прямоугольник 16">
            <a:extLst>
              <a:ext uri="{FF2B5EF4-FFF2-40B4-BE49-F238E27FC236}">
                <a16:creationId xmlns:a16="http://schemas.microsoft.com/office/drawing/2014/main" id="{AC7642DC-D8FA-20F7-643C-DDBD3AE9B9D1}"/>
              </a:ext>
            </a:extLst>
          </p:cNvPr>
          <p:cNvSpPr/>
          <p:nvPr/>
        </p:nvSpPr>
        <p:spPr>
          <a:xfrm>
            <a:off x="3948113" y="4351338"/>
            <a:ext cx="1917700" cy="1235075"/>
          </a:xfrm>
          <a:prstGeom prst="roundRect">
            <a:avLst/>
          </a:pr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1" name="Скругленный прямоугольник 17">
            <a:extLst>
              <a:ext uri="{FF2B5EF4-FFF2-40B4-BE49-F238E27FC236}">
                <a16:creationId xmlns:a16="http://schemas.microsoft.com/office/drawing/2014/main" id="{216C5D83-C534-1C29-306D-E3056AC8FDC5}"/>
              </a:ext>
            </a:extLst>
          </p:cNvPr>
          <p:cNvSpPr/>
          <p:nvPr/>
        </p:nvSpPr>
        <p:spPr>
          <a:xfrm>
            <a:off x="6316663" y="2643188"/>
            <a:ext cx="1917700" cy="1235075"/>
          </a:xfrm>
          <a:prstGeom prst="roundRect">
            <a:avLst/>
          </a:pr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2" name="Скругленный прямоугольник 18">
            <a:extLst>
              <a:ext uri="{FF2B5EF4-FFF2-40B4-BE49-F238E27FC236}">
                <a16:creationId xmlns:a16="http://schemas.microsoft.com/office/drawing/2014/main" id="{20C1B9B2-8E77-DCBA-50B0-AA3CA95E0862}"/>
              </a:ext>
            </a:extLst>
          </p:cNvPr>
          <p:cNvSpPr/>
          <p:nvPr/>
        </p:nvSpPr>
        <p:spPr>
          <a:xfrm>
            <a:off x="6350000" y="4351338"/>
            <a:ext cx="1917700" cy="1235075"/>
          </a:xfrm>
          <a:prstGeom prst="round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3" name="Скругленный прямоугольник 19">
            <a:extLst>
              <a:ext uri="{FF2B5EF4-FFF2-40B4-BE49-F238E27FC236}">
                <a16:creationId xmlns:a16="http://schemas.microsoft.com/office/drawing/2014/main" id="{B6D54E80-3EC7-6E21-864A-B95ACF0905CB}"/>
              </a:ext>
            </a:extLst>
          </p:cNvPr>
          <p:cNvSpPr/>
          <p:nvPr/>
        </p:nvSpPr>
        <p:spPr>
          <a:xfrm>
            <a:off x="8718550" y="2643188"/>
            <a:ext cx="1917700" cy="1235075"/>
          </a:xfrm>
          <a:prstGeom prst="round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4" name="Скругленный прямоугольник 20">
            <a:extLst>
              <a:ext uri="{FF2B5EF4-FFF2-40B4-BE49-F238E27FC236}">
                <a16:creationId xmlns:a16="http://schemas.microsoft.com/office/drawing/2014/main" id="{FF5DAC82-925C-119B-0072-BFB2DC160AEA}"/>
              </a:ext>
            </a:extLst>
          </p:cNvPr>
          <p:cNvSpPr/>
          <p:nvPr/>
        </p:nvSpPr>
        <p:spPr>
          <a:xfrm>
            <a:off x="8751888" y="4351338"/>
            <a:ext cx="1917700" cy="1235075"/>
          </a:xfrm>
          <a:prstGeom prst="roundRect">
            <a:avLst/>
          </a:pr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5" name="TextBox 14">
            <a:extLst>
              <a:ext uri="{FF2B5EF4-FFF2-40B4-BE49-F238E27FC236}">
                <a16:creationId xmlns:a16="http://schemas.microsoft.com/office/drawing/2014/main" id="{DE9A537F-2A6E-3242-EA70-0B16C909E60C}"/>
              </a:ext>
            </a:extLst>
          </p:cNvPr>
          <p:cNvSpPr txBox="1">
            <a:spLocks noChangeArrowheads="1"/>
          </p:cNvSpPr>
          <p:nvPr/>
        </p:nvSpPr>
        <p:spPr bwMode="auto">
          <a:xfrm>
            <a:off x="2376488" y="1333500"/>
            <a:ext cx="7439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dirty="0">
                <a:latin typeface="Inter" panose="02000503000000020004" pitchFamily="2" charset="0"/>
                <a:ea typeface="Inter" panose="02000503000000020004" pitchFamily="2" charset="0"/>
                <a:cs typeface="Karla" pitchFamily="2" charset="0"/>
              </a:rPr>
              <a:t>MULTIPLE </a:t>
            </a:r>
            <a:r>
              <a:rPr lang="en-US" altLang="en-US" sz="4000" b="1" dirty="0">
                <a:solidFill>
                  <a:srgbClr val="35C5EF"/>
                </a:solidFill>
                <a:latin typeface="Inter" panose="02000503000000020004" pitchFamily="2" charset="0"/>
                <a:ea typeface="Inter" panose="02000503000000020004" pitchFamily="2" charset="0"/>
                <a:cs typeface="Karla" pitchFamily="2" charset="0"/>
              </a:rPr>
              <a:t>SETS</a:t>
            </a:r>
          </a:p>
          <a:p>
            <a:pPr algn="ctr" eaLnBrk="1" hangingPunct="1"/>
            <a:endParaRPr lang="en-US" altLang="en-US" sz="4000" dirty="0">
              <a:latin typeface="Inter" panose="02000503000000020004" pitchFamily="2" charset="0"/>
              <a:ea typeface="Inter" panose="02000503000000020004" pitchFamily="2" charset="0"/>
            </a:endParaRPr>
          </a:p>
        </p:txBody>
      </p:sp>
      <p:sp>
        <p:nvSpPr>
          <p:cNvPr id="20" name="Прямоугольник 28">
            <a:extLst>
              <a:ext uri="{FF2B5EF4-FFF2-40B4-BE49-F238E27FC236}">
                <a16:creationId xmlns:a16="http://schemas.microsoft.com/office/drawing/2014/main" id="{DDE05088-4595-5AF7-0D3D-4D1234D78B6B}"/>
              </a:ext>
            </a:extLst>
          </p:cNvPr>
          <p:cNvSpPr>
            <a:spLocks noChangeArrowheads="1"/>
          </p:cNvSpPr>
          <p:nvPr/>
        </p:nvSpPr>
        <p:spPr bwMode="auto">
          <a:xfrm>
            <a:off x="1679575" y="3038475"/>
            <a:ext cx="5953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solidFill>
                  <a:schemeClr val="bg1"/>
                </a:solidFill>
                <a:latin typeface="Pe-icon-7-stroke" pitchFamily="2" charset="0"/>
              </a:rPr>
              <a:t></a:t>
            </a:r>
            <a:endParaRPr lang="ru-RU" altLang="en-US" sz="3200">
              <a:solidFill>
                <a:schemeClr val="bg1"/>
              </a:solidFill>
            </a:endParaRPr>
          </a:p>
        </p:txBody>
      </p:sp>
      <p:sp>
        <p:nvSpPr>
          <p:cNvPr id="21" name="Прямоугольник 29">
            <a:extLst>
              <a:ext uri="{FF2B5EF4-FFF2-40B4-BE49-F238E27FC236}">
                <a16:creationId xmlns:a16="http://schemas.microsoft.com/office/drawing/2014/main" id="{79C58EF4-DC7E-7C29-3D77-D41FAF8AF876}"/>
              </a:ext>
            </a:extLst>
          </p:cNvPr>
          <p:cNvSpPr/>
          <p:nvPr/>
        </p:nvSpPr>
        <p:spPr>
          <a:xfrm>
            <a:off x="2179638" y="3078163"/>
            <a:ext cx="649537" cy="339901"/>
          </a:xfrm>
          <a:prstGeom prst="rect">
            <a:avLst/>
          </a:prstGeom>
        </p:spPr>
        <p:txBody>
          <a:bodyPr wrap="none">
            <a:spAutoFit/>
          </a:bodyPr>
          <a:lstStyle/>
          <a:p>
            <a:pPr eaLnBrk="1" fontAlgn="auto" hangingPunct="1">
              <a:lnSpc>
                <a:spcPct val="150000"/>
              </a:lnSpc>
              <a:spcBef>
                <a:spcPts val="0"/>
              </a:spcBef>
              <a:spcAft>
                <a:spcPts val="0"/>
              </a:spcAft>
              <a:defRPr/>
            </a:pPr>
            <a:r>
              <a:rPr lang="en-US" sz="1200" b="1" kern="0" spc="100" dirty="0">
                <a:solidFill>
                  <a:schemeClr val="bg1"/>
                </a:solidFill>
                <a:latin typeface="Karla" pitchFamily="2" charset="0"/>
                <a:ea typeface="Karla" pitchFamily="2" charset="0"/>
                <a:cs typeface="Poppins" panose="02000000000000000000" pitchFamily="2" charset="0"/>
              </a:rPr>
              <a:t>INFO1</a:t>
            </a:r>
          </a:p>
        </p:txBody>
      </p:sp>
      <p:sp>
        <p:nvSpPr>
          <p:cNvPr id="22" name="Прямоугольник 30">
            <a:extLst>
              <a:ext uri="{FF2B5EF4-FFF2-40B4-BE49-F238E27FC236}">
                <a16:creationId xmlns:a16="http://schemas.microsoft.com/office/drawing/2014/main" id="{2ABFB196-60F0-6A1E-E280-50062A9D73D7}"/>
              </a:ext>
            </a:extLst>
          </p:cNvPr>
          <p:cNvSpPr>
            <a:spLocks noChangeArrowheads="1"/>
          </p:cNvSpPr>
          <p:nvPr/>
        </p:nvSpPr>
        <p:spPr bwMode="auto">
          <a:xfrm>
            <a:off x="1679575" y="4705350"/>
            <a:ext cx="5953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solidFill>
                  <a:schemeClr val="bg1"/>
                </a:solidFill>
                <a:latin typeface="Pe-icon-7-stroke" pitchFamily="2" charset="0"/>
              </a:rPr>
              <a:t></a:t>
            </a:r>
            <a:endParaRPr lang="ru-RU" altLang="en-US" sz="3200">
              <a:solidFill>
                <a:schemeClr val="bg1"/>
              </a:solidFill>
            </a:endParaRPr>
          </a:p>
        </p:txBody>
      </p:sp>
      <p:sp>
        <p:nvSpPr>
          <p:cNvPr id="23" name="Прямоугольник 31">
            <a:extLst>
              <a:ext uri="{FF2B5EF4-FFF2-40B4-BE49-F238E27FC236}">
                <a16:creationId xmlns:a16="http://schemas.microsoft.com/office/drawing/2014/main" id="{F7E3337F-1C81-1B68-C9D2-9AB8B8FF8F8A}"/>
              </a:ext>
            </a:extLst>
          </p:cNvPr>
          <p:cNvSpPr/>
          <p:nvPr/>
        </p:nvSpPr>
        <p:spPr>
          <a:xfrm>
            <a:off x="2179638" y="4745038"/>
            <a:ext cx="684803" cy="339901"/>
          </a:xfrm>
          <a:prstGeom prst="rect">
            <a:avLst/>
          </a:prstGeom>
        </p:spPr>
        <p:txBody>
          <a:bodyPr wrap="none">
            <a:spAutoFit/>
          </a:bodyPr>
          <a:lstStyle/>
          <a:p>
            <a:pPr eaLnBrk="1" fontAlgn="auto" hangingPunct="1">
              <a:lnSpc>
                <a:spcPct val="150000"/>
              </a:lnSpc>
              <a:spcBef>
                <a:spcPts val="0"/>
              </a:spcBef>
              <a:spcAft>
                <a:spcPts val="0"/>
              </a:spcAft>
              <a:defRPr/>
            </a:pPr>
            <a:r>
              <a:rPr lang="en-US" sz="1200" b="1" kern="0" spc="100" dirty="0">
                <a:solidFill>
                  <a:schemeClr val="bg1"/>
                </a:solidFill>
                <a:latin typeface="Karla" pitchFamily="2" charset="0"/>
                <a:ea typeface="Karla" pitchFamily="2" charset="0"/>
                <a:cs typeface="Poppins" panose="02000000000000000000" pitchFamily="2" charset="0"/>
              </a:rPr>
              <a:t>INFO5</a:t>
            </a:r>
          </a:p>
        </p:txBody>
      </p:sp>
      <p:sp>
        <p:nvSpPr>
          <p:cNvPr id="24" name="Прямоугольник 32">
            <a:extLst>
              <a:ext uri="{FF2B5EF4-FFF2-40B4-BE49-F238E27FC236}">
                <a16:creationId xmlns:a16="http://schemas.microsoft.com/office/drawing/2014/main" id="{80ACCE06-CC59-8537-37E1-642C41A1FDF6}"/>
              </a:ext>
            </a:extLst>
          </p:cNvPr>
          <p:cNvSpPr>
            <a:spLocks noChangeArrowheads="1"/>
          </p:cNvSpPr>
          <p:nvPr/>
        </p:nvSpPr>
        <p:spPr bwMode="auto">
          <a:xfrm>
            <a:off x="4108450" y="3038475"/>
            <a:ext cx="5937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solidFill>
                  <a:schemeClr val="bg1"/>
                </a:solidFill>
                <a:latin typeface="Pe-icon-7-stroke" pitchFamily="2" charset="0"/>
              </a:rPr>
              <a:t></a:t>
            </a:r>
            <a:endParaRPr lang="ru-RU" altLang="en-US" sz="3200">
              <a:solidFill>
                <a:schemeClr val="bg1"/>
              </a:solidFill>
            </a:endParaRPr>
          </a:p>
        </p:txBody>
      </p:sp>
      <p:sp>
        <p:nvSpPr>
          <p:cNvPr id="25" name="Прямоугольник 33">
            <a:extLst>
              <a:ext uri="{FF2B5EF4-FFF2-40B4-BE49-F238E27FC236}">
                <a16:creationId xmlns:a16="http://schemas.microsoft.com/office/drawing/2014/main" id="{BEC243C3-FB25-859C-20C8-AC68F5380F80}"/>
              </a:ext>
            </a:extLst>
          </p:cNvPr>
          <p:cNvSpPr/>
          <p:nvPr/>
        </p:nvSpPr>
        <p:spPr>
          <a:xfrm>
            <a:off x="4606925" y="3078163"/>
            <a:ext cx="688009" cy="339901"/>
          </a:xfrm>
          <a:prstGeom prst="rect">
            <a:avLst/>
          </a:prstGeom>
        </p:spPr>
        <p:txBody>
          <a:bodyPr wrap="none">
            <a:spAutoFit/>
          </a:bodyPr>
          <a:lstStyle/>
          <a:p>
            <a:pPr eaLnBrk="1" fontAlgn="auto" hangingPunct="1">
              <a:lnSpc>
                <a:spcPct val="150000"/>
              </a:lnSpc>
              <a:spcBef>
                <a:spcPts val="0"/>
              </a:spcBef>
              <a:spcAft>
                <a:spcPts val="0"/>
              </a:spcAft>
              <a:defRPr/>
            </a:pPr>
            <a:r>
              <a:rPr lang="en-US" sz="1200" b="1" kern="0" spc="100" dirty="0">
                <a:solidFill>
                  <a:schemeClr val="bg1"/>
                </a:solidFill>
                <a:latin typeface="Karla" pitchFamily="2" charset="0"/>
                <a:ea typeface="Karla" pitchFamily="2" charset="0"/>
                <a:cs typeface="Poppins" panose="02000000000000000000" pitchFamily="2" charset="0"/>
              </a:rPr>
              <a:t>INFO2</a:t>
            </a:r>
          </a:p>
        </p:txBody>
      </p:sp>
      <p:sp>
        <p:nvSpPr>
          <p:cNvPr id="26" name="Прямоугольник 34">
            <a:extLst>
              <a:ext uri="{FF2B5EF4-FFF2-40B4-BE49-F238E27FC236}">
                <a16:creationId xmlns:a16="http://schemas.microsoft.com/office/drawing/2014/main" id="{33399F31-986C-ACF3-26AE-817928BB1A26}"/>
              </a:ext>
            </a:extLst>
          </p:cNvPr>
          <p:cNvSpPr>
            <a:spLocks noChangeArrowheads="1"/>
          </p:cNvSpPr>
          <p:nvPr/>
        </p:nvSpPr>
        <p:spPr bwMode="auto">
          <a:xfrm>
            <a:off x="4108450" y="4705350"/>
            <a:ext cx="5937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solidFill>
                  <a:schemeClr val="bg1"/>
                </a:solidFill>
                <a:latin typeface="Pe-icon-7-stroke" pitchFamily="2" charset="0"/>
              </a:rPr>
              <a:t></a:t>
            </a:r>
            <a:endParaRPr lang="ru-RU" altLang="en-US" sz="3200">
              <a:solidFill>
                <a:schemeClr val="bg1"/>
              </a:solidFill>
            </a:endParaRPr>
          </a:p>
        </p:txBody>
      </p:sp>
      <p:sp>
        <p:nvSpPr>
          <p:cNvPr id="27" name="Прямоугольник 35">
            <a:extLst>
              <a:ext uri="{FF2B5EF4-FFF2-40B4-BE49-F238E27FC236}">
                <a16:creationId xmlns:a16="http://schemas.microsoft.com/office/drawing/2014/main" id="{DFFDCFE7-5284-C507-6686-3148372E090C}"/>
              </a:ext>
            </a:extLst>
          </p:cNvPr>
          <p:cNvSpPr/>
          <p:nvPr/>
        </p:nvSpPr>
        <p:spPr>
          <a:xfrm>
            <a:off x="4606925" y="4745038"/>
            <a:ext cx="688009" cy="339901"/>
          </a:xfrm>
          <a:prstGeom prst="rect">
            <a:avLst/>
          </a:prstGeom>
        </p:spPr>
        <p:txBody>
          <a:bodyPr wrap="none">
            <a:spAutoFit/>
          </a:bodyPr>
          <a:lstStyle/>
          <a:p>
            <a:pPr eaLnBrk="1" fontAlgn="auto" hangingPunct="1">
              <a:lnSpc>
                <a:spcPct val="150000"/>
              </a:lnSpc>
              <a:spcBef>
                <a:spcPts val="0"/>
              </a:spcBef>
              <a:spcAft>
                <a:spcPts val="0"/>
              </a:spcAft>
              <a:defRPr/>
            </a:pPr>
            <a:r>
              <a:rPr lang="en-US" sz="1200" b="1" kern="0" spc="100" dirty="0">
                <a:solidFill>
                  <a:schemeClr val="bg1"/>
                </a:solidFill>
                <a:latin typeface="Karla" pitchFamily="2" charset="0"/>
                <a:ea typeface="Karla" pitchFamily="2" charset="0"/>
                <a:cs typeface="Poppins" panose="02000000000000000000" pitchFamily="2" charset="0"/>
              </a:rPr>
              <a:t>INFO6</a:t>
            </a:r>
          </a:p>
        </p:txBody>
      </p:sp>
      <p:sp>
        <p:nvSpPr>
          <p:cNvPr id="28" name="Прямоугольник 36">
            <a:extLst>
              <a:ext uri="{FF2B5EF4-FFF2-40B4-BE49-F238E27FC236}">
                <a16:creationId xmlns:a16="http://schemas.microsoft.com/office/drawing/2014/main" id="{215F84F5-D8F9-5D6B-FA42-F16D5D1ECF32}"/>
              </a:ext>
            </a:extLst>
          </p:cNvPr>
          <p:cNvSpPr>
            <a:spLocks noChangeArrowheads="1"/>
          </p:cNvSpPr>
          <p:nvPr/>
        </p:nvSpPr>
        <p:spPr bwMode="auto">
          <a:xfrm>
            <a:off x="6556375" y="3038475"/>
            <a:ext cx="5953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solidFill>
                  <a:schemeClr val="bg1"/>
                </a:solidFill>
                <a:latin typeface="Pe-icon-7-stroke" pitchFamily="2" charset="0"/>
              </a:rPr>
              <a:t></a:t>
            </a:r>
            <a:endParaRPr lang="ru-RU" altLang="en-US" sz="3200">
              <a:solidFill>
                <a:schemeClr val="bg1"/>
              </a:solidFill>
            </a:endParaRPr>
          </a:p>
        </p:txBody>
      </p:sp>
      <p:sp>
        <p:nvSpPr>
          <p:cNvPr id="29" name="Прямоугольник 37">
            <a:extLst>
              <a:ext uri="{FF2B5EF4-FFF2-40B4-BE49-F238E27FC236}">
                <a16:creationId xmlns:a16="http://schemas.microsoft.com/office/drawing/2014/main" id="{C68AFAA3-C10C-8130-3313-8F657B74041F}"/>
              </a:ext>
            </a:extLst>
          </p:cNvPr>
          <p:cNvSpPr/>
          <p:nvPr/>
        </p:nvSpPr>
        <p:spPr>
          <a:xfrm>
            <a:off x="7056438" y="3078163"/>
            <a:ext cx="691215" cy="339901"/>
          </a:xfrm>
          <a:prstGeom prst="rect">
            <a:avLst/>
          </a:prstGeom>
        </p:spPr>
        <p:txBody>
          <a:bodyPr wrap="none">
            <a:spAutoFit/>
          </a:bodyPr>
          <a:lstStyle/>
          <a:p>
            <a:pPr eaLnBrk="1" fontAlgn="auto" hangingPunct="1">
              <a:lnSpc>
                <a:spcPct val="150000"/>
              </a:lnSpc>
              <a:spcBef>
                <a:spcPts val="0"/>
              </a:spcBef>
              <a:spcAft>
                <a:spcPts val="0"/>
              </a:spcAft>
              <a:defRPr/>
            </a:pPr>
            <a:r>
              <a:rPr lang="en-US" sz="1200" b="1" kern="0" spc="100" dirty="0">
                <a:solidFill>
                  <a:schemeClr val="bg1"/>
                </a:solidFill>
                <a:latin typeface="Karla" pitchFamily="2" charset="0"/>
                <a:ea typeface="Karla" pitchFamily="2" charset="0"/>
                <a:cs typeface="Poppins" panose="02000000000000000000" pitchFamily="2" charset="0"/>
              </a:rPr>
              <a:t>INFO3</a:t>
            </a:r>
          </a:p>
        </p:txBody>
      </p:sp>
      <p:sp>
        <p:nvSpPr>
          <p:cNvPr id="30" name="Прямоугольник 38">
            <a:extLst>
              <a:ext uri="{FF2B5EF4-FFF2-40B4-BE49-F238E27FC236}">
                <a16:creationId xmlns:a16="http://schemas.microsoft.com/office/drawing/2014/main" id="{CAF783D1-0456-CF0D-6520-E4583C7201B5}"/>
              </a:ext>
            </a:extLst>
          </p:cNvPr>
          <p:cNvSpPr>
            <a:spLocks noChangeArrowheads="1"/>
          </p:cNvSpPr>
          <p:nvPr/>
        </p:nvSpPr>
        <p:spPr bwMode="auto">
          <a:xfrm>
            <a:off x="6556375" y="4705350"/>
            <a:ext cx="5953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solidFill>
                  <a:schemeClr val="bg1"/>
                </a:solidFill>
                <a:latin typeface="Pe-icon-7-stroke" pitchFamily="2" charset="0"/>
              </a:rPr>
              <a:t></a:t>
            </a:r>
            <a:endParaRPr lang="ru-RU" altLang="en-US" sz="3200">
              <a:solidFill>
                <a:schemeClr val="bg1"/>
              </a:solidFill>
            </a:endParaRPr>
          </a:p>
        </p:txBody>
      </p:sp>
      <p:sp>
        <p:nvSpPr>
          <p:cNvPr id="31" name="Прямоугольник 39">
            <a:extLst>
              <a:ext uri="{FF2B5EF4-FFF2-40B4-BE49-F238E27FC236}">
                <a16:creationId xmlns:a16="http://schemas.microsoft.com/office/drawing/2014/main" id="{F373927F-B3DA-5199-F571-96A19E0ED31E}"/>
              </a:ext>
            </a:extLst>
          </p:cNvPr>
          <p:cNvSpPr/>
          <p:nvPr/>
        </p:nvSpPr>
        <p:spPr>
          <a:xfrm>
            <a:off x="7056438" y="4745038"/>
            <a:ext cx="671979" cy="339901"/>
          </a:xfrm>
          <a:prstGeom prst="rect">
            <a:avLst/>
          </a:prstGeom>
        </p:spPr>
        <p:txBody>
          <a:bodyPr wrap="none">
            <a:spAutoFit/>
          </a:bodyPr>
          <a:lstStyle/>
          <a:p>
            <a:pPr eaLnBrk="1" fontAlgn="auto" hangingPunct="1">
              <a:lnSpc>
                <a:spcPct val="150000"/>
              </a:lnSpc>
              <a:spcBef>
                <a:spcPts val="0"/>
              </a:spcBef>
              <a:spcAft>
                <a:spcPts val="0"/>
              </a:spcAft>
              <a:defRPr/>
            </a:pPr>
            <a:r>
              <a:rPr lang="en-US" sz="1200" b="1" kern="0" spc="100" dirty="0">
                <a:solidFill>
                  <a:schemeClr val="bg1"/>
                </a:solidFill>
                <a:latin typeface="Karla" pitchFamily="2" charset="0"/>
                <a:ea typeface="Karla" pitchFamily="2" charset="0"/>
                <a:cs typeface="Poppins" panose="02000000000000000000" pitchFamily="2" charset="0"/>
              </a:rPr>
              <a:t>INFO7</a:t>
            </a:r>
          </a:p>
        </p:txBody>
      </p:sp>
      <p:sp>
        <p:nvSpPr>
          <p:cNvPr id="32" name="Прямоугольник 40">
            <a:extLst>
              <a:ext uri="{FF2B5EF4-FFF2-40B4-BE49-F238E27FC236}">
                <a16:creationId xmlns:a16="http://schemas.microsoft.com/office/drawing/2014/main" id="{9F7497AD-912A-B5A6-00EA-74BD1E2305F9}"/>
              </a:ext>
            </a:extLst>
          </p:cNvPr>
          <p:cNvSpPr>
            <a:spLocks noChangeArrowheads="1"/>
          </p:cNvSpPr>
          <p:nvPr/>
        </p:nvSpPr>
        <p:spPr bwMode="auto">
          <a:xfrm>
            <a:off x="8931275" y="3038475"/>
            <a:ext cx="5953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solidFill>
                  <a:schemeClr val="bg1"/>
                </a:solidFill>
                <a:latin typeface="Pe-icon-7-stroke" pitchFamily="2" charset="0"/>
              </a:rPr>
              <a:t></a:t>
            </a:r>
            <a:endParaRPr lang="ru-RU" altLang="en-US" sz="3200">
              <a:solidFill>
                <a:schemeClr val="bg1"/>
              </a:solidFill>
            </a:endParaRPr>
          </a:p>
        </p:txBody>
      </p:sp>
      <p:sp>
        <p:nvSpPr>
          <p:cNvPr id="33" name="Прямоугольник 41">
            <a:extLst>
              <a:ext uri="{FF2B5EF4-FFF2-40B4-BE49-F238E27FC236}">
                <a16:creationId xmlns:a16="http://schemas.microsoft.com/office/drawing/2014/main" id="{63A644A1-B7C7-DC9D-61D5-4FD5329ACC96}"/>
              </a:ext>
            </a:extLst>
          </p:cNvPr>
          <p:cNvSpPr/>
          <p:nvPr/>
        </p:nvSpPr>
        <p:spPr>
          <a:xfrm>
            <a:off x="9431338" y="3078163"/>
            <a:ext cx="686406" cy="339901"/>
          </a:xfrm>
          <a:prstGeom prst="rect">
            <a:avLst/>
          </a:prstGeom>
        </p:spPr>
        <p:txBody>
          <a:bodyPr wrap="none">
            <a:spAutoFit/>
          </a:bodyPr>
          <a:lstStyle/>
          <a:p>
            <a:pPr eaLnBrk="1" fontAlgn="auto" hangingPunct="1">
              <a:lnSpc>
                <a:spcPct val="150000"/>
              </a:lnSpc>
              <a:spcBef>
                <a:spcPts val="0"/>
              </a:spcBef>
              <a:spcAft>
                <a:spcPts val="0"/>
              </a:spcAft>
              <a:defRPr/>
            </a:pPr>
            <a:r>
              <a:rPr lang="en-US" sz="1200" b="1" kern="0" spc="100" dirty="0">
                <a:solidFill>
                  <a:schemeClr val="bg1"/>
                </a:solidFill>
                <a:latin typeface="Karla" pitchFamily="2" charset="0"/>
                <a:ea typeface="Karla" pitchFamily="2" charset="0"/>
                <a:cs typeface="Poppins" panose="02000000000000000000" pitchFamily="2" charset="0"/>
              </a:rPr>
              <a:t>INFO4</a:t>
            </a:r>
          </a:p>
        </p:txBody>
      </p:sp>
      <p:sp>
        <p:nvSpPr>
          <p:cNvPr id="34" name="Прямоугольник 42">
            <a:extLst>
              <a:ext uri="{FF2B5EF4-FFF2-40B4-BE49-F238E27FC236}">
                <a16:creationId xmlns:a16="http://schemas.microsoft.com/office/drawing/2014/main" id="{0D8DA10E-EB0F-43C6-0B22-2E6FF1EC445E}"/>
              </a:ext>
            </a:extLst>
          </p:cNvPr>
          <p:cNvSpPr>
            <a:spLocks noChangeArrowheads="1"/>
          </p:cNvSpPr>
          <p:nvPr/>
        </p:nvSpPr>
        <p:spPr bwMode="auto">
          <a:xfrm>
            <a:off x="8931275" y="4705350"/>
            <a:ext cx="5953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solidFill>
                  <a:schemeClr val="bg1"/>
                </a:solidFill>
                <a:latin typeface="Pe-icon-7-stroke" pitchFamily="2" charset="0"/>
              </a:rPr>
              <a:t></a:t>
            </a:r>
            <a:endParaRPr lang="ru-RU" altLang="en-US" sz="3200">
              <a:solidFill>
                <a:schemeClr val="bg1"/>
              </a:solidFill>
            </a:endParaRPr>
          </a:p>
        </p:txBody>
      </p:sp>
      <p:sp>
        <p:nvSpPr>
          <p:cNvPr id="35" name="Прямоугольник 43">
            <a:extLst>
              <a:ext uri="{FF2B5EF4-FFF2-40B4-BE49-F238E27FC236}">
                <a16:creationId xmlns:a16="http://schemas.microsoft.com/office/drawing/2014/main" id="{1C6CC069-BA01-E87B-DD77-DD23723F64D6}"/>
              </a:ext>
            </a:extLst>
          </p:cNvPr>
          <p:cNvSpPr/>
          <p:nvPr/>
        </p:nvSpPr>
        <p:spPr>
          <a:xfrm>
            <a:off x="9431338" y="4745038"/>
            <a:ext cx="694421" cy="339901"/>
          </a:xfrm>
          <a:prstGeom prst="rect">
            <a:avLst/>
          </a:prstGeom>
        </p:spPr>
        <p:txBody>
          <a:bodyPr wrap="none">
            <a:spAutoFit/>
          </a:bodyPr>
          <a:lstStyle/>
          <a:p>
            <a:pPr eaLnBrk="1" fontAlgn="auto" hangingPunct="1">
              <a:lnSpc>
                <a:spcPct val="150000"/>
              </a:lnSpc>
              <a:spcBef>
                <a:spcPts val="0"/>
              </a:spcBef>
              <a:spcAft>
                <a:spcPts val="0"/>
              </a:spcAft>
              <a:defRPr/>
            </a:pPr>
            <a:r>
              <a:rPr lang="en-US" sz="1200" b="1" kern="0" spc="100" dirty="0">
                <a:solidFill>
                  <a:schemeClr val="bg1"/>
                </a:solidFill>
                <a:latin typeface="Karla" pitchFamily="2" charset="0"/>
                <a:ea typeface="Karla" pitchFamily="2" charset="0"/>
                <a:cs typeface="Poppins" panose="02000000000000000000" pitchFamily="2" charset="0"/>
              </a:rPr>
              <a:t>INFO8</a:t>
            </a:r>
          </a:p>
        </p:txBody>
      </p:sp>
      <p:cxnSp>
        <p:nvCxnSpPr>
          <p:cNvPr id="36" name="Прямая соединительная линия 9">
            <a:extLst>
              <a:ext uri="{FF2B5EF4-FFF2-40B4-BE49-F238E27FC236}">
                <a16:creationId xmlns:a16="http://schemas.microsoft.com/office/drawing/2014/main" id="{419C7485-5712-C282-1CEE-02F278313273}"/>
              </a:ext>
            </a:extLst>
          </p:cNvPr>
          <p:cNvCxnSpPr/>
          <p:nvPr/>
        </p:nvCxnSpPr>
        <p:spPr>
          <a:xfrm>
            <a:off x="5508625" y="1187453"/>
            <a:ext cx="1047750" cy="0"/>
          </a:xfrm>
          <a:prstGeom prst="line">
            <a:avLst/>
          </a:prstGeom>
          <a:ln w="76200">
            <a:solidFill>
              <a:srgbClr val="35C5EF"/>
            </a:solidFill>
          </a:ln>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a16="http://schemas.microsoft.com/office/drawing/2014/main" id="{E43C6CFE-9559-05EE-D0D2-9D0323E2F4ED}"/>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16" name="Picture 15">
            <a:extLst>
              <a:ext uri="{FF2B5EF4-FFF2-40B4-BE49-F238E27FC236}">
                <a16:creationId xmlns:a16="http://schemas.microsoft.com/office/drawing/2014/main" id="{EE8174AA-52DB-C986-06EE-3B0244BDF15E}"/>
              </a:ext>
            </a:extLst>
          </p:cNvPr>
          <p:cNvPicPr>
            <a:picLocks noChangeAspect="1"/>
          </p:cNvPicPr>
          <p:nvPr/>
        </p:nvPicPr>
        <p:blipFill>
          <a:blip r:embed="rId4"/>
          <a:stretch>
            <a:fillRect/>
          </a:stretch>
        </p:blipFill>
        <p:spPr>
          <a:xfrm>
            <a:off x="8585369" y="274477"/>
            <a:ext cx="3142501" cy="870947"/>
          </a:xfrm>
          <a:prstGeom prst="rect">
            <a:avLst/>
          </a:prstGeom>
        </p:spPr>
      </p:pic>
      <p:sp>
        <p:nvSpPr>
          <p:cNvPr id="17" name="Подзаголовок 2">
            <a:extLst>
              <a:ext uri="{FF2B5EF4-FFF2-40B4-BE49-F238E27FC236}">
                <a16:creationId xmlns:a16="http://schemas.microsoft.com/office/drawing/2014/main" id="{51F11303-BF8C-25A6-F85A-F0B936AC4E49}"/>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2487352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5"/>
                                        </p:tgtEl>
                                        <p:attrNameLst>
                                          <p:attrName>ppt_y</p:attrName>
                                        </p:attrNameLst>
                                      </p:cBhvr>
                                      <p:tavLst>
                                        <p:tav tm="0">
                                          <p:val>
                                            <p:strVal val="#ppt_y"/>
                                          </p:val>
                                        </p:tav>
                                        <p:tav tm="100000">
                                          <p:val>
                                            <p:strVal val="#ppt_y"/>
                                          </p:val>
                                        </p:tav>
                                      </p:tavLst>
                                    </p:anim>
                                    <p:anim calcmode="lin" valueType="num">
                                      <p:cBhvr>
                                        <p:cTn id="9"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5"/>
                                        </p:tgtEl>
                                      </p:cBhvr>
                                    </p:animEffect>
                                  </p:childTnLst>
                                </p:cTn>
                              </p:par>
                            </p:childTnLst>
                          </p:cTn>
                        </p:par>
                        <p:par>
                          <p:cTn id="12" fill="hold">
                            <p:stCondLst>
                              <p:cond delay="525"/>
                            </p:stCondLst>
                            <p:childTnLst>
                              <p:par>
                                <p:cTn id="13" presetID="22" presetClass="entr" presetSubtype="1"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4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2" name="Текст 11">
            <a:extLst>
              <a:ext uri="{FF2B5EF4-FFF2-40B4-BE49-F238E27FC236}">
                <a16:creationId xmlns:a16="http://schemas.microsoft.com/office/drawing/2014/main" id="{08300CCB-1884-D9B7-B63B-6525388C2438}"/>
              </a:ext>
            </a:extLst>
          </p:cNvPr>
          <p:cNvSpPr txBox="1">
            <a:spLocks/>
          </p:cNvSpPr>
          <p:nvPr/>
        </p:nvSpPr>
        <p:spPr>
          <a:xfrm>
            <a:off x="1497013" y="2754313"/>
            <a:ext cx="2320925"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INFO 1</a:t>
            </a:r>
          </a:p>
          <a:p>
            <a:pPr fontAlgn="auto">
              <a:lnSpc>
                <a:spcPct val="150000"/>
              </a:lnSpc>
              <a:spcAft>
                <a:spcPts val="0"/>
              </a:spcAft>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Ut et pulvinar odio. Nam condimen tum nisl at ante euismod else. </a:t>
            </a:r>
            <a:r>
              <a:rPr lang="it-IT"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Nulla facilisi else cup. </a:t>
            </a:r>
            <a:endParaRPr lang="en-US" sz="1000" b="1"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3" name="Текст 11">
            <a:extLst>
              <a:ext uri="{FF2B5EF4-FFF2-40B4-BE49-F238E27FC236}">
                <a16:creationId xmlns:a16="http://schemas.microsoft.com/office/drawing/2014/main" id="{34717CCC-79BB-7498-405B-5C4D9D56B898}"/>
              </a:ext>
            </a:extLst>
          </p:cNvPr>
          <p:cNvSpPr txBox="1">
            <a:spLocks/>
          </p:cNvSpPr>
          <p:nvPr/>
        </p:nvSpPr>
        <p:spPr>
          <a:xfrm>
            <a:off x="655637" y="2690813"/>
            <a:ext cx="841375" cy="40005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/01</a:t>
            </a:r>
          </a:p>
        </p:txBody>
      </p:sp>
      <p:sp>
        <p:nvSpPr>
          <p:cNvPr id="8" name="Текст 11">
            <a:extLst>
              <a:ext uri="{FF2B5EF4-FFF2-40B4-BE49-F238E27FC236}">
                <a16:creationId xmlns:a16="http://schemas.microsoft.com/office/drawing/2014/main" id="{CC509D8C-9302-83A7-A524-882EAA78E1F7}"/>
              </a:ext>
            </a:extLst>
          </p:cNvPr>
          <p:cNvSpPr txBox="1">
            <a:spLocks/>
          </p:cNvSpPr>
          <p:nvPr/>
        </p:nvSpPr>
        <p:spPr>
          <a:xfrm>
            <a:off x="5308600" y="2754313"/>
            <a:ext cx="2392363"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INFO 3</a:t>
            </a:r>
          </a:p>
          <a:p>
            <a:pPr fontAlgn="auto">
              <a:lnSpc>
                <a:spcPts val="1800"/>
              </a:lnSpc>
              <a:spcAft>
                <a:spcPts val="0"/>
              </a:spcAft>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Ut et pulvinar odio. Nam condimen tum nisl at ante euismod else. Nulla facilisi else cup. </a:t>
            </a:r>
          </a:p>
          <a:p>
            <a:pPr fontAlgn="auto">
              <a:lnSpc>
                <a:spcPts val="1800"/>
              </a:lnSpc>
              <a:spcAft>
                <a:spcPts val="0"/>
              </a:spcAft>
              <a:defRPr/>
            </a:pPr>
            <a:r>
              <a:rPr lang="en-US" sz="1000" kern="0" dirty="0">
                <a:solidFill>
                  <a:schemeClr val="bg1">
                    <a:lumMod val="65000"/>
                  </a:schemeClr>
                </a:solidFill>
                <a:latin typeface="Inter" panose="02000503000000020004" pitchFamily="2" charset="0"/>
                <a:ea typeface="Inter" panose="02000503000000020004" pitchFamily="2" charset="0"/>
                <a:cs typeface="Poppins" panose="02000000000000000000" pitchFamily="2" charset="0"/>
              </a:rPr>
              <a:t> </a:t>
            </a:r>
            <a:endParaRPr lang="en-US" sz="1000" b="1" dirty="0">
              <a:solidFill>
                <a:schemeClr val="bg1">
                  <a:lumMod val="65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9" name="Текст 11">
            <a:extLst>
              <a:ext uri="{FF2B5EF4-FFF2-40B4-BE49-F238E27FC236}">
                <a16:creationId xmlns:a16="http://schemas.microsoft.com/office/drawing/2014/main" id="{BE045BE3-5594-4FBE-DB8F-4B9CFB9B17FF}"/>
              </a:ext>
            </a:extLst>
          </p:cNvPr>
          <p:cNvSpPr txBox="1">
            <a:spLocks/>
          </p:cNvSpPr>
          <p:nvPr/>
        </p:nvSpPr>
        <p:spPr>
          <a:xfrm>
            <a:off x="4445000" y="2690813"/>
            <a:ext cx="863600" cy="40005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/03</a:t>
            </a:r>
          </a:p>
        </p:txBody>
      </p:sp>
      <p:sp>
        <p:nvSpPr>
          <p:cNvPr id="10" name="Текст 11">
            <a:extLst>
              <a:ext uri="{FF2B5EF4-FFF2-40B4-BE49-F238E27FC236}">
                <a16:creationId xmlns:a16="http://schemas.microsoft.com/office/drawing/2014/main" id="{3698F030-5C42-44F8-808F-1C26E12E9983}"/>
              </a:ext>
            </a:extLst>
          </p:cNvPr>
          <p:cNvSpPr txBox="1">
            <a:spLocks/>
          </p:cNvSpPr>
          <p:nvPr/>
        </p:nvSpPr>
        <p:spPr>
          <a:xfrm>
            <a:off x="1539875" y="4522788"/>
            <a:ext cx="2278063"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INFO 2</a:t>
            </a:r>
          </a:p>
          <a:p>
            <a:pPr fontAlgn="auto">
              <a:lnSpc>
                <a:spcPts val="1800"/>
              </a:lnSpc>
              <a:spcAft>
                <a:spcPts val="0"/>
              </a:spcAft>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Ut et pulvinar odio. Nam condimen tum nisl at ante euismod else. </a:t>
            </a:r>
            <a:r>
              <a:rPr lang="it-IT"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Nulla facilisi else cup. </a:t>
            </a:r>
          </a:p>
          <a:p>
            <a:pPr fontAlgn="auto">
              <a:lnSpc>
                <a:spcPts val="1800"/>
              </a:lnSpc>
              <a:spcAft>
                <a:spcPts val="0"/>
              </a:spcAft>
              <a:defRPr/>
            </a:pPr>
            <a:endParaRPr lang="en-US" sz="1000" b="1" dirty="0">
              <a:solidFill>
                <a:schemeClr val="bg1">
                  <a:lumMod val="65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11" name="Текст 11">
            <a:extLst>
              <a:ext uri="{FF2B5EF4-FFF2-40B4-BE49-F238E27FC236}">
                <a16:creationId xmlns:a16="http://schemas.microsoft.com/office/drawing/2014/main" id="{973F2087-C2D3-6251-1D98-25DD472AF6BC}"/>
              </a:ext>
            </a:extLst>
          </p:cNvPr>
          <p:cNvSpPr txBox="1">
            <a:spLocks/>
          </p:cNvSpPr>
          <p:nvPr/>
        </p:nvSpPr>
        <p:spPr>
          <a:xfrm>
            <a:off x="687388" y="4449763"/>
            <a:ext cx="809625" cy="40005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/02</a:t>
            </a:r>
          </a:p>
        </p:txBody>
      </p:sp>
      <p:sp>
        <p:nvSpPr>
          <p:cNvPr id="12" name="Текст 11">
            <a:extLst>
              <a:ext uri="{FF2B5EF4-FFF2-40B4-BE49-F238E27FC236}">
                <a16:creationId xmlns:a16="http://schemas.microsoft.com/office/drawing/2014/main" id="{E3564B0F-9C9E-8CEC-CD24-25B5AC47390E}"/>
              </a:ext>
            </a:extLst>
          </p:cNvPr>
          <p:cNvSpPr txBox="1">
            <a:spLocks/>
          </p:cNvSpPr>
          <p:nvPr/>
        </p:nvSpPr>
        <p:spPr>
          <a:xfrm>
            <a:off x="5294313" y="4522788"/>
            <a:ext cx="2343150"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INFO 4</a:t>
            </a:r>
          </a:p>
          <a:p>
            <a:pPr fontAlgn="auto">
              <a:lnSpc>
                <a:spcPts val="1800"/>
              </a:lnSpc>
              <a:spcAft>
                <a:spcPts val="0"/>
              </a:spcAft>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Ut et pulvinar odio. Nam condimen tum nisl at ante euismod else. </a:t>
            </a:r>
            <a:r>
              <a:rPr lang="it-IT"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Nulla facilisi Nulla facilisi else cup. </a:t>
            </a:r>
          </a:p>
          <a:p>
            <a:pPr fontAlgn="auto">
              <a:lnSpc>
                <a:spcPts val="1800"/>
              </a:lnSpc>
              <a:spcAft>
                <a:spcPts val="0"/>
              </a:spcAft>
              <a:defRPr/>
            </a:pPr>
            <a:endParaRPr lang="en-US" sz="1000" b="1" dirty="0">
              <a:solidFill>
                <a:schemeClr val="bg1">
                  <a:lumMod val="65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13" name="Текст 11">
            <a:extLst>
              <a:ext uri="{FF2B5EF4-FFF2-40B4-BE49-F238E27FC236}">
                <a16:creationId xmlns:a16="http://schemas.microsoft.com/office/drawing/2014/main" id="{181CF7A7-FA0D-C0EC-757C-D67E1766180A}"/>
              </a:ext>
            </a:extLst>
          </p:cNvPr>
          <p:cNvSpPr txBox="1">
            <a:spLocks/>
          </p:cNvSpPr>
          <p:nvPr/>
        </p:nvSpPr>
        <p:spPr>
          <a:xfrm>
            <a:off x="4476750" y="4449763"/>
            <a:ext cx="817563" cy="40005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/04</a:t>
            </a:r>
          </a:p>
        </p:txBody>
      </p:sp>
      <p:sp>
        <p:nvSpPr>
          <p:cNvPr id="14" name="TextBox 13">
            <a:extLst>
              <a:ext uri="{FF2B5EF4-FFF2-40B4-BE49-F238E27FC236}">
                <a16:creationId xmlns:a16="http://schemas.microsoft.com/office/drawing/2014/main" id="{0865D898-5AF8-1BF0-58BC-E5138C7FA03F}"/>
              </a:ext>
            </a:extLst>
          </p:cNvPr>
          <p:cNvSpPr txBox="1">
            <a:spLocks noChangeArrowheads="1"/>
          </p:cNvSpPr>
          <p:nvPr/>
        </p:nvSpPr>
        <p:spPr bwMode="auto">
          <a:xfrm>
            <a:off x="690563" y="1506694"/>
            <a:ext cx="80565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latin typeface="Inter" panose="02000503000000020004" pitchFamily="2" charset="0"/>
                <a:ea typeface="Inter" panose="02000503000000020004" pitchFamily="2" charset="0"/>
                <a:cs typeface="Karla" pitchFamily="2" charset="0"/>
              </a:rPr>
              <a:t>INFORMATION </a:t>
            </a:r>
            <a:r>
              <a:rPr lang="en-US" altLang="en-US" sz="4000" b="1" dirty="0">
                <a:solidFill>
                  <a:srgbClr val="35C5EF"/>
                </a:solidFill>
                <a:latin typeface="Inter" panose="02000503000000020004" pitchFamily="2" charset="0"/>
                <a:ea typeface="Inter" panose="02000503000000020004" pitchFamily="2" charset="0"/>
                <a:cs typeface="Karla" pitchFamily="2" charset="0"/>
              </a:rPr>
              <a:t>FEATURES</a:t>
            </a:r>
          </a:p>
        </p:txBody>
      </p:sp>
      <p:cxnSp>
        <p:nvCxnSpPr>
          <p:cNvPr id="19" name="Прямая соединительная линия 26">
            <a:extLst>
              <a:ext uri="{FF2B5EF4-FFF2-40B4-BE49-F238E27FC236}">
                <a16:creationId xmlns:a16="http://schemas.microsoft.com/office/drawing/2014/main" id="{363070F9-A03B-CE9A-AB12-2AB6B1CE6E86}"/>
              </a:ext>
            </a:extLst>
          </p:cNvPr>
          <p:cNvCxnSpPr/>
          <p:nvPr/>
        </p:nvCxnSpPr>
        <p:spPr>
          <a:xfrm>
            <a:off x="0" y="1905157"/>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Текст 11">
            <a:extLst>
              <a:ext uri="{FF2B5EF4-FFF2-40B4-BE49-F238E27FC236}">
                <a16:creationId xmlns:a16="http://schemas.microsoft.com/office/drawing/2014/main" id="{A08BAEB0-7659-43A8-3C75-F5E76EDDD438}"/>
              </a:ext>
            </a:extLst>
          </p:cNvPr>
          <p:cNvSpPr txBox="1">
            <a:spLocks/>
          </p:cNvSpPr>
          <p:nvPr/>
        </p:nvSpPr>
        <p:spPr>
          <a:xfrm>
            <a:off x="9191625" y="2754313"/>
            <a:ext cx="2392363"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INFO 5</a:t>
            </a:r>
          </a:p>
          <a:p>
            <a:pPr fontAlgn="auto">
              <a:lnSpc>
                <a:spcPts val="1800"/>
              </a:lnSpc>
              <a:spcAft>
                <a:spcPts val="0"/>
              </a:spcAft>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Ut et pulvinar odio. Nam condimen tum nisl at ante euismod else. Nulla facilisi else cup. </a:t>
            </a:r>
          </a:p>
          <a:p>
            <a:pPr fontAlgn="auto">
              <a:lnSpc>
                <a:spcPts val="1800"/>
              </a:lnSpc>
              <a:spcAft>
                <a:spcPts val="0"/>
              </a:spcAft>
              <a:defRPr/>
            </a:pPr>
            <a:endParaRPr lang="en-US" sz="1000" b="1" dirty="0">
              <a:solidFill>
                <a:schemeClr val="bg1">
                  <a:lumMod val="65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21" name="Текст 11">
            <a:extLst>
              <a:ext uri="{FF2B5EF4-FFF2-40B4-BE49-F238E27FC236}">
                <a16:creationId xmlns:a16="http://schemas.microsoft.com/office/drawing/2014/main" id="{596EE514-CE26-069C-859C-6895A14CCBAC}"/>
              </a:ext>
            </a:extLst>
          </p:cNvPr>
          <p:cNvSpPr txBox="1">
            <a:spLocks/>
          </p:cNvSpPr>
          <p:nvPr/>
        </p:nvSpPr>
        <p:spPr>
          <a:xfrm>
            <a:off x="8329613" y="2690813"/>
            <a:ext cx="847725" cy="40005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/05</a:t>
            </a:r>
          </a:p>
        </p:txBody>
      </p:sp>
      <p:sp>
        <p:nvSpPr>
          <p:cNvPr id="22" name="Текст 11">
            <a:extLst>
              <a:ext uri="{FF2B5EF4-FFF2-40B4-BE49-F238E27FC236}">
                <a16:creationId xmlns:a16="http://schemas.microsoft.com/office/drawing/2014/main" id="{A8DCB7B6-59DA-9162-A17D-DC3FFF76AA5C}"/>
              </a:ext>
            </a:extLst>
          </p:cNvPr>
          <p:cNvSpPr txBox="1">
            <a:spLocks/>
          </p:cNvSpPr>
          <p:nvPr/>
        </p:nvSpPr>
        <p:spPr>
          <a:xfrm>
            <a:off x="9177338" y="4522788"/>
            <a:ext cx="2343150"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INFO 6</a:t>
            </a:r>
          </a:p>
          <a:p>
            <a:pPr fontAlgn="auto">
              <a:lnSpc>
                <a:spcPts val="1800"/>
              </a:lnSpc>
              <a:spcAft>
                <a:spcPts val="0"/>
              </a:spcAft>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Ut et pulvinar odio. Nam condimen tum nisl at ante euismod else. </a:t>
            </a:r>
            <a:r>
              <a:rPr lang="it-IT"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Nulla facilisi. Nulla facilisi else cup. </a:t>
            </a:r>
          </a:p>
          <a:p>
            <a:pPr fontAlgn="auto">
              <a:lnSpc>
                <a:spcPts val="1800"/>
              </a:lnSpc>
              <a:spcAft>
                <a:spcPts val="0"/>
              </a:spcAft>
              <a:defRPr/>
            </a:pPr>
            <a:endParaRPr lang="en-US" sz="1000" b="1" dirty="0">
              <a:solidFill>
                <a:schemeClr val="bg1">
                  <a:lumMod val="65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23" name="Текст 11">
            <a:extLst>
              <a:ext uri="{FF2B5EF4-FFF2-40B4-BE49-F238E27FC236}">
                <a16:creationId xmlns:a16="http://schemas.microsoft.com/office/drawing/2014/main" id="{446A1D27-6920-2F3E-E1A1-9DA9A0851754}"/>
              </a:ext>
            </a:extLst>
          </p:cNvPr>
          <p:cNvSpPr txBox="1">
            <a:spLocks/>
          </p:cNvSpPr>
          <p:nvPr/>
        </p:nvSpPr>
        <p:spPr>
          <a:xfrm>
            <a:off x="8361363" y="4449763"/>
            <a:ext cx="815975" cy="40005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/06</a:t>
            </a:r>
          </a:p>
        </p:txBody>
      </p:sp>
      <p:pic>
        <p:nvPicPr>
          <p:cNvPr id="24" name="Picture 23">
            <a:extLst>
              <a:ext uri="{FF2B5EF4-FFF2-40B4-BE49-F238E27FC236}">
                <a16:creationId xmlns:a16="http://schemas.microsoft.com/office/drawing/2014/main" id="{22A88DC9-5E2C-9A49-AF41-CCE7BF53F342}"/>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15" name="Picture 14">
            <a:extLst>
              <a:ext uri="{FF2B5EF4-FFF2-40B4-BE49-F238E27FC236}">
                <a16:creationId xmlns:a16="http://schemas.microsoft.com/office/drawing/2014/main" id="{B11550ED-22C5-7925-F613-B9208529D2E3}"/>
              </a:ext>
            </a:extLst>
          </p:cNvPr>
          <p:cNvPicPr>
            <a:picLocks noChangeAspect="1"/>
          </p:cNvPicPr>
          <p:nvPr/>
        </p:nvPicPr>
        <p:blipFill>
          <a:blip r:embed="rId4"/>
          <a:stretch>
            <a:fillRect/>
          </a:stretch>
        </p:blipFill>
        <p:spPr>
          <a:xfrm>
            <a:off x="8585369" y="274477"/>
            <a:ext cx="3142501" cy="870947"/>
          </a:xfrm>
          <a:prstGeom prst="rect">
            <a:avLst/>
          </a:prstGeom>
        </p:spPr>
      </p:pic>
      <p:sp>
        <p:nvSpPr>
          <p:cNvPr id="16" name="Подзаголовок 2">
            <a:extLst>
              <a:ext uri="{FF2B5EF4-FFF2-40B4-BE49-F238E27FC236}">
                <a16:creationId xmlns:a16="http://schemas.microsoft.com/office/drawing/2014/main" id="{2C9BB81E-56C7-FE85-7DEE-CA2293D4607A}"/>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2216432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4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up)">
                                      <p:cBhvr>
                                        <p:cTn id="12" dur="3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4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4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animEffect transition="in" filter="wipe(up)">
                                      <p:cBhvr>
                                        <p:cTn id="27" dur="300"/>
                                        <p:tgtEl>
                                          <p:spTgt spid="8">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8">
                                            <p:txEl>
                                              <p:pRg st="2" end="2"/>
                                            </p:txEl>
                                          </p:spTgt>
                                        </p:tgtEl>
                                        <p:attrNameLst>
                                          <p:attrName>style.visibility</p:attrName>
                                        </p:attrNameLst>
                                      </p:cBhvr>
                                      <p:to>
                                        <p:strVal val="visible"/>
                                      </p:to>
                                    </p:set>
                                    <p:animEffect transition="in" filter="wipe(up)">
                                      <p:cBhvr>
                                        <p:cTn id="32" dur="300"/>
                                        <p:tgtEl>
                                          <p:spTgt spid="8">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Effect transition="in" filter="fade">
                                      <p:cBhvr>
                                        <p:cTn id="37" dur="400"/>
                                        <p:tgtEl>
                                          <p:spTgt spid="10">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0">
                                            <p:txEl>
                                              <p:pRg st="1" end="1"/>
                                            </p:txEl>
                                          </p:spTgt>
                                        </p:tgtEl>
                                        <p:attrNameLst>
                                          <p:attrName>style.visibility</p:attrName>
                                        </p:attrNameLst>
                                      </p:cBhvr>
                                      <p:to>
                                        <p:strVal val="visible"/>
                                      </p:to>
                                    </p:set>
                                    <p:animEffect transition="in" filter="wipe(up)">
                                      <p:cBhvr>
                                        <p:cTn id="42" dur="300"/>
                                        <p:tgtEl>
                                          <p:spTgt spid="10">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12">
                                            <p:txEl>
                                              <p:pRg st="1" end="1"/>
                                            </p:txEl>
                                          </p:spTgt>
                                        </p:tgtEl>
                                        <p:attrNameLst>
                                          <p:attrName>style.visibility</p:attrName>
                                        </p:attrNameLst>
                                      </p:cBhvr>
                                      <p:to>
                                        <p:strVal val="visible"/>
                                      </p:to>
                                    </p:set>
                                    <p:animEffect transition="in" filter="wipe(up)">
                                      <p:cBhvr>
                                        <p:cTn id="47" dur="300"/>
                                        <p:tgtEl>
                                          <p:spTgt spid="12">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12">
                                            <p:txEl>
                                              <p:pRg st="0" end="0"/>
                                            </p:txEl>
                                          </p:spTgt>
                                        </p:tgtEl>
                                        <p:attrNameLst>
                                          <p:attrName>style.visibility</p:attrName>
                                        </p:attrNameLst>
                                      </p:cBhvr>
                                      <p:to>
                                        <p:strVal val="visible"/>
                                      </p:to>
                                    </p:set>
                                    <p:animEffect transition="in" filter="wipe(up)">
                                      <p:cBhvr>
                                        <p:cTn id="52" dur="300"/>
                                        <p:tgtEl>
                                          <p:spTgt spid="12">
                                            <p:txEl>
                                              <p:pRg st="0" end="0"/>
                                            </p:txEl>
                                          </p:spTgt>
                                        </p:tgtEl>
                                      </p:cBhvr>
                                    </p:animEffect>
                                  </p:childTnLst>
                                </p:cTn>
                              </p:par>
                            </p:childTnLst>
                          </p:cTn>
                        </p:par>
                        <p:par>
                          <p:cTn id="53" fill="hold">
                            <p:stCondLst>
                              <p:cond delay="300"/>
                            </p:stCondLst>
                            <p:childTnLst>
                              <p:par>
                                <p:cTn id="54" presetID="41" presetClass="entr" presetSubtype="0" fill="hold" nodeType="afterEffect">
                                  <p:stCondLst>
                                    <p:cond delay="0"/>
                                  </p:stCondLst>
                                  <p:iterate type="lt">
                                    <p:tmPct val="10000"/>
                                  </p:iterate>
                                  <p:childTnLst>
                                    <p:set>
                                      <p:cBhvr>
                                        <p:cTn id="55" dur="1" fill="hold">
                                          <p:stCondLst>
                                            <p:cond delay="0"/>
                                          </p:stCondLst>
                                        </p:cTn>
                                        <p:tgtEl>
                                          <p:spTgt spid="14"/>
                                        </p:tgtEl>
                                        <p:attrNameLst>
                                          <p:attrName>style.visibility</p:attrName>
                                        </p:attrNameLst>
                                      </p:cBhvr>
                                      <p:to>
                                        <p:strVal val="visible"/>
                                      </p:to>
                                    </p:set>
                                    <p:anim calcmode="lin" valueType="num">
                                      <p:cBhvr>
                                        <p:cTn id="56"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7" dur="250" fill="hold"/>
                                        <p:tgtEl>
                                          <p:spTgt spid="14"/>
                                        </p:tgtEl>
                                        <p:attrNameLst>
                                          <p:attrName>ppt_y</p:attrName>
                                        </p:attrNameLst>
                                      </p:cBhvr>
                                      <p:tavLst>
                                        <p:tav tm="0">
                                          <p:val>
                                            <p:strVal val="#ppt_y"/>
                                          </p:val>
                                        </p:tav>
                                        <p:tav tm="100000">
                                          <p:val>
                                            <p:strVal val="#ppt_y"/>
                                          </p:val>
                                        </p:tav>
                                      </p:tavLst>
                                    </p:anim>
                                    <p:anim calcmode="lin" valueType="num">
                                      <p:cBhvr>
                                        <p:cTn id="58"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9"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0" dur="250" tmFilter="0,0; .5, 1; 1, 1"/>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400"/>
                                        <p:tgtEl>
                                          <p:spTgt spid="20"/>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0">
                                            <p:txEl>
                                              <p:pRg st="0" end="0"/>
                                            </p:txEl>
                                          </p:spTgt>
                                        </p:tgtEl>
                                        <p:attrNameLst>
                                          <p:attrName>style.visibility</p:attrName>
                                        </p:attrNameLst>
                                      </p:cBhvr>
                                      <p:to>
                                        <p:strVal val="visible"/>
                                      </p:to>
                                    </p:set>
                                    <p:animEffect transition="in" filter="fade">
                                      <p:cBhvr>
                                        <p:cTn id="70" dur="400"/>
                                        <p:tgtEl>
                                          <p:spTgt spid="20">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20">
                                            <p:txEl>
                                              <p:pRg st="1" end="1"/>
                                            </p:txEl>
                                          </p:spTgt>
                                        </p:tgtEl>
                                        <p:attrNameLst>
                                          <p:attrName>style.visibility</p:attrName>
                                        </p:attrNameLst>
                                      </p:cBhvr>
                                      <p:to>
                                        <p:strVal val="visible"/>
                                      </p:to>
                                    </p:set>
                                    <p:animEffect transition="in" filter="wipe(up)">
                                      <p:cBhvr>
                                        <p:cTn id="75" dur="300"/>
                                        <p:tgtEl>
                                          <p:spTgt spid="20">
                                            <p:txEl>
                                              <p:pRg st="1" end="1"/>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22">
                                            <p:txEl>
                                              <p:pRg st="0" end="0"/>
                                            </p:txEl>
                                          </p:spTgt>
                                        </p:tgtEl>
                                        <p:attrNameLst>
                                          <p:attrName>style.visibility</p:attrName>
                                        </p:attrNameLst>
                                      </p:cBhvr>
                                      <p:to>
                                        <p:strVal val="visible"/>
                                      </p:to>
                                    </p:set>
                                    <p:animEffect transition="in" filter="fade">
                                      <p:cBhvr>
                                        <p:cTn id="80" dur="400"/>
                                        <p:tgtEl>
                                          <p:spTgt spid="22">
                                            <p:txEl>
                                              <p:pRg st="0" end="0"/>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 fill="hold">
                                          <p:stCondLst>
                                            <p:cond delay="0"/>
                                          </p:stCondLst>
                                        </p:cTn>
                                        <p:tgtEl>
                                          <p:spTgt spid="22">
                                            <p:txEl>
                                              <p:pRg st="1" end="1"/>
                                            </p:txEl>
                                          </p:spTgt>
                                        </p:tgtEl>
                                        <p:attrNameLst>
                                          <p:attrName>style.visibility</p:attrName>
                                        </p:attrNameLst>
                                      </p:cBhvr>
                                      <p:to>
                                        <p:strVal val="visible"/>
                                      </p:to>
                                    </p:set>
                                    <p:animEffect transition="in" filter="wipe(up)">
                                      <p:cBhvr>
                                        <p:cTn id="85" dur="300"/>
                                        <p:tgtEl>
                                          <p:spTgt spid="22">
                                            <p:txEl>
                                              <p:pRg st="1" end="1"/>
                                            </p:txEl>
                                          </p:spTgt>
                                        </p:tgtEl>
                                      </p:cBhvr>
                                    </p:animEffect>
                                  </p:childTnLst>
                                </p:cTn>
                              </p:par>
                            </p:childTnLst>
                          </p:cTn>
                        </p:par>
                        <p:par>
                          <p:cTn id="86" fill="hold">
                            <p:stCondLst>
                              <p:cond delay="300"/>
                            </p:stCondLst>
                            <p:childTnLst>
                              <p:par>
                                <p:cTn id="87" presetID="22" presetClass="entr" presetSubtype="1" fill="hold"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ipe(up)">
                                      <p:cBhvr>
                                        <p:cTn id="89" dur="4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20"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2" name="TextBox 1">
            <a:extLst>
              <a:ext uri="{FF2B5EF4-FFF2-40B4-BE49-F238E27FC236}">
                <a16:creationId xmlns:a16="http://schemas.microsoft.com/office/drawing/2014/main" id="{E189C766-3F0A-1BB1-BDBD-216B8ADD8A6D}"/>
              </a:ext>
            </a:extLst>
          </p:cNvPr>
          <p:cNvSpPr txBox="1">
            <a:spLocks noChangeArrowheads="1"/>
          </p:cNvSpPr>
          <p:nvPr/>
        </p:nvSpPr>
        <p:spPr bwMode="auto">
          <a:xfrm>
            <a:off x="2376487" y="1490893"/>
            <a:ext cx="743902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r>
              <a:rPr lang="en-US" altLang="en-US" sz="4400" b="1" dirty="0">
                <a:solidFill>
                  <a:srgbClr val="1A2349"/>
                </a:solidFill>
                <a:latin typeface="Inter" panose="02000503000000020004" pitchFamily="2" charset="0"/>
                <a:ea typeface="Inter" panose="02000503000000020004" pitchFamily="2" charset="0"/>
                <a:cs typeface="Karla" pitchFamily="2" charset="0"/>
              </a:rPr>
              <a:t>DESCRIPTIVE</a:t>
            </a:r>
            <a:r>
              <a:rPr lang="en-US" altLang="en-US" sz="4400" b="1" dirty="0">
                <a:latin typeface="Inter" panose="02000503000000020004" pitchFamily="2" charset="0"/>
                <a:ea typeface="Inter" panose="02000503000000020004" pitchFamily="2" charset="0"/>
                <a:cs typeface="Karla" pitchFamily="2" charset="0"/>
              </a:rPr>
              <a:t> </a:t>
            </a:r>
            <a:r>
              <a:rPr lang="en-US" altLang="en-US" sz="4400" b="1" dirty="0">
                <a:solidFill>
                  <a:srgbClr val="35C5EF"/>
                </a:solidFill>
                <a:latin typeface="Inter" panose="02000503000000020004" pitchFamily="2" charset="0"/>
                <a:ea typeface="Inter" panose="02000503000000020004" pitchFamily="2" charset="0"/>
                <a:cs typeface="Karla" pitchFamily="2" charset="0"/>
              </a:rPr>
              <a:t>TEMPLATE</a:t>
            </a:r>
          </a:p>
        </p:txBody>
      </p:sp>
      <p:sp>
        <p:nvSpPr>
          <p:cNvPr id="11" name="Прямоугольник 8">
            <a:extLst>
              <a:ext uri="{FF2B5EF4-FFF2-40B4-BE49-F238E27FC236}">
                <a16:creationId xmlns:a16="http://schemas.microsoft.com/office/drawing/2014/main" id="{84A900F9-BB59-C8DD-60DD-A120DCA5BA67}"/>
              </a:ext>
            </a:extLst>
          </p:cNvPr>
          <p:cNvSpPr/>
          <p:nvPr/>
        </p:nvSpPr>
        <p:spPr>
          <a:xfrm>
            <a:off x="4114800" y="2313534"/>
            <a:ext cx="3962400" cy="2595016"/>
          </a:xfrm>
          <a:prstGeom prst="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2" name="Подзаголовок 2">
            <a:extLst>
              <a:ext uri="{FF2B5EF4-FFF2-40B4-BE49-F238E27FC236}">
                <a16:creationId xmlns:a16="http://schemas.microsoft.com/office/drawing/2014/main" id="{3655631A-1B6F-DB6B-D5CB-FDFF34032069}"/>
              </a:ext>
            </a:extLst>
          </p:cNvPr>
          <p:cNvSpPr txBox="1">
            <a:spLocks/>
          </p:cNvSpPr>
          <p:nvPr/>
        </p:nvSpPr>
        <p:spPr>
          <a:xfrm>
            <a:off x="4500563" y="3489325"/>
            <a:ext cx="3190875" cy="114617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solidFill>
                  <a:schemeClr val="bg1"/>
                </a:solidFill>
                <a:latin typeface="Inter" panose="02000503000000020004" pitchFamily="2" charset="0"/>
                <a:ea typeface="Inter" panose="02000503000000020004" pitchFamily="2" charset="0"/>
                <a:cs typeface="Poppins" panose="02000000000000000000" pitchFamily="2" charset="0"/>
              </a:rPr>
              <a:t>SUBTITLE</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Cras auctor turpis cursus urna eu egestas tristique</a:t>
            </a:r>
            <a:endParaRPr lang="en-US" sz="1000" dirty="0">
              <a:solidFill>
                <a:schemeClr val="bg1"/>
              </a:solidFill>
              <a:latin typeface="Inter" panose="02000503000000020004" pitchFamily="2" charset="0"/>
              <a:ea typeface="Inter" panose="02000503000000020004" pitchFamily="2" charset="0"/>
              <a:cs typeface="Poppins" panose="02000000000000000000" pitchFamily="2" charset="0"/>
            </a:endParaRPr>
          </a:p>
        </p:txBody>
      </p:sp>
      <p:sp>
        <p:nvSpPr>
          <p:cNvPr id="13" name="Прямоугольник 15">
            <a:extLst>
              <a:ext uri="{FF2B5EF4-FFF2-40B4-BE49-F238E27FC236}">
                <a16:creationId xmlns:a16="http://schemas.microsoft.com/office/drawing/2014/main" id="{22ED662A-2EFD-0505-E562-62B78B52B1FF}"/>
              </a:ext>
            </a:extLst>
          </p:cNvPr>
          <p:cNvSpPr>
            <a:spLocks noChangeArrowheads="1"/>
          </p:cNvSpPr>
          <p:nvPr/>
        </p:nvSpPr>
        <p:spPr bwMode="auto">
          <a:xfrm>
            <a:off x="5776913" y="2471738"/>
            <a:ext cx="6381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6000">
                <a:solidFill>
                  <a:schemeClr val="bg1"/>
                </a:solidFill>
                <a:latin typeface="Pe-icon-7-stroke" pitchFamily="2" charset="0"/>
              </a:rPr>
              <a:t></a:t>
            </a:r>
            <a:endParaRPr lang="ru-RU" altLang="en-US" sz="6000">
              <a:solidFill>
                <a:schemeClr val="bg1"/>
              </a:solidFill>
            </a:endParaRPr>
          </a:p>
        </p:txBody>
      </p:sp>
      <p:sp>
        <p:nvSpPr>
          <p:cNvPr id="14" name="Овал 9">
            <a:extLst>
              <a:ext uri="{FF2B5EF4-FFF2-40B4-BE49-F238E27FC236}">
                <a16:creationId xmlns:a16="http://schemas.microsoft.com/office/drawing/2014/main" id="{5CCB0B0B-E04B-69EA-18A0-7B55EAE4554E}"/>
              </a:ext>
            </a:extLst>
          </p:cNvPr>
          <p:cNvSpPr/>
          <p:nvPr/>
        </p:nvSpPr>
        <p:spPr>
          <a:xfrm>
            <a:off x="1347788" y="5014098"/>
            <a:ext cx="887412" cy="887412"/>
          </a:xfrm>
          <a:prstGeom prst="ellipse">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5" name="Прямоугольник 10">
            <a:extLst>
              <a:ext uri="{FF2B5EF4-FFF2-40B4-BE49-F238E27FC236}">
                <a16:creationId xmlns:a16="http://schemas.microsoft.com/office/drawing/2014/main" id="{29F42102-AFAE-EC9C-92BE-631BD62A5FC9}"/>
              </a:ext>
            </a:extLst>
          </p:cNvPr>
          <p:cNvSpPr>
            <a:spLocks noChangeArrowheads="1"/>
          </p:cNvSpPr>
          <p:nvPr/>
        </p:nvSpPr>
        <p:spPr bwMode="auto">
          <a:xfrm>
            <a:off x="1522413" y="5181448"/>
            <a:ext cx="5381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solidFill>
                  <a:schemeClr val="bg1"/>
                </a:solidFill>
                <a:latin typeface="Pe-icon-7-stroke" pitchFamily="2" charset="0"/>
              </a:rPr>
              <a:t></a:t>
            </a:r>
            <a:endParaRPr lang="ru-RU" altLang="en-US" sz="3200">
              <a:solidFill>
                <a:schemeClr val="bg1"/>
              </a:solidFill>
            </a:endParaRPr>
          </a:p>
        </p:txBody>
      </p:sp>
      <p:sp>
        <p:nvSpPr>
          <p:cNvPr id="16" name="Подзаголовок 2">
            <a:extLst>
              <a:ext uri="{FF2B5EF4-FFF2-40B4-BE49-F238E27FC236}">
                <a16:creationId xmlns:a16="http://schemas.microsoft.com/office/drawing/2014/main" id="{42930B4A-67D4-6F7D-0171-76C0700380A6}"/>
              </a:ext>
            </a:extLst>
          </p:cNvPr>
          <p:cNvSpPr txBox="1">
            <a:spLocks/>
          </p:cNvSpPr>
          <p:nvPr/>
        </p:nvSpPr>
        <p:spPr>
          <a:xfrm>
            <a:off x="2416175" y="5062386"/>
            <a:ext cx="3617913" cy="80803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 eu scelerisque magna ac gravida diam</a:t>
            </a:r>
            <a:r>
              <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 </a:t>
            </a:r>
          </a:p>
        </p:txBody>
      </p:sp>
      <p:sp>
        <p:nvSpPr>
          <p:cNvPr id="17" name="Овал 19">
            <a:extLst>
              <a:ext uri="{FF2B5EF4-FFF2-40B4-BE49-F238E27FC236}">
                <a16:creationId xmlns:a16="http://schemas.microsoft.com/office/drawing/2014/main" id="{A2570548-9F64-A634-1E7B-A7F7654E35B0}"/>
              </a:ext>
            </a:extLst>
          </p:cNvPr>
          <p:cNvSpPr/>
          <p:nvPr/>
        </p:nvSpPr>
        <p:spPr>
          <a:xfrm>
            <a:off x="6389688" y="4984598"/>
            <a:ext cx="887412" cy="887413"/>
          </a:xfrm>
          <a:prstGeom prst="ellipse">
            <a:avLst/>
          </a:pr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8" name="Прямоугольник 20">
            <a:extLst>
              <a:ext uri="{FF2B5EF4-FFF2-40B4-BE49-F238E27FC236}">
                <a16:creationId xmlns:a16="http://schemas.microsoft.com/office/drawing/2014/main" id="{D566F4EA-CC36-87EE-D426-E0D35D590634}"/>
              </a:ext>
            </a:extLst>
          </p:cNvPr>
          <p:cNvSpPr>
            <a:spLocks noChangeArrowheads="1"/>
          </p:cNvSpPr>
          <p:nvPr/>
        </p:nvSpPr>
        <p:spPr bwMode="auto">
          <a:xfrm>
            <a:off x="6567488" y="5151286"/>
            <a:ext cx="5302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solidFill>
                  <a:schemeClr val="bg1"/>
                </a:solidFill>
                <a:latin typeface="Pe-icon-7-stroke" pitchFamily="2" charset="0"/>
              </a:rPr>
              <a:t></a:t>
            </a:r>
            <a:endParaRPr lang="ru-RU" altLang="en-US" sz="3200">
              <a:solidFill>
                <a:schemeClr val="bg1"/>
              </a:solidFill>
            </a:endParaRPr>
          </a:p>
        </p:txBody>
      </p:sp>
      <p:sp>
        <p:nvSpPr>
          <p:cNvPr id="19" name="Подзаголовок 2">
            <a:extLst>
              <a:ext uri="{FF2B5EF4-FFF2-40B4-BE49-F238E27FC236}">
                <a16:creationId xmlns:a16="http://schemas.microsoft.com/office/drawing/2014/main" id="{38D50228-D751-514C-5BE3-259CA87E6B37}"/>
              </a:ext>
            </a:extLst>
          </p:cNvPr>
          <p:cNvSpPr txBox="1">
            <a:spLocks/>
          </p:cNvSpPr>
          <p:nvPr/>
        </p:nvSpPr>
        <p:spPr>
          <a:xfrm>
            <a:off x="7458075" y="5033811"/>
            <a:ext cx="3578225" cy="806450"/>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 eu scelerisque magna ac gravida diam</a:t>
            </a:r>
            <a:r>
              <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 </a:t>
            </a:r>
          </a:p>
        </p:txBody>
      </p:sp>
      <p:cxnSp>
        <p:nvCxnSpPr>
          <p:cNvPr id="20" name="Прямая соединительная линия 9">
            <a:extLst>
              <a:ext uri="{FF2B5EF4-FFF2-40B4-BE49-F238E27FC236}">
                <a16:creationId xmlns:a16="http://schemas.microsoft.com/office/drawing/2014/main" id="{1B9A73E8-D28A-662A-B683-22A888B4C3B8}"/>
              </a:ext>
            </a:extLst>
          </p:cNvPr>
          <p:cNvCxnSpPr/>
          <p:nvPr/>
        </p:nvCxnSpPr>
        <p:spPr>
          <a:xfrm>
            <a:off x="5492751" y="1323981"/>
            <a:ext cx="1047750" cy="0"/>
          </a:xfrm>
          <a:prstGeom prst="line">
            <a:avLst/>
          </a:prstGeom>
          <a:ln w="76200">
            <a:solidFill>
              <a:srgbClr val="35C5EF"/>
            </a:solidFill>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3692F4BE-4C18-08EE-4A91-7FA1B7F4C179}"/>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3" name="Picture 2">
            <a:extLst>
              <a:ext uri="{FF2B5EF4-FFF2-40B4-BE49-F238E27FC236}">
                <a16:creationId xmlns:a16="http://schemas.microsoft.com/office/drawing/2014/main" id="{9353E4BE-504D-0D62-83FF-348A187277D2}"/>
              </a:ext>
            </a:extLst>
          </p:cNvPr>
          <p:cNvPicPr>
            <a:picLocks noChangeAspect="1"/>
          </p:cNvPicPr>
          <p:nvPr/>
        </p:nvPicPr>
        <p:blipFill>
          <a:blip r:embed="rId4"/>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F512BE2D-5636-3F20-3F87-73EE46939ADD}"/>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2785543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
                                        </p:tgtEl>
                                        <p:attrNameLst>
                                          <p:attrName>ppt_y</p:attrName>
                                        </p:attrNameLst>
                                      </p:cBhvr>
                                      <p:tavLst>
                                        <p:tav tm="0">
                                          <p:val>
                                            <p:strVal val="#ppt_y"/>
                                          </p:val>
                                        </p:tav>
                                        <p:tav tm="100000">
                                          <p:val>
                                            <p:strVal val="#ppt_y"/>
                                          </p:val>
                                        </p:tav>
                                      </p:tavLst>
                                    </p:anim>
                                    <p:anim calcmode="lin" valueType="num">
                                      <p:cBhvr>
                                        <p:cTn id="9"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
                                        </p:tgtEl>
                                      </p:cBhvr>
                                    </p:animEffect>
                                  </p:childTnLst>
                                </p:cTn>
                              </p:par>
                            </p:childTnLst>
                          </p:cTn>
                        </p:par>
                        <p:par>
                          <p:cTn id="12" fill="hold">
                            <p:stCondLst>
                              <p:cond delay="700"/>
                            </p:stCondLst>
                            <p:childTnLst>
                              <p:par>
                                <p:cTn id="13" presetID="22"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a:extLst>
              <a:ext uri="{FF2B5EF4-FFF2-40B4-BE49-F238E27FC236}">
                <a16:creationId xmlns:a16="http://schemas.microsoft.com/office/drawing/2014/main" id="{E61EDAE6-374C-53A5-1F55-65A0D63F1162}"/>
              </a:ext>
            </a:extLst>
          </p:cNvPr>
          <p:cNvSpPr txBox="1">
            <a:spLocks noChangeArrowheads="1"/>
          </p:cNvSpPr>
          <p:nvPr/>
        </p:nvSpPr>
        <p:spPr bwMode="auto">
          <a:xfrm>
            <a:off x="2376488" y="1333500"/>
            <a:ext cx="7439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dirty="0">
                <a:latin typeface="Inter" panose="02000503000000020004" pitchFamily="2" charset="0"/>
                <a:ea typeface="Inter" panose="02000503000000020004" pitchFamily="2" charset="0"/>
                <a:cs typeface="Karla" pitchFamily="2" charset="0"/>
              </a:rPr>
              <a:t>MULTIPLE </a:t>
            </a:r>
            <a:r>
              <a:rPr lang="en-US" altLang="en-US" sz="4000" b="1" dirty="0">
                <a:solidFill>
                  <a:srgbClr val="35C5EF"/>
                </a:solidFill>
                <a:latin typeface="Inter" panose="02000503000000020004" pitchFamily="2" charset="0"/>
                <a:ea typeface="Inter" panose="02000503000000020004" pitchFamily="2" charset="0"/>
                <a:cs typeface="Karla" pitchFamily="2" charset="0"/>
              </a:rPr>
              <a:t>SETS</a:t>
            </a:r>
          </a:p>
          <a:p>
            <a:pPr algn="ctr" eaLnBrk="1" hangingPunct="1"/>
            <a:endParaRPr lang="en-US" altLang="en-US" sz="4000" dirty="0">
              <a:latin typeface="Inter" panose="02000503000000020004" pitchFamily="2" charset="0"/>
              <a:ea typeface="Inter" panose="02000503000000020004" pitchFamily="2" charset="0"/>
            </a:endParaRPr>
          </a:p>
        </p:txBody>
      </p:sp>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11" name="Подзаголовок 2">
            <a:extLst>
              <a:ext uri="{FF2B5EF4-FFF2-40B4-BE49-F238E27FC236}">
                <a16:creationId xmlns:a16="http://schemas.microsoft.com/office/drawing/2014/main" id="{59307FA5-7BE8-8C09-C4A3-54509CB51E16}"/>
              </a:ext>
            </a:extLst>
          </p:cNvPr>
          <p:cNvSpPr txBox="1">
            <a:spLocks/>
          </p:cNvSpPr>
          <p:nvPr/>
        </p:nvSpPr>
        <p:spPr>
          <a:xfrm>
            <a:off x="2300287" y="1965325"/>
            <a:ext cx="7591425" cy="61277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200" dirty="0">
                <a:latin typeface="Inter" panose="02000503000000020004" pitchFamily="2" charset="0"/>
                <a:ea typeface="Inter" panose="02000503000000020004" pitchFamily="2" charset="0"/>
                <a:cs typeface="Poppins" panose="02000000000000000000" pitchFamily="2" charset="0"/>
              </a:rPr>
              <a:t>. Etiam vitae dui congue, semper quam vita. </a:t>
            </a:r>
          </a:p>
        </p:txBody>
      </p:sp>
      <p:sp>
        <p:nvSpPr>
          <p:cNvPr id="12" name="Скругленный прямоугольник 8">
            <a:extLst>
              <a:ext uri="{FF2B5EF4-FFF2-40B4-BE49-F238E27FC236}">
                <a16:creationId xmlns:a16="http://schemas.microsoft.com/office/drawing/2014/main" id="{52B6E833-6ADB-2B25-DCA0-BC526481D7BD}"/>
              </a:ext>
            </a:extLst>
          </p:cNvPr>
          <p:cNvSpPr/>
          <p:nvPr/>
        </p:nvSpPr>
        <p:spPr>
          <a:xfrm>
            <a:off x="4775200" y="2700338"/>
            <a:ext cx="2586038" cy="542925"/>
          </a:xfrm>
          <a:prstGeom prst="roundRect">
            <a:avLst/>
          </a:prstGeom>
          <a:solidFill>
            <a:srgbClr val="35C5EF"/>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3" name="Прямоугольник 9">
            <a:extLst>
              <a:ext uri="{FF2B5EF4-FFF2-40B4-BE49-F238E27FC236}">
                <a16:creationId xmlns:a16="http://schemas.microsoft.com/office/drawing/2014/main" id="{DB63902B-FE49-C29F-A1CE-2BF929405F70}"/>
              </a:ext>
            </a:extLst>
          </p:cNvPr>
          <p:cNvSpPr/>
          <p:nvPr/>
        </p:nvSpPr>
        <p:spPr>
          <a:xfrm>
            <a:off x="4773613" y="2774950"/>
            <a:ext cx="2584450" cy="327269"/>
          </a:xfrm>
          <a:prstGeom prst="rect">
            <a:avLst/>
          </a:prstGeom>
        </p:spPr>
        <p:txBody>
          <a:bodyPr>
            <a:spAutoFit/>
          </a:bodyPr>
          <a:lstStyle/>
          <a:p>
            <a:pPr algn="ctr" eaLnBrk="1" fontAlgn="auto" hangingPunct="1">
              <a:lnSpc>
                <a:spcPts val="2000"/>
              </a:lnSpc>
              <a:spcBef>
                <a:spcPts val="0"/>
              </a:spcBef>
              <a:spcAft>
                <a:spcPts val="0"/>
              </a:spcAft>
              <a:defRPr/>
            </a:pPr>
            <a:r>
              <a:rPr lang="en-US" sz="1200" b="1" kern="0" spc="100" dirty="0">
                <a:latin typeface="Inter" panose="02000503000000020004" pitchFamily="2" charset="0"/>
                <a:ea typeface="Inter" panose="02000503000000020004" pitchFamily="2" charset="0"/>
                <a:cs typeface="Poppins" panose="02000000000000000000" pitchFamily="2" charset="0"/>
              </a:rPr>
              <a:t>INFO</a:t>
            </a:r>
          </a:p>
        </p:txBody>
      </p:sp>
      <p:cxnSp>
        <p:nvCxnSpPr>
          <p:cNvPr id="14" name="Прямая соединительная линия 10">
            <a:extLst>
              <a:ext uri="{FF2B5EF4-FFF2-40B4-BE49-F238E27FC236}">
                <a16:creationId xmlns:a16="http://schemas.microsoft.com/office/drawing/2014/main" id="{0B1FB364-EB9D-83B3-BE3E-2313C810E463}"/>
              </a:ext>
            </a:extLst>
          </p:cNvPr>
          <p:cNvCxnSpPr/>
          <p:nvPr/>
        </p:nvCxnSpPr>
        <p:spPr>
          <a:xfrm>
            <a:off x="6084888" y="3243263"/>
            <a:ext cx="0" cy="674687"/>
          </a:xfrm>
          <a:prstGeom prst="line">
            <a:avLst/>
          </a:prstGeom>
          <a:ln w="19050">
            <a:solidFill>
              <a:schemeClr val="bg2">
                <a:lumMod val="10000"/>
              </a:schemeClr>
            </a:solidFill>
          </a:ln>
        </p:spPr>
        <p:style>
          <a:lnRef idx="1">
            <a:schemeClr val="dk1"/>
          </a:lnRef>
          <a:fillRef idx="0">
            <a:schemeClr val="dk1"/>
          </a:fillRef>
          <a:effectRef idx="0">
            <a:schemeClr val="dk1"/>
          </a:effectRef>
          <a:fontRef idx="minor">
            <a:schemeClr val="tx1"/>
          </a:fontRef>
        </p:style>
      </p:cxnSp>
      <p:sp>
        <p:nvSpPr>
          <p:cNvPr id="15" name="Прямоугольник 13">
            <a:extLst>
              <a:ext uri="{FF2B5EF4-FFF2-40B4-BE49-F238E27FC236}">
                <a16:creationId xmlns:a16="http://schemas.microsoft.com/office/drawing/2014/main" id="{1FE63778-FAB2-FC0C-B1E2-5703BFC38654}"/>
              </a:ext>
            </a:extLst>
          </p:cNvPr>
          <p:cNvSpPr/>
          <p:nvPr/>
        </p:nvSpPr>
        <p:spPr>
          <a:xfrm>
            <a:off x="847725" y="4225925"/>
            <a:ext cx="3387725" cy="1695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6" name="Прямоугольник 14">
            <a:extLst>
              <a:ext uri="{FF2B5EF4-FFF2-40B4-BE49-F238E27FC236}">
                <a16:creationId xmlns:a16="http://schemas.microsoft.com/office/drawing/2014/main" id="{8B3E8C8A-B418-7DC2-27ED-DD88F0861429}"/>
              </a:ext>
            </a:extLst>
          </p:cNvPr>
          <p:cNvSpPr/>
          <p:nvPr/>
        </p:nvSpPr>
        <p:spPr>
          <a:xfrm>
            <a:off x="4529138" y="4225925"/>
            <a:ext cx="3133725" cy="1695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7" name="Прямоугольник 15">
            <a:extLst>
              <a:ext uri="{FF2B5EF4-FFF2-40B4-BE49-F238E27FC236}">
                <a16:creationId xmlns:a16="http://schemas.microsoft.com/office/drawing/2014/main" id="{B6D4CB40-0DAF-F913-9B2E-8659C4A28243}"/>
              </a:ext>
            </a:extLst>
          </p:cNvPr>
          <p:cNvSpPr/>
          <p:nvPr/>
        </p:nvSpPr>
        <p:spPr>
          <a:xfrm>
            <a:off x="7956550" y="4225925"/>
            <a:ext cx="3481388" cy="1695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8" name="Скругленный прямоугольник 11">
            <a:extLst>
              <a:ext uri="{FF2B5EF4-FFF2-40B4-BE49-F238E27FC236}">
                <a16:creationId xmlns:a16="http://schemas.microsoft.com/office/drawing/2014/main" id="{5802BD6A-2550-45F5-8CDC-42C7001B7E7B}"/>
              </a:ext>
            </a:extLst>
          </p:cNvPr>
          <p:cNvSpPr/>
          <p:nvPr/>
        </p:nvSpPr>
        <p:spPr>
          <a:xfrm>
            <a:off x="5037138" y="3917950"/>
            <a:ext cx="2062162" cy="542925"/>
          </a:xfrm>
          <a:prstGeom prst="roundRect">
            <a:avLst/>
          </a:prstGeom>
          <a:solidFill>
            <a:srgbClr val="1A2349"/>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9" name="Прямоугольник 12">
            <a:extLst>
              <a:ext uri="{FF2B5EF4-FFF2-40B4-BE49-F238E27FC236}">
                <a16:creationId xmlns:a16="http://schemas.microsoft.com/office/drawing/2014/main" id="{E740FD48-DE46-96F6-A34B-C32A0A5CA470}"/>
              </a:ext>
            </a:extLst>
          </p:cNvPr>
          <p:cNvSpPr/>
          <p:nvPr/>
        </p:nvSpPr>
        <p:spPr>
          <a:xfrm>
            <a:off x="4762500" y="4014788"/>
            <a:ext cx="2584450" cy="325437"/>
          </a:xfrm>
          <a:prstGeom prst="rect">
            <a:avLst/>
          </a:prstGeom>
        </p:spPr>
        <p:txBody>
          <a:bodyPr>
            <a:spAutoFit/>
          </a:bodyPr>
          <a:lstStyle/>
          <a:p>
            <a:pPr algn="ctr" eaLnBrk="1" fontAlgn="auto" hangingPunct="1">
              <a:lnSpc>
                <a:spcPts val="2000"/>
              </a:lnSpc>
              <a:spcBef>
                <a:spcPts val="0"/>
              </a:spcBef>
              <a:spcAft>
                <a:spcPts val="0"/>
              </a:spcAft>
              <a:defRPr/>
            </a:pPr>
            <a:r>
              <a:rPr lang="en-US" sz="1200" b="1" kern="0" dirty="0">
                <a:solidFill>
                  <a:schemeClr val="bg1"/>
                </a:solidFill>
                <a:latin typeface="Inter" panose="02000503000000020004" pitchFamily="2" charset="0"/>
                <a:ea typeface="Inter" panose="02000503000000020004" pitchFamily="2" charset="0"/>
                <a:cs typeface="Poppins" panose="02000000000000000000" pitchFamily="2" charset="0"/>
              </a:rPr>
              <a:t>INFO</a:t>
            </a:r>
          </a:p>
        </p:txBody>
      </p:sp>
      <p:cxnSp>
        <p:nvCxnSpPr>
          <p:cNvPr id="20" name="Прямая соединительная линия 17">
            <a:extLst>
              <a:ext uri="{FF2B5EF4-FFF2-40B4-BE49-F238E27FC236}">
                <a16:creationId xmlns:a16="http://schemas.microsoft.com/office/drawing/2014/main" id="{213F9703-542F-6262-34C1-A3953370B67D}"/>
              </a:ext>
            </a:extLst>
          </p:cNvPr>
          <p:cNvCxnSpPr/>
          <p:nvPr/>
        </p:nvCxnSpPr>
        <p:spPr>
          <a:xfrm>
            <a:off x="2541588" y="3581400"/>
            <a:ext cx="3543300" cy="0"/>
          </a:xfrm>
          <a:prstGeom prst="line">
            <a:avLst/>
          </a:prstGeom>
          <a:ln w="19050">
            <a:solidFill>
              <a:schemeClr val="bg2">
                <a:lumMod val="10000"/>
              </a:schemeClr>
            </a:solidFill>
          </a:ln>
        </p:spPr>
        <p:style>
          <a:lnRef idx="1">
            <a:schemeClr val="dk1"/>
          </a:lnRef>
          <a:fillRef idx="0">
            <a:schemeClr val="dk1"/>
          </a:fillRef>
          <a:effectRef idx="0">
            <a:schemeClr val="dk1"/>
          </a:effectRef>
          <a:fontRef idx="minor">
            <a:schemeClr val="tx1"/>
          </a:fontRef>
        </p:style>
      </p:cxnSp>
      <p:sp>
        <p:nvSpPr>
          <p:cNvPr id="21" name="Текст 11">
            <a:extLst>
              <a:ext uri="{FF2B5EF4-FFF2-40B4-BE49-F238E27FC236}">
                <a16:creationId xmlns:a16="http://schemas.microsoft.com/office/drawing/2014/main" id="{12D8C832-0EDC-FD6D-D1A6-6931DC3C1E05}"/>
              </a:ext>
            </a:extLst>
          </p:cNvPr>
          <p:cNvSpPr txBox="1">
            <a:spLocks/>
          </p:cNvSpPr>
          <p:nvPr/>
        </p:nvSpPr>
        <p:spPr>
          <a:xfrm>
            <a:off x="4813300" y="4657725"/>
            <a:ext cx="2565400"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spcAft>
                <a:spcPts val="0"/>
              </a:spcAft>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Ut et pulvinar odio. Nam condimen tum nisl at ante euismod else. </a:t>
            </a:r>
            <a:r>
              <a:rPr lang="it-IT"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Nulla facilisi else cup. </a:t>
            </a:r>
            <a:r>
              <a:rPr lang="fr-FR"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Quisque viverra ut lectus quis tincidunt. Nam tempus.</a:t>
            </a:r>
            <a:endParaRPr lang="en-US" sz="1000" b="1"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22" name="Скругленный прямоугольник 21">
            <a:extLst>
              <a:ext uri="{FF2B5EF4-FFF2-40B4-BE49-F238E27FC236}">
                <a16:creationId xmlns:a16="http://schemas.microsoft.com/office/drawing/2014/main" id="{09025B12-5EA2-0BEF-EEA2-18E7BF276D74}"/>
              </a:ext>
            </a:extLst>
          </p:cNvPr>
          <p:cNvSpPr/>
          <p:nvPr/>
        </p:nvSpPr>
        <p:spPr>
          <a:xfrm>
            <a:off x="8666163" y="3954463"/>
            <a:ext cx="2062162" cy="542925"/>
          </a:xfrm>
          <a:prstGeom prst="roundRect">
            <a:avLst/>
          </a:prstGeom>
          <a:solidFill>
            <a:srgbClr val="1A2349"/>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3" name="Прямоугольник 22">
            <a:extLst>
              <a:ext uri="{FF2B5EF4-FFF2-40B4-BE49-F238E27FC236}">
                <a16:creationId xmlns:a16="http://schemas.microsoft.com/office/drawing/2014/main" id="{33FB36D6-BFC7-C07A-F840-B06824998B2E}"/>
              </a:ext>
            </a:extLst>
          </p:cNvPr>
          <p:cNvSpPr/>
          <p:nvPr/>
        </p:nvSpPr>
        <p:spPr>
          <a:xfrm>
            <a:off x="8666163" y="4051300"/>
            <a:ext cx="2062162" cy="325438"/>
          </a:xfrm>
          <a:prstGeom prst="rect">
            <a:avLst/>
          </a:prstGeom>
        </p:spPr>
        <p:txBody>
          <a:bodyPr>
            <a:spAutoFit/>
          </a:bodyPr>
          <a:lstStyle/>
          <a:p>
            <a:pPr algn="ctr" eaLnBrk="1" fontAlgn="auto" hangingPunct="1">
              <a:lnSpc>
                <a:spcPts val="2000"/>
              </a:lnSpc>
              <a:spcBef>
                <a:spcPts val="0"/>
              </a:spcBef>
              <a:spcAft>
                <a:spcPts val="0"/>
              </a:spcAft>
              <a:defRPr/>
            </a:pPr>
            <a:r>
              <a:rPr lang="en-US" sz="1200" b="1" kern="0" dirty="0">
                <a:solidFill>
                  <a:schemeClr val="bg1"/>
                </a:solidFill>
                <a:latin typeface="Inter" panose="02000503000000020004" pitchFamily="2" charset="0"/>
                <a:ea typeface="Inter" panose="02000503000000020004" pitchFamily="2" charset="0"/>
                <a:cs typeface="Poppins" panose="02000000000000000000" pitchFamily="2" charset="0"/>
              </a:rPr>
              <a:t>INFO</a:t>
            </a:r>
          </a:p>
        </p:txBody>
      </p:sp>
      <p:sp>
        <p:nvSpPr>
          <p:cNvPr id="24" name="Текст 11">
            <a:extLst>
              <a:ext uri="{FF2B5EF4-FFF2-40B4-BE49-F238E27FC236}">
                <a16:creationId xmlns:a16="http://schemas.microsoft.com/office/drawing/2014/main" id="{47ADB1EA-A9A5-7BD1-51F8-11756B785877}"/>
              </a:ext>
            </a:extLst>
          </p:cNvPr>
          <p:cNvSpPr txBox="1">
            <a:spLocks/>
          </p:cNvSpPr>
          <p:nvPr/>
        </p:nvSpPr>
        <p:spPr>
          <a:xfrm>
            <a:off x="8413750" y="4700588"/>
            <a:ext cx="2566988"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spcAft>
                <a:spcPts val="0"/>
              </a:spcAft>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Ut et pulvinar odio. Nam condimen tum nisl at ante euismod else. </a:t>
            </a:r>
            <a:r>
              <a:rPr lang="it-IT"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Nulla facilisi else cup. </a:t>
            </a:r>
            <a:r>
              <a:rPr lang="fr-FR"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Quisque viverra ut lectus quis tincidunt. Nam tempus.</a:t>
            </a:r>
            <a:endParaRPr lang="en-US" sz="1000" b="1"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25" name="Текст 11">
            <a:extLst>
              <a:ext uri="{FF2B5EF4-FFF2-40B4-BE49-F238E27FC236}">
                <a16:creationId xmlns:a16="http://schemas.microsoft.com/office/drawing/2014/main" id="{2C4B7773-0762-C28B-50A5-D23A8AAAA8FF}"/>
              </a:ext>
            </a:extLst>
          </p:cNvPr>
          <p:cNvSpPr txBox="1">
            <a:spLocks/>
          </p:cNvSpPr>
          <p:nvPr/>
        </p:nvSpPr>
        <p:spPr>
          <a:xfrm>
            <a:off x="1211263" y="4643438"/>
            <a:ext cx="2566987"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spcAft>
                <a:spcPts val="0"/>
              </a:spcAft>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Ut et pulvinar odio. Nam condimen tum nisl at ante euismod else. </a:t>
            </a:r>
            <a:r>
              <a:rPr lang="it-IT"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Nulla facilisi else cup. </a:t>
            </a:r>
            <a:r>
              <a:rPr lang="fr-FR"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Quisque viverra ut lectus quis tincidunt. Nam tempus.</a:t>
            </a:r>
            <a:endParaRPr lang="en-US" sz="1000" b="1"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26" name="Скругленный прямоугольник 25">
            <a:extLst>
              <a:ext uri="{FF2B5EF4-FFF2-40B4-BE49-F238E27FC236}">
                <a16:creationId xmlns:a16="http://schemas.microsoft.com/office/drawing/2014/main" id="{4E438226-4514-D6E5-D04D-80A1804E58BE}"/>
              </a:ext>
            </a:extLst>
          </p:cNvPr>
          <p:cNvSpPr/>
          <p:nvPr/>
        </p:nvSpPr>
        <p:spPr>
          <a:xfrm>
            <a:off x="1509713" y="3954463"/>
            <a:ext cx="2062162" cy="542925"/>
          </a:xfrm>
          <a:prstGeom prst="roundRect">
            <a:avLst/>
          </a:prstGeom>
          <a:solidFill>
            <a:srgbClr val="1A2349"/>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7" name="Прямоугольник 26">
            <a:extLst>
              <a:ext uri="{FF2B5EF4-FFF2-40B4-BE49-F238E27FC236}">
                <a16:creationId xmlns:a16="http://schemas.microsoft.com/office/drawing/2014/main" id="{E7F33238-1374-30A2-A281-B1673E20AD9A}"/>
              </a:ext>
            </a:extLst>
          </p:cNvPr>
          <p:cNvSpPr/>
          <p:nvPr/>
        </p:nvSpPr>
        <p:spPr>
          <a:xfrm>
            <a:off x="1254125" y="4051300"/>
            <a:ext cx="2584450" cy="325438"/>
          </a:xfrm>
          <a:prstGeom prst="rect">
            <a:avLst/>
          </a:prstGeom>
        </p:spPr>
        <p:txBody>
          <a:bodyPr>
            <a:spAutoFit/>
          </a:bodyPr>
          <a:lstStyle/>
          <a:p>
            <a:pPr algn="ctr" eaLnBrk="1" fontAlgn="auto" hangingPunct="1">
              <a:lnSpc>
                <a:spcPts val="2000"/>
              </a:lnSpc>
              <a:spcBef>
                <a:spcPts val="0"/>
              </a:spcBef>
              <a:spcAft>
                <a:spcPts val="0"/>
              </a:spcAft>
              <a:defRPr/>
            </a:pPr>
            <a:r>
              <a:rPr lang="en-US" sz="1200" b="1" kern="0" dirty="0">
                <a:solidFill>
                  <a:schemeClr val="bg1"/>
                </a:solidFill>
                <a:latin typeface="Inter" panose="02000503000000020004" pitchFamily="2" charset="0"/>
                <a:ea typeface="Inter" panose="02000503000000020004" pitchFamily="2" charset="0"/>
                <a:cs typeface="Poppins" panose="02000000000000000000" pitchFamily="2" charset="0"/>
              </a:rPr>
              <a:t>INFO</a:t>
            </a:r>
          </a:p>
        </p:txBody>
      </p:sp>
      <p:cxnSp>
        <p:nvCxnSpPr>
          <p:cNvPr id="28" name="Прямая соединительная линия 28">
            <a:extLst>
              <a:ext uri="{FF2B5EF4-FFF2-40B4-BE49-F238E27FC236}">
                <a16:creationId xmlns:a16="http://schemas.microsoft.com/office/drawing/2014/main" id="{D9F8968A-6CDA-4556-F2EF-5B3D7D790DD1}"/>
              </a:ext>
            </a:extLst>
          </p:cNvPr>
          <p:cNvCxnSpPr/>
          <p:nvPr/>
        </p:nvCxnSpPr>
        <p:spPr>
          <a:xfrm>
            <a:off x="2541588" y="3581400"/>
            <a:ext cx="0" cy="433388"/>
          </a:xfrm>
          <a:prstGeom prst="line">
            <a:avLst/>
          </a:prstGeom>
          <a:ln w="19050">
            <a:solidFill>
              <a:schemeClr val="bg2">
                <a:lumMod val="10000"/>
              </a:schemeClr>
            </a:solidFill>
          </a:ln>
        </p:spPr>
        <p:style>
          <a:lnRef idx="1">
            <a:schemeClr val="dk1"/>
          </a:lnRef>
          <a:fillRef idx="0">
            <a:schemeClr val="dk1"/>
          </a:fillRef>
          <a:effectRef idx="0">
            <a:schemeClr val="dk1"/>
          </a:effectRef>
          <a:fontRef idx="minor">
            <a:schemeClr val="tx1"/>
          </a:fontRef>
        </p:style>
      </p:cxnSp>
      <p:cxnSp>
        <p:nvCxnSpPr>
          <p:cNvPr id="29" name="Прямая соединительная линия 31">
            <a:extLst>
              <a:ext uri="{FF2B5EF4-FFF2-40B4-BE49-F238E27FC236}">
                <a16:creationId xmlns:a16="http://schemas.microsoft.com/office/drawing/2014/main" id="{304378EC-A625-4D5D-3D7A-D20723523308}"/>
              </a:ext>
            </a:extLst>
          </p:cNvPr>
          <p:cNvCxnSpPr/>
          <p:nvPr/>
        </p:nvCxnSpPr>
        <p:spPr>
          <a:xfrm>
            <a:off x="6084888" y="3581400"/>
            <a:ext cx="3613150" cy="0"/>
          </a:xfrm>
          <a:prstGeom prst="line">
            <a:avLst/>
          </a:prstGeom>
          <a:ln w="19050">
            <a:solidFill>
              <a:schemeClr val="bg2">
                <a:lumMod val="10000"/>
              </a:schemeClr>
            </a:solidFill>
          </a:ln>
        </p:spPr>
        <p:style>
          <a:lnRef idx="1">
            <a:schemeClr val="dk1"/>
          </a:lnRef>
          <a:fillRef idx="0">
            <a:schemeClr val="dk1"/>
          </a:fillRef>
          <a:effectRef idx="0">
            <a:schemeClr val="dk1"/>
          </a:effectRef>
          <a:fontRef idx="minor">
            <a:schemeClr val="tx1"/>
          </a:fontRef>
        </p:style>
      </p:cxnSp>
      <p:cxnSp>
        <p:nvCxnSpPr>
          <p:cNvPr id="30" name="Прямая соединительная линия 32">
            <a:extLst>
              <a:ext uri="{FF2B5EF4-FFF2-40B4-BE49-F238E27FC236}">
                <a16:creationId xmlns:a16="http://schemas.microsoft.com/office/drawing/2014/main" id="{1F633B8D-3BC9-4B58-B06F-D5FA6F0FD8E0}"/>
              </a:ext>
            </a:extLst>
          </p:cNvPr>
          <p:cNvCxnSpPr/>
          <p:nvPr/>
        </p:nvCxnSpPr>
        <p:spPr>
          <a:xfrm>
            <a:off x="9698038" y="3567113"/>
            <a:ext cx="0" cy="434975"/>
          </a:xfrm>
          <a:prstGeom prst="line">
            <a:avLst/>
          </a:prstGeom>
          <a:ln w="19050">
            <a:solidFill>
              <a:schemeClr val="bg2">
                <a:lumMod val="10000"/>
              </a:schemeClr>
            </a:solidFill>
          </a:ln>
        </p:spPr>
        <p:style>
          <a:lnRef idx="1">
            <a:schemeClr val="dk1"/>
          </a:lnRef>
          <a:fillRef idx="0">
            <a:schemeClr val="dk1"/>
          </a:fillRef>
          <a:effectRef idx="0">
            <a:schemeClr val="dk1"/>
          </a:effectRef>
          <a:fontRef idx="minor">
            <a:schemeClr val="tx1"/>
          </a:fontRef>
        </p:style>
      </p:cxnSp>
      <p:cxnSp>
        <p:nvCxnSpPr>
          <p:cNvPr id="2" name="Прямая соединительная линия 9">
            <a:extLst>
              <a:ext uri="{FF2B5EF4-FFF2-40B4-BE49-F238E27FC236}">
                <a16:creationId xmlns:a16="http://schemas.microsoft.com/office/drawing/2014/main" id="{6ED4F9E8-4248-95B8-1F71-8454B5B80B28}"/>
              </a:ext>
            </a:extLst>
          </p:cNvPr>
          <p:cNvCxnSpPr/>
          <p:nvPr/>
        </p:nvCxnSpPr>
        <p:spPr>
          <a:xfrm>
            <a:off x="5457825" y="1238253"/>
            <a:ext cx="1047750" cy="0"/>
          </a:xfrm>
          <a:prstGeom prst="line">
            <a:avLst/>
          </a:prstGeom>
          <a:ln w="76200">
            <a:solidFill>
              <a:srgbClr val="35C5E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221176D-BB78-BC19-9788-D2B25048A278}"/>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8" name="Picture 7">
            <a:extLst>
              <a:ext uri="{FF2B5EF4-FFF2-40B4-BE49-F238E27FC236}">
                <a16:creationId xmlns:a16="http://schemas.microsoft.com/office/drawing/2014/main" id="{AABBC47C-81D7-6B95-BC9A-D3BF52E9ED9B}"/>
              </a:ext>
            </a:extLst>
          </p:cNvPr>
          <p:cNvPicPr>
            <a:picLocks noChangeAspect="1"/>
          </p:cNvPicPr>
          <p:nvPr/>
        </p:nvPicPr>
        <p:blipFill>
          <a:blip r:embed="rId4"/>
          <a:stretch>
            <a:fillRect/>
          </a:stretch>
        </p:blipFill>
        <p:spPr>
          <a:xfrm>
            <a:off x="8585369" y="274477"/>
            <a:ext cx="3142501" cy="870947"/>
          </a:xfrm>
          <a:prstGeom prst="rect">
            <a:avLst/>
          </a:prstGeom>
        </p:spPr>
      </p:pic>
      <p:sp>
        <p:nvSpPr>
          <p:cNvPr id="9" name="Подзаголовок 2">
            <a:extLst>
              <a:ext uri="{FF2B5EF4-FFF2-40B4-BE49-F238E27FC236}">
                <a16:creationId xmlns:a16="http://schemas.microsoft.com/office/drawing/2014/main" id="{8C92DF44-BCE8-E838-3E2B-97974782279B}"/>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3826427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400"/>
                                        <p:tgtEl>
                                          <p:spTgt spid="11"/>
                                        </p:tgtEl>
                                      </p:cBhvr>
                                    </p:animEffect>
                                  </p:childTnLst>
                                </p:cTn>
                              </p:par>
                            </p:childTnLst>
                          </p:cTn>
                        </p:par>
                        <p:par>
                          <p:cTn id="8" fill="hold">
                            <p:stCondLst>
                              <p:cond delay="40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400"/>
                                        <p:tgtEl>
                                          <p:spTgt spid="12"/>
                                        </p:tgtEl>
                                      </p:cBhvr>
                                    </p:animEffect>
                                  </p:childTnLst>
                                </p:cTn>
                              </p:par>
                            </p:childTnLst>
                          </p:cTn>
                        </p:par>
                        <p:par>
                          <p:cTn id="12" fill="hold">
                            <p:stCondLst>
                              <p:cond delay="800"/>
                            </p:stCondLst>
                            <p:childTnLst>
                              <p:par>
                                <p:cTn id="13" presetID="2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400"/>
                                        <p:tgtEl>
                                          <p:spTgt spid="13"/>
                                        </p:tgtEl>
                                      </p:cBhvr>
                                    </p:animEffect>
                                  </p:childTnLst>
                                </p:cTn>
                              </p:par>
                            </p:childTnLst>
                          </p:cTn>
                        </p:par>
                        <p:par>
                          <p:cTn id="16" fill="hold">
                            <p:stCondLst>
                              <p:cond delay="1200"/>
                            </p:stCondLst>
                            <p:childTnLst>
                              <p:par>
                                <p:cTn id="17" presetID="22"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350"/>
                                        <p:tgtEl>
                                          <p:spTgt spid="14"/>
                                        </p:tgtEl>
                                      </p:cBhvr>
                                    </p:animEffect>
                                  </p:childTnLst>
                                </p:cTn>
                              </p:par>
                            </p:childTnLst>
                          </p:cTn>
                        </p:par>
                        <p:par>
                          <p:cTn id="20" fill="hold">
                            <p:stCondLst>
                              <p:cond delay="1550"/>
                            </p:stCondLst>
                            <p:childTnLst>
                              <p:par>
                                <p:cTn id="21" presetID="22" presetClass="entr" presetSubtype="1"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400"/>
                                        <p:tgtEl>
                                          <p:spTgt spid="18"/>
                                        </p:tgtEl>
                                      </p:cBhvr>
                                    </p:animEffect>
                                  </p:childTnLst>
                                </p:cTn>
                              </p:par>
                            </p:childTnLst>
                          </p:cTn>
                        </p:par>
                        <p:par>
                          <p:cTn id="24" fill="hold">
                            <p:stCondLst>
                              <p:cond delay="195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400"/>
                                        <p:tgtEl>
                                          <p:spTgt spid="19"/>
                                        </p:tgtEl>
                                      </p:cBhvr>
                                    </p:animEffect>
                                  </p:childTnLst>
                                </p:cTn>
                              </p:par>
                            </p:childTnLst>
                          </p:cTn>
                        </p:par>
                        <p:par>
                          <p:cTn id="28" fill="hold">
                            <p:stCondLst>
                              <p:cond delay="2350"/>
                            </p:stCondLst>
                            <p:childTnLst>
                              <p:par>
                                <p:cTn id="29" presetID="22" presetClass="entr" presetSubtype="1"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35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21">
                                            <p:txEl>
                                              <p:pRg st="0" end="0"/>
                                            </p:txEl>
                                          </p:spTgt>
                                        </p:tgtEl>
                                        <p:attrNameLst>
                                          <p:attrName>style.visibility</p:attrName>
                                        </p:attrNameLst>
                                      </p:cBhvr>
                                      <p:to>
                                        <p:strVal val="visible"/>
                                      </p:to>
                                    </p:set>
                                    <p:animEffect transition="in" filter="wipe(up)">
                                      <p:cBhvr>
                                        <p:cTn id="36" dur="300"/>
                                        <p:tgtEl>
                                          <p:spTgt spid="21">
                                            <p:txEl>
                                              <p:pRg st="0" end="0"/>
                                            </p:txEl>
                                          </p:spTgt>
                                        </p:tgtEl>
                                      </p:cBhvr>
                                    </p:animEffect>
                                  </p:childTnLst>
                                </p:cTn>
                              </p:par>
                            </p:childTnLst>
                          </p:cTn>
                        </p:par>
                        <p:par>
                          <p:cTn id="37" fill="hold">
                            <p:stCondLst>
                              <p:cond delay="300"/>
                            </p:stCondLst>
                            <p:childTnLst>
                              <p:par>
                                <p:cTn id="38" presetID="22" presetClass="entr" presetSubtype="1"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up)">
                                      <p:cBhvr>
                                        <p:cTn id="40" dur="400"/>
                                        <p:tgtEl>
                                          <p:spTgt spid="22"/>
                                        </p:tgtEl>
                                      </p:cBhvr>
                                    </p:animEffect>
                                  </p:childTnLst>
                                </p:cTn>
                              </p:par>
                            </p:childTnLst>
                          </p:cTn>
                        </p:par>
                        <p:par>
                          <p:cTn id="41" fill="hold">
                            <p:stCondLst>
                              <p:cond delay="700"/>
                            </p:stCondLst>
                            <p:childTnLst>
                              <p:par>
                                <p:cTn id="42" presetID="22" presetClass="entr" presetSubtype="8"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4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24">
                                            <p:txEl>
                                              <p:pRg st="0" end="0"/>
                                            </p:txEl>
                                          </p:spTgt>
                                        </p:tgtEl>
                                        <p:attrNameLst>
                                          <p:attrName>style.visibility</p:attrName>
                                        </p:attrNameLst>
                                      </p:cBhvr>
                                      <p:to>
                                        <p:strVal val="visible"/>
                                      </p:to>
                                    </p:set>
                                    <p:animEffect transition="in" filter="wipe(up)">
                                      <p:cBhvr>
                                        <p:cTn id="49" dur="300"/>
                                        <p:tgtEl>
                                          <p:spTgt spid="24">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25">
                                            <p:txEl>
                                              <p:pRg st="0" end="0"/>
                                            </p:txEl>
                                          </p:spTgt>
                                        </p:tgtEl>
                                        <p:attrNameLst>
                                          <p:attrName>style.visibility</p:attrName>
                                        </p:attrNameLst>
                                      </p:cBhvr>
                                      <p:to>
                                        <p:strVal val="visible"/>
                                      </p:to>
                                    </p:set>
                                    <p:animEffect transition="in" filter="wipe(up)">
                                      <p:cBhvr>
                                        <p:cTn id="54" dur="300"/>
                                        <p:tgtEl>
                                          <p:spTgt spid="25">
                                            <p:txEl>
                                              <p:pRg st="0" end="0"/>
                                            </p:txEl>
                                          </p:spTgt>
                                        </p:tgtEl>
                                      </p:cBhvr>
                                    </p:animEffect>
                                  </p:childTnLst>
                                </p:cTn>
                              </p:par>
                            </p:childTnLst>
                          </p:cTn>
                        </p:par>
                        <p:par>
                          <p:cTn id="55" fill="hold">
                            <p:stCondLst>
                              <p:cond delay="300"/>
                            </p:stCondLst>
                            <p:childTnLst>
                              <p:par>
                                <p:cTn id="56" presetID="22" presetClass="entr" presetSubtype="1"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up)">
                                      <p:cBhvr>
                                        <p:cTn id="58" dur="400"/>
                                        <p:tgtEl>
                                          <p:spTgt spid="26"/>
                                        </p:tgtEl>
                                      </p:cBhvr>
                                    </p:animEffect>
                                  </p:childTnLst>
                                </p:cTn>
                              </p:par>
                            </p:childTnLst>
                          </p:cTn>
                        </p:par>
                        <p:par>
                          <p:cTn id="59" fill="hold">
                            <p:stCondLst>
                              <p:cond delay="700"/>
                            </p:stCondLst>
                            <p:childTnLst>
                              <p:par>
                                <p:cTn id="60" presetID="22" presetClass="entr" presetSubtype="8"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400"/>
                                        <p:tgtEl>
                                          <p:spTgt spid="27"/>
                                        </p:tgtEl>
                                      </p:cBhvr>
                                    </p:animEffect>
                                  </p:childTnLst>
                                </p:cTn>
                              </p:par>
                            </p:childTnLst>
                          </p:cTn>
                        </p:par>
                        <p:par>
                          <p:cTn id="63" fill="hold">
                            <p:stCondLst>
                              <p:cond delay="1100"/>
                            </p:stCondLst>
                            <p:childTnLst>
                              <p:par>
                                <p:cTn id="64" presetID="22" presetClass="entr" presetSubtype="1"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up)">
                                      <p:cBhvr>
                                        <p:cTn id="66" dur="350"/>
                                        <p:tgtEl>
                                          <p:spTgt spid="28"/>
                                        </p:tgtEl>
                                      </p:cBhvr>
                                    </p:animEffect>
                                  </p:childTnLst>
                                </p:cTn>
                              </p:par>
                            </p:childTnLst>
                          </p:cTn>
                        </p:par>
                        <p:par>
                          <p:cTn id="67" fill="hold">
                            <p:stCondLst>
                              <p:cond delay="1450"/>
                            </p:stCondLst>
                            <p:childTnLst>
                              <p:par>
                                <p:cTn id="68" presetID="22" presetClass="entr" presetSubtype="1" fill="hold"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up)">
                                      <p:cBhvr>
                                        <p:cTn id="70" dur="350"/>
                                        <p:tgtEl>
                                          <p:spTgt spid="29"/>
                                        </p:tgtEl>
                                      </p:cBhvr>
                                    </p:animEffect>
                                  </p:childTnLst>
                                </p:cTn>
                              </p:par>
                            </p:childTnLst>
                          </p:cTn>
                        </p:par>
                        <p:par>
                          <p:cTn id="71" fill="hold">
                            <p:stCondLst>
                              <p:cond delay="1800"/>
                            </p:stCondLst>
                            <p:childTnLst>
                              <p:par>
                                <p:cTn id="72" presetID="22" presetClass="entr" presetSubtype="1" fill="hold" nodeType="after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wipe(up)">
                                      <p:cBhvr>
                                        <p:cTn id="74" dur="350"/>
                                        <p:tgtEl>
                                          <p:spTgt spid="30"/>
                                        </p:tgtEl>
                                      </p:cBhvr>
                                    </p:animEffect>
                                  </p:childTnLst>
                                </p:cTn>
                              </p:par>
                            </p:childTnLst>
                          </p:cTn>
                        </p:par>
                        <p:par>
                          <p:cTn id="75" fill="hold">
                            <p:stCondLst>
                              <p:cond delay="2150"/>
                            </p:stCondLst>
                            <p:childTnLst>
                              <p:par>
                                <p:cTn id="76" presetID="41" presetClass="entr" presetSubtype="0" fill="hold" nodeType="afterEffect">
                                  <p:stCondLst>
                                    <p:cond delay="0"/>
                                  </p:stCondLst>
                                  <p:iterate type="lt">
                                    <p:tmPct val="10000"/>
                                  </p:iterate>
                                  <p:childTnLst>
                                    <p:set>
                                      <p:cBhvr>
                                        <p:cTn id="77" dur="1" fill="hold">
                                          <p:stCondLst>
                                            <p:cond delay="0"/>
                                          </p:stCondLst>
                                        </p:cTn>
                                        <p:tgtEl>
                                          <p:spTgt spid="32"/>
                                        </p:tgtEl>
                                        <p:attrNameLst>
                                          <p:attrName>style.visibility</p:attrName>
                                        </p:attrNameLst>
                                      </p:cBhvr>
                                      <p:to>
                                        <p:strVal val="visible"/>
                                      </p:to>
                                    </p:set>
                                    <p:anim calcmode="lin" valueType="num">
                                      <p:cBhvr>
                                        <p:cTn id="78" dur="25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79" dur="250" fill="hold"/>
                                        <p:tgtEl>
                                          <p:spTgt spid="32"/>
                                        </p:tgtEl>
                                        <p:attrNameLst>
                                          <p:attrName>ppt_y</p:attrName>
                                        </p:attrNameLst>
                                      </p:cBhvr>
                                      <p:tavLst>
                                        <p:tav tm="0">
                                          <p:val>
                                            <p:strVal val="#ppt_y"/>
                                          </p:val>
                                        </p:tav>
                                        <p:tav tm="100000">
                                          <p:val>
                                            <p:strVal val="#ppt_y"/>
                                          </p:val>
                                        </p:tav>
                                      </p:tavLst>
                                    </p:anim>
                                    <p:anim calcmode="lin" valueType="num">
                                      <p:cBhvr>
                                        <p:cTn id="80" dur="25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81" dur="25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82" dur="250" tmFilter="0,0; .5, 1; 1, 1"/>
                                        <p:tgtEl>
                                          <p:spTgt spid="32"/>
                                        </p:tgtEl>
                                      </p:cBhvr>
                                    </p:animEffect>
                                  </p:childTnLst>
                                </p:cTn>
                              </p:par>
                            </p:childTnLst>
                          </p:cTn>
                        </p:par>
                        <p:par>
                          <p:cTn id="83" fill="hold">
                            <p:stCondLst>
                              <p:cond delay="2675"/>
                            </p:stCondLst>
                            <p:childTnLst>
                              <p:par>
                                <p:cTn id="84" presetID="22" presetClass="entr" presetSubtype="1" fill="hold" nodeType="after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wipe(up)">
                                      <p:cBhvr>
                                        <p:cTn id="86"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1" grpId="0"/>
      <p:bldP spid="12" grpId="0" animBg="1"/>
      <p:bldP spid="13" grpId="0"/>
      <p:bldP spid="18" grpId="0" animBg="1"/>
      <p:bldP spid="19" grpId="0"/>
      <p:bldP spid="22" grpId="0" animBg="1"/>
      <p:bldP spid="23" grpId="0"/>
      <p:bldP spid="26" grpId="0" animBg="1"/>
      <p:bldP spid="2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a:extLst>
              <a:ext uri="{FF2B5EF4-FFF2-40B4-BE49-F238E27FC236}">
                <a16:creationId xmlns:a16="http://schemas.microsoft.com/office/drawing/2014/main" id="{B0980AB9-211F-42D1-8829-DE3F13252B2F}"/>
              </a:ext>
            </a:extLst>
          </p:cNvPr>
          <p:cNvSpPr txBox="1">
            <a:spLocks noChangeArrowheads="1"/>
          </p:cNvSpPr>
          <p:nvPr/>
        </p:nvSpPr>
        <p:spPr bwMode="auto">
          <a:xfrm>
            <a:off x="2376488" y="1333500"/>
            <a:ext cx="7439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dirty="0">
                <a:latin typeface="Inter" panose="02000503000000020004" pitchFamily="2" charset="0"/>
                <a:ea typeface="Inter" panose="02000503000000020004" pitchFamily="2" charset="0"/>
                <a:cs typeface="Karla" pitchFamily="2" charset="0"/>
              </a:rPr>
              <a:t>MULTIPLE </a:t>
            </a:r>
            <a:r>
              <a:rPr lang="en-US" altLang="en-US" sz="4000" b="1" dirty="0">
                <a:solidFill>
                  <a:srgbClr val="35C5EF"/>
                </a:solidFill>
                <a:latin typeface="Inter" panose="02000503000000020004" pitchFamily="2" charset="0"/>
                <a:ea typeface="Inter" panose="02000503000000020004" pitchFamily="2" charset="0"/>
                <a:cs typeface="Karla" pitchFamily="2" charset="0"/>
              </a:rPr>
              <a:t>SETS</a:t>
            </a:r>
          </a:p>
          <a:p>
            <a:pPr algn="ctr" eaLnBrk="1" hangingPunct="1"/>
            <a:endParaRPr lang="en-US" altLang="en-US" sz="4000" dirty="0">
              <a:latin typeface="Inter" panose="02000503000000020004" pitchFamily="2" charset="0"/>
              <a:ea typeface="Inter" panose="02000503000000020004" pitchFamily="2" charset="0"/>
            </a:endParaRPr>
          </a:p>
        </p:txBody>
      </p:sp>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11" name="Подзаголовок 2">
            <a:extLst>
              <a:ext uri="{FF2B5EF4-FFF2-40B4-BE49-F238E27FC236}">
                <a16:creationId xmlns:a16="http://schemas.microsoft.com/office/drawing/2014/main" id="{80992850-620E-E4D5-FA0B-351B390122DB}"/>
              </a:ext>
            </a:extLst>
          </p:cNvPr>
          <p:cNvSpPr txBox="1">
            <a:spLocks/>
          </p:cNvSpPr>
          <p:nvPr/>
        </p:nvSpPr>
        <p:spPr>
          <a:xfrm>
            <a:off x="2298700" y="1987552"/>
            <a:ext cx="7591425" cy="719138"/>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200" dirty="0">
                <a:latin typeface="Inter" panose="02000503000000020004" pitchFamily="2" charset="0"/>
                <a:ea typeface="Inter" panose="02000503000000020004" pitchFamily="2" charset="0"/>
                <a:cs typeface="Poppins" panose="02000000000000000000" pitchFamily="2" charset="0"/>
              </a:rPr>
              <a:t>. Etiam vitae dui congue, semper quam vita. </a:t>
            </a:r>
          </a:p>
        </p:txBody>
      </p:sp>
      <p:sp>
        <p:nvSpPr>
          <p:cNvPr id="12" name="Овал 7">
            <a:extLst>
              <a:ext uri="{FF2B5EF4-FFF2-40B4-BE49-F238E27FC236}">
                <a16:creationId xmlns:a16="http://schemas.microsoft.com/office/drawing/2014/main" id="{630AC7F9-842A-B317-6EE3-6D6FF80A648F}"/>
              </a:ext>
            </a:extLst>
          </p:cNvPr>
          <p:cNvSpPr/>
          <p:nvPr/>
        </p:nvSpPr>
        <p:spPr>
          <a:xfrm>
            <a:off x="5575300" y="2805113"/>
            <a:ext cx="1041400" cy="1042987"/>
          </a:xfrm>
          <a:prstGeom prst="ellipse">
            <a:avLst/>
          </a:prstGeom>
          <a:solidFill>
            <a:srgbClr val="1A2349"/>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cxnSp>
        <p:nvCxnSpPr>
          <p:cNvPr id="13" name="Прямая соединительная линия 11">
            <a:extLst>
              <a:ext uri="{FF2B5EF4-FFF2-40B4-BE49-F238E27FC236}">
                <a16:creationId xmlns:a16="http://schemas.microsoft.com/office/drawing/2014/main" id="{28799D5E-9784-3D0C-58C3-12BE9A03676F}"/>
              </a:ext>
            </a:extLst>
          </p:cNvPr>
          <p:cNvCxnSpPr/>
          <p:nvPr/>
        </p:nvCxnSpPr>
        <p:spPr>
          <a:xfrm>
            <a:off x="1947863" y="3421063"/>
            <a:ext cx="8296275" cy="0"/>
          </a:xfrm>
          <a:prstGeom prst="line">
            <a:avLst/>
          </a:prstGeom>
          <a:ln w="19050">
            <a:solidFill>
              <a:schemeClr val="bg2">
                <a:lumMod val="10000"/>
              </a:schemeClr>
            </a:solidFill>
          </a:ln>
        </p:spPr>
        <p:style>
          <a:lnRef idx="1">
            <a:schemeClr val="dk1"/>
          </a:lnRef>
          <a:fillRef idx="0">
            <a:schemeClr val="dk1"/>
          </a:fillRef>
          <a:effectRef idx="0">
            <a:schemeClr val="dk1"/>
          </a:effectRef>
          <a:fontRef idx="minor">
            <a:schemeClr val="tx1"/>
          </a:fontRef>
        </p:style>
      </p:cxnSp>
      <p:sp>
        <p:nvSpPr>
          <p:cNvPr id="14" name="Прямоугольник 8">
            <a:extLst>
              <a:ext uri="{FF2B5EF4-FFF2-40B4-BE49-F238E27FC236}">
                <a16:creationId xmlns:a16="http://schemas.microsoft.com/office/drawing/2014/main" id="{7AD855F0-286A-187E-CDB7-F4BB43A3AD38}"/>
              </a:ext>
            </a:extLst>
          </p:cNvPr>
          <p:cNvSpPr>
            <a:spLocks noChangeArrowheads="1"/>
          </p:cNvSpPr>
          <p:nvPr/>
        </p:nvSpPr>
        <p:spPr bwMode="auto">
          <a:xfrm>
            <a:off x="5827713" y="3105150"/>
            <a:ext cx="542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800">
                <a:solidFill>
                  <a:schemeClr val="bg1"/>
                </a:solidFill>
                <a:latin typeface="Pe-icon-7-stroke" pitchFamily="2" charset="0"/>
              </a:rPr>
              <a:t></a:t>
            </a:r>
            <a:endParaRPr lang="ru-RU" altLang="en-US" sz="2800">
              <a:solidFill>
                <a:schemeClr val="bg1"/>
              </a:solidFill>
            </a:endParaRPr>
          </a:p>
        </p:txBody>
      </p:sp>
      <p:cxnSp>
        <p:nvCxnSpPr>
          <p:cNvPr id="15" name="Прямая соединительная линия 15">
            <a:extLst>
              <a:ext uri="{FF2B5EF4-FFF2-40B4-BE49-F238E27FC236}">
                <a16:creationId xmlns:a16="http://schemas.microsoft.com/office/drawing/2014/main" id="{AF0C653B-F210-EC26-CBA7-14553B6F0A41}"/>
              </a:ext>
            </a:extLst>
          </p:cNvPr>
          <p:cNvCxnSpPr/>
          <p:nvPr/>
        </p:nvCxnSpPr>
        <p:spPr>
          <a:xfrm>
            <a:off x="1947863" y="3421063"/>
            <a:ext cx="0" cy="266700"/>
          </a:xfrm>
          <a:prstGeom prst="line">
            <a:avLst/>
          </a:prstGeom>
          <a:ln w="19050">
            <a:solidFill>
              <a:schemeClr val="bg2">
                <a:lumMod val="10000"/>
              </a:schemeClr>
            </a:solidFill>
          </a:ln>
        </p:spPr>
        <p:style>
          <a:lnRef idx="1">
            <a:schemeClr val="dk1"/>
          </a:lnRef>
          <a:fillRef idx="0">
            <a:schemeClr val="dk1"/>
          </a:fillRef>
          <a:effectRef idx="0">
            <a:schemeClr val="dk1"/>
          </a:effectRef>
          <a:fontRef idx="minor">
            <a:schemeClr val="tx1"/>
          </a:fontRef>
        </p:style>
      </p:cxnSp>
      <p:sp>
        <p:nvSpPr>
          <p:cNvPr id="16" name="Подзаголовок 2">
            <a:extLst>
              <a:ext uri="{FF2B5EF4-FFF2-40B4-BE49-F238E27FC236}">
                <a16:creationId xmlns:a16="http://schemas.microsoft.com/office/drawing/2014/main" id="{8C4C2690-5862-780C-9B49-2DDB9D9D79FF}"/>
              </a:ext>
            </a:extLst>
          </p:cNvPr>
          <p:cNvSpPr txBox="1">
            <a:spLocks/>
          </p:cNvSpPr>
          <p:nvPr/>
        </p:nvSpPr>
        <p:spPr>
          <a:xfrm>
            <a:off x="1003300" y="4422775"/>
            <a:ext cx="1889125" cy="1060450"/>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SERVICE 1</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a:t>
            </a: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17" name="Прямоугольник 19">
            <a:extLst>
              <a:ext uri="{FF2B5EF4-FFF2-40B4-BE49-F238E27FC236}">
                <a16:creationId xmlns:a16="http://schemas.microsoft.com/office/drawing/2014/main" id="{E17A1848-B311-3B2E-6560-AD10AD123E7B}"/>
              </a:ext>
            </a:extLst>
          </p:cNvPr>
          <p:cNvSpPr>
            <a:spLocks noChangeArrowheads="1"/>
          </p:cNvSpPr>
          <p:nvPr/>
        </p:nvSpPr>
        <p:spPr bwMode="auto">
          <a:xfrm>
            <a:off x="1735138" y="3824288"/>
            <a:ext cx="4349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400">
                <a:latin typeface="Pe-icon-7-stroke" pitchFamily="2" charset="0"/>
              </a:rPr>
              <a:t></a:t>
            </a:r>
            <a:endParaRPr lang="ru-RU" altLang="en-US" sz="2400"/>
          </a:p>
        </p:txBody>
      </p:sp>
      <p:sp>
        <p:nvSpPr>
          <p:cNvPr id="18" name="Овал 20">
            <a:extLst>
              <a:ext uri="{FF2B5EF4-FFF2-40B4-BE49-F238E27FC236}">
                <a16:creationId xmlns:a16="http://schemas.microsoft.com/office/drawing/2014/main" id="{D52CAAA4-CD13-3D9D-AA37-C5836CFE46A1}"/>
              </a:ext>
            </a:extLst>
          </p:cNvPr>
          <p:cNvSpPr/>
          <p:nvPr/>
        </p:nvSpPr>
        <p:spPr>
          <a:xfrm>
            <a:off x="1622425" y="3687763"/>
            <a:ext cx="650875" cy="652462"/>
          </a:xfrm>
          <a:prstGeom prst="ellipse">
            <a:avLst/>
          </a:prstGeom>
          <a:noFill/>
          <a:ln w="190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cxnSp>
        <p:nvCxnSpPr>
          <p:cNvPr id="19" name="Прямая соединительная линия 22">
            <a:extLst>
              <a:ext uri="{FF2B5EF4-FFF2-40B4-BE49-F238E27FC236}">
                <a16:creationId xmlns:a16="http://schemas.microsoft.com/office/drawing/2014/main" id="{C6FE887C-0A53-13D5-C057-9F4AE2521368}"/>
              </a:ext>
            </a:extLst>
          </p:cNvPr>
          <p:cNvCxnSpPr/>
          <p:nvPr/>
        </p:nvCxnSpPr>
        <p:spPr>
          <a:xfrm>
            <a:off x="3949700" y="3421063"/>
            <a:ext cx="0" cy="266700"/>
          </a:xfrm>
          <a:prstGeom prst="line">
            <a:avLst/>
          </a:prstGeom>
          <a:ln w="19050">
            <a:solidFill>
              <a:schemeClr val="bg2">
                <a:lumMod val="10000"/>
              </a:schemeClr>
            </a:solidFill>
          </a:ln>
        </p:spPr>
        <p:style>
          <a:lnRef idx="1">
            <a:schemeClr val="dk1"/>
          </a:lnRef>
          <a:fillRef idx="0">
            <a:schemeClr val="dk1"/>
          </a:fillRef>
          <a:effectRef idx="0">
            <a:schemeClr val="dk1"/>
          </a:effectRef>
          <a:fontRef idx="minor">
            <a:schemeClr val="tx1"/>
          </a:fontRef>
        </p:style>
      </p:cxnSp>
      <p:sp>
        <p:nvSpPr>
          <p:cNvPr id="20" name="Прямоугольник 23">
            <a:extLst>
              <a:ext uri="{FF2B5EF4-FFF2-40B4-BE49-F238E27FC236}">
                <a16:creationId xmlns:a16="http://schemas.microsoft.com/office/drawing/2014/main" id="{BB09DEE2-E488-7AFE-3365-B9B898592B19}"/>
              </a:ext>
            </a:extLst>
          </p:cNvPr>
          <p:cNvSpPr>
            <a:spLocks noChangeArrowheads="1"/>
          </p:cNvSpPr>
          <p:nvPr/>
        </p:nvSpPr>
        <p:spPr bwMode="auto">
          <a:xfrm>
            <a:off x="3729038" y="3824288"/>
            <a:ext cx="4349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400">
                <a:latin typeface="Pe-icon-7-stroke" pitchFamily="2" charset="0"/>
              </a:rPr>
              <a:t></a:t>
            </a:r>
            <a:endParaRPr lang="ru-RU" altLang="en-US" sz="2400"/>
          </a:p>
        </p:txBody>
      </p:sp>
      <p:sp>
        <p:nvSpPr>
          <p:cNvPr id="21" name="Овал 24">
            <a:extLst>
              <a:ext uri="{FF2B5EF4-FFF2-40B4-BE49-F238E27FC236}">
                <a16:creationId xmlns:a16="http://schemas.microsoft.com/office/drawing/2014/main" id="{E7D84557-C096-3B07-73E7-5AB316E1B68D}"/>
              </a:ext>
            </a:extLst>
          </p:cNvPr>
          <p:cNvSpPr/>
          <p:nvPr/>
        </p:nvSpPr>
        <p:spPr>
          <a:xfrm>
            <a:off x="3622675" y="3687763"/>
            <a:ext cx="652463" cy="652462"/>
          </a:xfrm>
          <a:prstGeom prst="ellipse">
            <a:avLst/>
          </a:prstGeom>
          <a:noFill/>
          <a:ln w="190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2" name="Подзаголовок 2">
            <a:extLst>
              <a:ext uri="{FF2B5EF4-FFF2-40B4-BE49-F238E27FC236}">
                <a16:creationId xmlns:a16="http://schemas.microsoft.com/office/drawing/2014/main" id="{3A6DD135-BF91-C521-5E32-45FE9B3FB5EE}"/>
              </a:ext>
            </a:extLst>
          </p:cNvPr>
          <p:cNvSpPr txBox="1">
            <a:spLocks/>
          </p:cNvSpPr>
          <p:nvPr/>
        </p:nvSpPr>
        <p:spPr>
          <a:xfrm>
            <a:off x="3003550" y="4422775"/>
            <a:ext cx="1890713" cy="1060450"/>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SERVICE 2</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a:t>
            </a: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cxnSp>
        <p:nvCxnSpPr>
          <p:cNvPr id="23" name="Прямая соединительная линия 27">
            <a:extLst>
              <a:ext uri="{FF2B5EF4-FFF2-40B4-BE49-F238E27FC236}">
                <a16:creationId xmlns:a16="http://schemas.microsoft.com/office/drawing/2014/main" id="{DB6E0E93-DDA6-5384-E3F2-36A8E11E6553}"/>
              </a:ext>
            </a:extLst>
          </p:cNvPr>
          <p:cNvCxnSpPr/>
          <p:nvPr/>
        </p:nvCxnSpPr>
        <p:spPr>
          <a:xfrm>
            <a:off x="8242300" y="3421063"/>
            <a:ext cx="0" cy="266700"/>
          </a:xfrm>
          <a:prstGeom prst="line">
            <a:avLst/>
          </a:prstGeom>
          <a:ln w="19050">
            <a:solidFill>
              <a:schemeClr val="bg2">
                <a:lumMod val="10000"/>
              </a:schemeClr>
            </a:solidFill>
          </a:ln>
        </p:spPr>
        <p:style>
          <a:lnRef idx="1">
            <a:schemeClr val="dk1"/>
          </a:lnRef>
          <a:fillRef idx="0">
            <a:schemeClr val="dk1"/>
          </a:fillRef>
          <a:effectRef idx="0">
            <a:schemeClr val="dk1"/>
          </a:effectRef>
          <a:fontRef idx="minor">
            <a:schemeClr val="tx1"/>
          </a:fontRef>
        </p:style>
      </p:cxnSp>
      <p:sp>
        <p:nvSpPr>
          <p:cNvPr id="24" name="Подзаголовок 2">
            <a:extLst>
              <a:ext uri="{FF2B5EF4-FFF2-40B4-BE49-F238E27FC236}">
                <a16:creationId xmlns:a16="http://schemas.microsoft.com/office/drawing/2014/main" id="{C1BC1C9C-95CB-B95E-E19C-B3228674A975}"/>
              </a:ext>
            </a:extLst>
          </p:cNvPr>
          <p:cNvSpPr txBox="1">
            <a:spLocks/>
          </p:cNvSpPr>
          <p:nvPr/>
        </p:nvSpPr>
        <p:spPr>
          <a:xfrm>
            <a:off x="7297738" y="4422775"/>
            <a:ext cx="1890712" cy="1060450"/>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SERVICE 3</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a:t>
            </a: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25" name="Прямоугольник 29">
            <a:extLst>
              <a:ext uri="{FF2B5EF4-FFF2-40B4-BE49-F238E27FC236}">
                <a16:creationId xmlns:a16="http://schemas.microsoft.com/office/drawing/2014/main" id="{139A3EE3-5F4C-7C65-DFA6-CE981942270D}"/>
              </a:ext>
            </a:extLst>
          </p:cNvPr>
          <p:cNvSpPr>
            <a:spLocks noChangeArrowheads="1"/>
          </p:cNvSpPr>
          <p:nvPr/>
        </p:nvSpPr>
        <p:spPr bwMode="auto">
          <a:xfrm>
            <a:off x="8029575" y="3824288"/>
            <a:ext cx="4349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400">
                <a:latin typeface="Pe-icon-7-stroke" pitchFamily="2" charset="0"/>
              </a:rPr>
              <a:t></a:t>
            </a:r>
            <a:endParaRPr lang="ru-RU" altLang="en-US" sz="2400"/>
          </a:p>
        </p:txBody>
      </p:sp>
      <p:sp>
        <p:nvSpPr>
          <p:cNvPr id="26" name="Овал 30">
            <a:extLst>
              <a:ext uri="{FF2B5EF4-FFF2-40B4-BE49-F238E27FC236}">
                <a16:creationId xmlns:a16="http://schemas.microsoft.com/office/drawing/2014/main" id="{45C4AB84-A44E-840B-76CA-F9904C6750D9}"/>
              </a:ext>
            </a:extLst>
          </p:cNvPr>
          <p:cNvSpPr/>
          <p:nvPr/>
        </p:nvSpPr>
        <p:spPr>
          <a:xfrm>
            <a:off x="7916863" y="3687763"/>
            <a:ext cx="652462" cy="652462"/>
          </a:xfrm>
          <a:prstGeom prst="ellipse">
            <a:avLst/>
          </a:prstGeom>
          <a:noFill/>
          <a:ln w="190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cxnSp>
        <p:nvCxnSpPr>
          <p:cNvPr id="27" name="Прямая соединительная линия 31">
            <a:extLst>
              <a:ext uri="{FF2B5EF4-FFF2-40B4-BE49-F238E27FC236}">
                <a16:creationId xmlns:a16="http://schemas.microsoft.com/office/drawing/2014/main" id="{47C9C846-65BC-7BE5-B332-C80DE912ED1D}"/>
              </a:ext>
            </a:extLst>
          </p:cNvPr>
          <p:cNvCxnSpPr/>
          <p:nvPr/>
        </p:nvCxnSpPr>
        <p:spPr>
          <a:xfrm>
            <a:off x="10244138" y="3421063"/>
            <a:ext cx="0" cy="266700"/>
          </a:xfrm>
          <a:prstGeom prst="line">
            <a:avLst/>
          </a:prstGeom>
          <a:ln w="19050">
            <a:solidFill>
              <a:schemeClr val="bg2">
                <a:lumMod val="10000"/>
              </a:schemeClr>
            </a:solidFill>
          </a:ln>
        </p:spPr>
        <p:style>
          <a:lnRef idx="1">
            <a:schemeClr val="dk1"/>
          </a:lnRef>
          <a:fillRef idx="0">
            <a:schemeClr val="dk1"/>
          </a:fillRef>
          <a:effectRef idx="0">
            <a:schemeClr val="dk1"/>
          </a:effectRef>
          <a:fontRef idx="minor">
            <a:schemeClr val="tx1"/>
          </a:fontRef>
        </p:style>
      </p:cxnSp>
      <p:sp>
        <p:nvSpPr>
          <p:cNvPr id="28" name="Прямоугольник 32">
            <a:extLst>
              <a:ext uri="{FF2B5EF4-FFF2-40B4-BE49-F238E27FC236}">
                <a16:creationId xmlns:a16="http://schemas.microsoft.com/office/drawing/2014/main" id="{3837208B-B4AD-BFEA-6125-32F85F5B7E98}"/>
              </a:ext>
            </a:extLst>
          </p:cNvPr>
          <p:cNvSpPr>
            <a:spLocks noChangeArrowheads="1"/>
          </p:cNvSpPr>
          <p:nvPr/>
        </p:nvSpPr>
        <p:spPr bwMode="auto">
          <a:xfrm>
            <a:off x="10031413" y="3832225"/>
            <a:ext cx="4349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400">
                <a:latin typeface="Pe-icon-7-stroke" pitchFamily="2" charset="0"/>
              </a:rPr>
              <a:t></a:t>
            </a:r>
            <a:endParaRPr lang="ru-RU" altLang="en-US" sz="2400"/>
          </a:p>
        </p:txBody>
      </p:sp>
      <p:sp>
        <p:nvSpPr>
          <p:cNvPr id="29" name="Овал 33">
            <a:extLst>
              <a:ext uri="{FF2B5EF4-FFF2-40B4-BE49-F238E27FC236}">
                <a16:creationId xmlns:a16="http://schemas.microsoft.com/office/drawing/2014/main" id="{C78517B4-01EA-362A-741B-C2495364F696}"/>
              </a:ext>
            </a:extLst>
          </p:cNvPr>
          <p:cNvSpPr/>
          <p:nvPr/>
        </p:nvSpPr>
        <p:spPr>
          <a:xfrm>
            <a:off x="9918700" y="3687763"/>
            <a:ext cx="650875" cy="652462"/>
          </a:xfrm>
          <a:prstGeom prst="ellipse">
            <a:avLst/>
          </a:prstGeom>
          <a:noFill/>
          <a:ln w="190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30" name="Подзаголовок 2">
            <a:extLst>
              <a:ext uri="{FF2B5EF4-FFF2-40B4-BE49-F238E27FC236}">
                <a16:creationId xmlns:a16="http://schemas.microsoft.com/office/drawing/2014/main" id="{592576E7-86DC-3CF1-B824-772D227EC277}"/>
              </a:ext>
            </a:extLst>
          </p:cNvPr>
          <p:cNvSpPr txBox="1">
            <a:spLocks/>
          </p:cNvSpPr>
          <p:nvPr/>
        </p:nvSpPr>
        <p:spPr>
          <a:xfrm>
            <a:off x="9299575" y="4422775"/>
            <a:ext cx="1889125" cy="1060450"/>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SERVICE 4</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a:t>
            </a: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31" name="Прямоугольник 37">
            <a:extLst>
              <a:ext uri="{FF2B5EF4-FFF2-40B4-BE49-F238E27FC236}">
                <a16:creationId xmlns:a16="http://schemas.microsoft.com/office/drawing/2014/main" id="{C41015FA-6CC0-A982-E7C3-65EA1950F042}"/>
              </a:ext>
            </a:extLst>
          </p:cNvPr>
          <p:cNvSpPr>
            <a:spLocks noChangeArrowheads="1"/>
          </p:cNvSpPr>
          <p:nvPr/>
        </p:nvSpPr>
        <p:spPr bwMode="auto">
          <a:xfrm>
            <a:off x="5883275" y="4241800"/>
            <a:ext cx="4349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400">
                <a:latin typeface="Pe-icon-7-stroke" pitchFamily="2" charset="0"/>
              </a:rPr>
              <a:t></a:t>
            </a:r>
            <a:endParaRPr lang="ru-RU" altLang="en-US" sz="2400"/>
          </a:p>
        </p:txBody>
      </p:sp>
      <p:sp>
        <p:nvSpPr>
          <p:cNvPr id="32" name="Овал 38">
            <a:extLst>
              <a:ext uri="{FF2B5EF4-FFF2-40B4-BE49-F238E27FC236}">
                <a16:creationId xmlns:a16="http://schemas.microsoft.com/office/drawing/2014/main" id="{68AD128A-680E-C585-25A4-9BBBCE71883E}"/>
              </a:ext>
            </a:extLst>
          </p:cNvPr>
          <p:cNvSpPr/>
          <p:nvPr/>
        </p:nvSpPr>
        <p:spPr>
          <a:xfrm>
            <a:off x="5770563" y="4111625"/>
            <a:ext cx="650875" cy="652463"/>
          </a:xfrm>
          <a:prstGeom prst="ellipse">
            <a:avLst/>
          </a:prstGeom>
          <a:noFill/>
          <a:ln w="190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33" name="Подзаголовок 2">
            <a:extLst>
              <a:ext uri="{FF2B5EF4-FFF2-40B4-BE49-F238E27FC236}">
                <a16:creationId xmlns:a16="http://schemas.microsoft.com/office/drawing/2014/main" id="{8E1B361F-1813-51F0-3F58-8298E0B3764B}"/>
              </a:ext>
            </a:extLst>
          </p:cNvPr>
          <p:cNvSpPr txBox="1">
            <a:spLocks/>
          </p:cNvSpPr>
          <p:nvPr/>
        </p:nvSpPr>
        <p:spPr>
          <a:xfrm>
            <a:off x="5151438" y="4854575"/>
            <a:ext cx="1889125" cy="105886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SERVICE 5</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a:t>
            </a: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cxnSp>
        <p:nvCxnSpPr>
          <p:cNvPr id="34" name="Прямая соединительная линия 40">
            <a:extLst>
              <a:ext uri="{FF2B5EF4-FFF2-40B4-BE49-F238E27FC236}">
                <a16:creationId xmlns:a16="http://schemas.microsoft.com/office/drawing/2014/main" id="{A9152D6F-A342-B60E-054F-F52C165C1B4A}"/>
              </a:ext>
            </a:extLst>
          </p:cNvPr>
          <p:cNvCxnSpPr/>
          <p:nvPr/>
        </p:nvCxnSpPr>
        <p:spPr>
          <a:xfrm>
            <a:off x="6096000" y="3838575"/>
            <a:ext cx="0" cy="266700"/>
          </a:xfrm>
          <a:prstGeom prst="line">
            <a:avLst/>
          </a:prstGeom>
          <a:ln w="19050">
            <a:solidFill>
              <a:schemeClr val="bg2">
                <a:lumMod val="10000"/>
              </a:schemeClr>
            </a:solidFill>
          </a:ln>
        </p:spPr>
        <p:style>
          <a:lnRef idx="1">
            <a:schemeClr val="dk1"/>
          </a:lnRef>
          <a:fillRef idx="0">
            <a:schemeClr val="dk1"/>
          </a:fillRef>
          <a:effectRef idx="0">
            <a:schemeClr val="dk1"/>
          </a:effectRef>
          <a:fontRef idx="minor">
            <a:schemeClr val="tx1"/>
          </a:fontRef>
        </p:style>
      </p:cxnSp>
      <p:cxnSp>
        <p:nvCxnSpPr>
          <p:cNvPr id="2" name="Прямая соединительная линия 9">
            <a:extLst>
              <a:ext uri="{FF2B5EF4-FFF2-40B4-BE49-F238E27FC236}">
                <a16:creationId xmlns:a16="http://schemas.microsoft.com/office/drawing/2014/main" id="{1C33767F-0FDD-B8AA-4A46-FFA88CF91B8E}"/>
              </a:ext>
            </a:extLst>
          </p:cNvPr>
          <p:cNvCxnSpPr/>
          <p:nvPr/>
        </p:nvCxnSpPr>
        <p:spPr>
          <a:xfrm>
            <a:off x="5454650" y="1247778"/>
            <a:ext cx="1047750" cy="0"/>
          </a:xfrm>
          <a:prstGeom prst="line">
            <a:avLst/>
          </a:prstGeom>
          <a:ln w="76200">
            <a:solidFill>
              <a:srgbClr val="35C5E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12E6DD8B-45C2-BA4F-D294-08EEB68FD321}"/>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8" name="Picture 7">
            <a:extLst>
              <a:ext uri="{FF2B5EF4-FFF2-40B4-BE49-F238E27FC236}">
                <a16:creationId xmlns:a16="http://schemas.microsoft.com/office/drawing/2014/main" id="{5596E3CC-B1EF-AF81-A512-B1C0B1EA47D5}"/>
              </a:ext>
            </a:extLst>
          </p:cNvPr>
          <p:cNvPicPr>
            <a:picLocks noChangeAspect="1"/>
          </p:cNvPicPr>
          <p:nvPr/>
        </p:nvPicPr>
        <p:blipFill>
          <a:blip r:embed="rId4"/>
          <a:stretch>
            <a:fillRect/>
          </a:stretch>
        </p:blipFill>
        <p:spPr>
          <a:xfrm>
            <a:off x="8585369" y="274477"/>
            <a:ext cx="3142501" cy="870947"/>
          </a:xfrm>
          <a:prstGeom prst="rect">
            <a:avLst/>
          </a:prstGeom>
        </p:spPr>
      </p:pic>
      <p:sp>
        <p:nvSpPr>
          <p:cNvPr id="9" name="Подзаголовок 2">
            <a:extLst>
              <a:ext uri="{FF2B5EF4-FFF2-40B4-BE49-F238E27FC236}">
                <a16:creationId xmlns:a16="http://schemas.microsoft.com/office/drawing/2014/main" id="{98E07A44-495A-E31F-2BA2-57550C77D738}"/>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3979087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400"/>
                                        <p:tgtEl>
                                          <p:spTgt spid="11"/>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400"/>
                                        <p:tgtEl>
                                          <p:spTgt spid="14"/>
                                        </p:tgtEl>
                                      </p:cBhvr>
                                    </p:animEffect>
                                  </p:childTnLst>
                                </p:cTn>
                              </p:par>
                            </p:childTnLst>
                          </p:cTn>
                        </p:par>
                        <p:par>
                          <p:cTn id="11" fill="hold">
                            <p:stCondLst>
                              <p:cond delay="400"/>
                            </p:stCondLst>
                            <p:childTnLst>
                              <p:par>
                                <p:cTn id="12" presetID="22" presetClass="entr" presetSubtype="1"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up)">
                                      <p:cBhvr>
                                        <p:cTn id="14" dur="350"/>
                                        <p:tgtEl>
                                          <p:spTgt spid="13"/>
                                        </p:tgtEl>
                                      </p:cBhvr>
                                    </p:animEffect>
                                  </p:childTnLst>
                                </p:cTn>
                              </p:par>
                            </p:childTnLst>
                          </p:cTn>
                        </p:par>
                        <p:par>
                          <p:cTn id="15" fill="hold">
                            <p:stCondLst>
                              <p:cond delay="750"/>
                            </p:stCondLst>
                            <p:childTnLst>
                              <p:par>
                                <p:cTn id="16" presetID="41" presetClass="entr" presetSubtype="0" fill="hold" nodeType="afterEffect">
                                  <p:stCondLst>
                                    <p:cond delay="0"/>
                                  </p:stCondLst>
                                  <p:iterate type="lt">
                                    <p:tmPct val="10000"/>
                                  </p:iterate>
                                  <p:childTnLst>
                                    <p:set>
                                      <p:cBhvr>
                                        <p:cTn id="17" dur="1" fill="hold">
                                          <p:stCondLst>
                                            <p:cond delay="0"/>
                                          </p:stCondLst>
                                        </p:cTn>
                                        <p:tgtEl>
                                          <p:spTgt spid="35"/>
                                        </p:tgtEl>
                                        <p:attrNameLst>
                                          <p:attrName>style.visibility</p:attrName>
                                        </p:attrNameLst>
                                      </p:cBhvr>
                                      <p:to>
                                        <p:strVal val="visible"/>
                                      </p:to>
                                    </p:set>
                                    <p:anim calcmode="lin" valueType="num">
                                      <p:cBhvr>
                                        <p:cTn id="18" dur="25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9" dur="250" fill="hold"/>
                                        <p:tgtEl>
                                          <p:spTgt spid="35"/>
                                        </p:tgtEl>
                                        <p:attrNameLst>
                                          <p:attrName>ppt_y</p:attrName>
                                        </p:attrNameLst>
                                      </p:cBhvr>
                                      <p:tavLst>
                                        <p:tav tm="0">
                                          <p:val>
                                            <p:strVal val="#ppt_y"/>
                                          </p:val>
                                        </p:tav>
                                        <p:tav tm="100000">
                                          <p:val>
                                            <p:strVal val="#ppt_y"/>
                                          </p:val>
                                        </p:tav>
                                      </p:tavLst>
                                    </p:anim>
                                    <p:anim calcmode="lin" valueType="num">
                                      <p:cBhvr>
                                        <p:cTn id="20" dur="25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1" dur="25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250" tmFilter="0,0; .5, 1; 1, 1"/>
                                        <p:tgtEl>
                                          <p:spTgt spid="35"/>
                                        </p:tgtEl>
                                      </p:cBhvr>
                                    </p:animEffect>
                                  </p:childTnLst>
                                </p:cTn>
                              </p:par>
                            </p:childTnLst>
                          </p:cTn>
                        </p:par>
                        <p:par>
                          <p:cTn id="23" fill="hold">
                            <p:stCondLst>
                              <p:cond delay="1275"/>
                            </p:stCondLst>
                            <p:childTnLst>
                              <p:par>
                                <p:cTn id="24" presetID="22" presetClass="entr" presetSubtype="1"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1" grpId="0"/>
      <p:bldP spid="14"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2" name="Овал 8">
            <a:extLst>
              <a:ext uri="{FF2B5EF4-FFF2-40B4-BE49-F238E27FC236}">
                <a16:creationId xmlns:a16="http://schemas.microsoft.com/office/drawing/2014/main" id="{349A6829-B2F2-4CF0-4DEC-483DDDF93543}"/>
              </a:ext>
            </a:extLst>
          </p:cNvPr>
          <p:cNvSpPr/>
          <p:nvPr/>
        </p:nvSpPr>
        <p:spPr>
          <a:xfrm>
            <a:off x="5253038" y="2586038"/>
            <a:ext cx="1685925" cy="1685925"/>
          </a:xfrm>
          <a:prstGeom prst="ellipse">
            <a:avLst/>
          </a:prstGeom>
          <a:solidFill>
            <a:srgbClr val="35C5EF"/>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3" name="Прямоугольник 9">
            <a:extLst>
              <a:ext uri="{FF2B5EF4-FFF2-40B4-BE49-F238E27FC236}">
                <a16:creationId xmlns:a16="http://schemas.microsoft.com/office/drawing/2014/main" id="{FF637E8B-9719-BBF4-2F58-8A21C49A2BD4}"/>
              </a:ext>
            </a:extLst>
          </p:cNvPr>
          <p:cNvSpPr>
            <a:spLocks noChangeArrowheads="1"/>
          </p:cNvSpPr>
          <p:nvPr/>
        </p:nvSpPr>
        <p:spPr bwMode="auto">
          <a:xfrm>
            <a:off x="5697538" y="3076575"/>
            <a:ext cx="8778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800">
                <a:solidFill>
                  <a:schemeClr val="bg1"/>
                </a:solidFill>
                <a:latin typeface="Pe-icon-7-stroke" pitchFamily="2" charset="0"/>
              </a:rPr>
              <a:t></a:t>
            </a:r>
            <a:endParaRPr lang="ru-RU" altLang="en-US" sz="4800">
              <a:solidFill>
                <a:schemeClr val="bg1"/>
              </a:solidFill>
            </a:endParaRPr>
          </a:p>
        </p:txBody>
      </p:sp>
      <p:sp>
        <p:nvSpPr>
          <p:cNvPr id="8" name="Овал 12">
            <a:extLst>
              <a:ext uri="{FF2B5EF4-FFF2-40B4-BE49-F238E27FC236}">
                <a16:creationId xmlns:a16="http://schemas.microsoft.com/office/drawing/2014/main" id="{3870FC73-FC7E-D1C1-643E-01C79C40FB9C}"/>
              </a:ext>
            </a:extLst>
          </p:cNvPr>
          <p:cNvSpPr/>
          <p:nvPr/>
        </p:nvSpPr>
        <p:spPr>
          <a:xfrm>
            <a:off x="3925888" y="1438275"/>
            <a:ext cx="1042987" cy="1042988"/>
          </a:xfrm>
          <a:prstGeom prst="ellipse">
            <a:avLst/>
          </a:prstGeom>
          <a:solidFill>
            <a:srgbClr val="1A2349"/>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9" name="Прямоугольник 13">
            <a:extLst>
              <a:ext uri="{FF2B5EF4-FFF2-40B4-BE49-F238E27FC236}">
                <a16:creationId xmlns:a16="http://schemas.microsoft.com/office/drawing/2014/main" id="{C3345585-6135-CA9E-F781-591499759EFC}"/>
              </a:ext>
            </a:extLst>
          </p:cNvPr>
          <p:cNvSpPr>
            <a:spLocks noChangeArrowheads="1"/>
          </p:cNvSpPr>
          <p:nvPr/>
        </p:nvSpPr>
        <p:spPr bwMode="auto">
          <a:xfrm>
            <a:off x="4179888" y="1738313"/>
            <a:ext cx="5429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800">
                <a:solidFill>
                  <a:schemeClr val="bg1"/>
                </a:solidFill>
                <a:latin typeface="Pe-icon-7-stroke" pitchFamily="2" charset="0"/>
              </a:rPr>
              <a:t></a:t>
            </a:r>
            <a:endParaRPr lang="ru-RU" altLang="en-US" sz="2800">
              <a:solidFill>
                <a:schemeClr val="bg1"/>
              </a:solidFill>
            </a:endParaRPr>
          </a:p>
        </p:txBody>
      </p:sp>
      <p:sp>
        <p:nvSpPr>
          <p:cNvPr id="10" name="Текст 11">
            <a:extLst>
              <a:ext uri="{FF2B5EF4-FFF2-40B4-BE49-F238E27FC236}">
                <a16:creationId xmlns:a16="http://schemas.microsoft.com/office/drawing/2014/main" id="{C69B7AD8-9D44-AAAA-B6FD-7F1725FF6733}"/>
              </a:ext>
            </a:extLst>
          </p:cNvPr>
          <p:cNvSpPr txBox="1">
            <a:spLocks/>
          </p:cNvSpPr>
          <p:nvPr/>
        </p:nvSpPr>
        <p:spPr>
          <a:xfrm>
            <a:off x="766763" y="1438275"/>
            <a:ext cx="2765425"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INFO</a:t>
            </a:r>
          </a:p>
          <a:p>
            <a:pPr fontAlgn="auto">
              <a:lnSpc>
                <a:spcPct val="150000"/>
              </a:lnSpc>
              <a:spcAft>
                <a:spcPts val="0"/>
              </a:spcAft>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Ut et pulvinar odio. Nam condimen tum nisl at ante euismod else. </a:t>
            </a:r>
            <a:r>
              <a:rPr lang="it-IT"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Nulla facilisi else cup. Suspendisse sodales lorem a semper tincidunt else cuprum.</a:t>
            </a:r>
            <a:endParaRPr lang="en-US" sz="1000" b="1"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11" name="Овал 15">
            <a:extLst>
              <a:ext uri="{FF2B5EF4-FFF2-40B4-BE49-F238E27FC236}">
                <a16:creationId xmlns:a16="http://schemas.microsoft.com/office/drawing/2014/main" id="{A57B17BE-87B8-9164-8584-8DB7BDAAFF5D}"/>
              </a:ext>
            </a:extLst>
          </p:cNvPr>
          <p:cNvSpPr/>
          <p:nvPr/>
        </p:nvSpPr>
        <p:spPr>
          <a:xfrm>
            <a:off x="3925888" y="4349750"/>
            <a:ext cx="1042987" cy="1042988"/>
          </a:xfrm>
          <a:prstGeom prst="ellipse">
            <a:avLst/>
          </a:prstGeom>
          <a:solidFill>
            <a:srgbClr val="1A2349"/>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2" name="Прямоугольник 16">
            <a:extLst>
              <a:ext uri="{FF2B5EF4-FFF2-40B4-BE49-F238E27FC236}">
                <a16:creationId xmlns:a16="http://schemas.microsoft.com/office/drawing/2014/main" id="{3B9C328D-367A-74CA-E1F1-5E413E9E8D5E}"/>
              </a:ext>
            </a:extLst>
          </p:cNvPr>
          <p:cNvSpPr>
            <a:spLocks noChangeArrowheads="1"/>
          </p:cNvSpPr>
          <p:nvPr/>
        </p:nvSpPr>
        <p:spPr bwMode="auto">
          <a:xfrm>
            <a:off x="4179888" y="4635500"/>
            <a:ext cx="542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800">
                <a:solidFill>
                  <a:schemeClr val="bg1"/>
                </a:solidFill>
                <a:latin typeface="Pe-icon-7-stroke" pitchFamily="2" charset="0"/>
              </a:rPr>
              <a:t></a:t>
            </a:r>
            <a:endParaRPr lang="ru-RU" altLang="en-US" sz="2800">
              <a:solidFill>
                <a:schemeClr val="bg1"/>
              </a:solidFill>
            </a:endParaRPr>
          </a:p>
        </p:txBody>
      </p:sp>
      <p:sp>
        <p:nvSpPr>
          <p:cNvPr id="13" name="Текст 11">
            <a:extLst>
              <a:ext uri="{FF2B5EF4-FFF2-40B4-BE49-F238E27FC236}">
                <a16:creationId xmlns:a16="http://schemas.microsoft.com/office/drawing/2014/main" id="{5660D3A2-BC3D-138B-2DA9-EE3251989B7B}"/>
              </a:ext>
            </a:extLst>
          </p:cNvPr>
          <p:cNvSpPr txBox="1">
            <a:spLocks/>
          </p:cNvSpPr>
          <p:nvPr/>
        </p:nvSpPr>
        <p:spPr>
          <a:xfrm>
            <a:off x="766763" y="4349750"/>
            <a:ext cx="2765425"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INFO</a:t>
            </a:r>
          </a:p>
          <a:p>
            <a:pPr fontAlgn="auto">
              <a:lnSpc>
                <a:spcPct val="150000"/>
              </a:lnSpc>
              <a:spcAft>
                <a:spcPts val="0"/>
              </a:spcAft>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Ut et pulvinar odio. Nam condimen tum nisl at ante euismod else. </a:t>
            </a:r>
            <a:r>
              <a:rPr lang="it-IT"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Nulla facilisi else cup. Suspendisse sodales lorem a semper tincidunt else cuprum.</a:t>
            </a:r>
            <a:endParaRPr lang="en-US" sz="1000" b="1"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14" name="Овал 18">
            <a:extLst>
              <a:ext uri="{FF2B5EF4-FFF2-40B4-BE49-F238E27FC236}">
                <a16:creationId xmlns:a16="http://schemas.microsoft.com/office/drawing/2014/main" id="{F4999888-1A7A-5CD5-0E76-191CA4A46139}"/>
              </a:ext>
            </a:extLst>
          </p:cNvPr>
          <p:cNvSpPr/>
          <p:nvPr/>
        </p:nvSpPr>
        <p:spPr>
          <a:xfrm>
            <a:off x="7370763" y="1438275"/>
            <a:ext cx="1042987" cy="1042988"/>
          </a:xfrm>
          <a:prstGeom prst="ellipse">
            <a:avLst/>
          </a:prstGeom>
          <a:solidFill>
            <a:srgbClr val="1A2349"/>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5" name="Прямоугольник 19">
            <a:extLst>
              <a:ext uri="{FF2B5EF4-FFF2-40B4-BE49-F238E27FC236}">
                <a16:creationId xmlns:a16="http://schemas.microsoft.com/office/drawing/2014/main" id="{C2D7E734-8B24-061C-C561-C936B9310044}"/>
              </a:ext>
            </a:extLst>
          </p:cNvPr>
          <p:cNvSpPr>
            <a:spLocks noChangeArrowheads="1"/>
          </p:cNvSpPr>
          <p:nvPr/>
        </p:nvSpPr>
        <p:spPr bwMode="auto">
          <a:xfrm>
            <a:off x="7662863" y="1738313"/>
            <a:ext cx="4667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800">
                <a:solidFill>
                  <a:schemeClr val="bg1"/>
                </a:solidFill>
                <a:latin typeface="Pe-icon-7-stroke" pitchFamily="2" charset="0"/>
              </a:rPr>
              <a:t></a:t>
            </a:r>
            <a:endParaRPr lang="ru-RU" altLang="en-US" sz="2800">
              <a:solidFill>
                <a:schemeClr val="bg1"/>
              </a:solidFill>
            </a:endParaRPr>
          </a:p>
        </p:txBody>
      </p:sp>
      <p:sp>
        <p:nvSpPr>
          <p:cNvPr id="16" name="Овал 20">
            <a:extLst>
              <a:ext uri="{FF2B5EF4-FFF2-40B4-BE49-F238E27FC236}">
                <a16:creationId xmlns:a16="http://schemas.microsoft.com/office/drawing/2014/main" id="{C75F290E-BE0E-A2E7-DC83-C54B6089DBAF}"/>
              </a:ext>
            </a:extLst>
          </p:cNvPr>
          <p:cNvSpPr/>
          <p:nvPr/>
        </p:nvSpPr>
        <p:spPr>
          <a:xfrm>
            <a:off x="7370763" y="4349750"/>
            <a:ext cx="1042987" cy="1042988"/>
          </a:xfrm>
          <a:prstGeom prst="ellipse">
            <a:avLst/>
          </a:prstGeom>
          <a:solidFill>
            <a:srgbClr val="1A2349"/>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7" name="Текст 11">
            <a:extLst>
              <a:ext uri="{FF2B5EF4-FFF2-40B4-BE49-F238E27FC236}">
                <a16:creationId xmlns:a16="http://schemas.microsoft.com/office/drawing/2014/main" id="{176EED20-0216-64D4-F673-F3619A7C76FE}"/>
              </a:ext>
            </a:extLst>
          </p:cNvPr>
          <p:cNvSpPr txBox="1">
            <a:spLocks/>
          </p:cNvSpPr>
          <p:nvPr/>
        </p:nvSpPr>
        <p:spPr>
          <a:xfrm>
            <a:off x="8662988" y="1438275"/>
            <a:ext cx="2767012"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INFO</a:t>
            </a:r>
          </a:p>
          <a:p>
            <a:pPr algn="r" fontAlgn="auto">
              <a:lnSpc>
                <a:spcPct val="150000"/>
              </a:lnSpc>
              <a:spcAft>
                <a:spcPts val="0"/>
              </a:spcAft>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Ut et pulvinar odio. Nam condimen tum nisl at ante euismod else. </a:t>
            </a:r>
            <a:r>
              <a:rPr lang="it-IT"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Nulla facilisi else cup. Suspendisse sodales lorem a semper tincidunt else cuprum</a:t>
            </a:r>
            <a:r>
              <a:rPr lang="it-IT" sz="1000" dirty="0">
                <a:solidFill>
                  <a:schemeClr val="bg1">
                    <a:lumMod val="65000"/>
                  </a:schemeClr>
                </a:solidFill>
                <a:latin typeface="Inter" panose="02000503000000020004" pitchFamily="2" charset="0"/>
                <a:ea typeface="Inter" panose="02000503000000020004" pitchFamily="2" charset="0"/>
                <a:cs typeface="Poppins" panose="02000000000000000000" pitchFamily="2" charset="0"/>
              </a:rPr>
              <a:t>.</a:t>
            </a:r>
            <a:endParaRPr lang="en-US" sz="1000" b="1" dirty="0">
              <a:solidFill>
                <a:schemeClr val="bg1">
                  <a:lumMod val="65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18" name="Текст 11">
            <a:extLst>
              <a:ext uri="{FF2B5EF4-FFF2-40B4-BE49-F238E27FC236}">
                <a16:creationId xmlns:a16="http://schemas.microsoft.com/office/drawing/2014/main" id="{177B66A0-D075-876A-011E-4B344C8F2EEE}"/>
              </a:ext>
            </a:extLst>
          </p:cNvPr>
          <p:cNvSpPr txBox="1">
            <a:spLocks/>
          </p:cNvSpPr>
          <p:nvPr/>
        </p:nvSpPr>
        <p:spPr>
          <a:xfrm>
            <a:off x="8662988" y="4349750"/>
            <a:ext cx="2767012"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INFO</a:t>
            </a:r>
          </a:p>
          <a:p>
            <a:pPr algn="r" fontAlgn="auto">
              <a:lnSpc>
                <a:spcPct val="150000"/>
              </a:lnSpc>
              <a:spcAft>
                <a:spcPts val="0"/>
              </a:spcAft>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Ut et pulvinar odio. Nam condimen tum nisl at ante euismod else. </a:t>
            </a:r>
            <a:r>
              <a:rPr lang="it-IT"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Nulla facilisi else cup. Suspendisse sodales lorem a semper tincidunt else cuprum</a:t>
            </a:r>
            <a:r>
              <a:rPr lang="it-IT" sz="1000" dirty="0">
                <a:solidFill>
                  <a:schemeClr val="bg1">
                    <a:lumMod val="65000"/>
                  </a:schemeClr>
                </a:solidFill>
                <a:latin typeface="Inter" panose="02000503000000020004" pitchFamily="2" charset="0"/>
                <a:ea typeface="Inter" panose="02000503000000020004" pitchFamily="2" charset="0"/>
                <a:cs typeface="Poppins" panose="02000000000000000000" pitchFamily="2" charset="0"/>
              </a:rPr>
              <a:t>.</a:t>
            </a:r>
            <a:endParaRPr lang="en-US" sz="1000" b="1" dirty="0">
              <a:solidFill>
                <a:schemeClr val="bg1">
                  <a:lumMod val="65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19" name="Прямоугольник 26">
            <a:extLst>
              <a:ext uri="{FF2B5EF4-FFF2-40B4-BE49-F238E27FC236}">
                <a16:creationId xmlns:a16="http://schemas.microsoft.com/office/drawing/2014/main" id="{2EE0655B-B598-DAAC-A530-E84F09464891}"/>
              </a:ext>
            </a:extLst>
          </p:cNvPr>
          <p:cNvSpPr>
            <a:spLocks noChangeArrowheads="1"/>
          </p:cNvSpPr>
          <p:nvPr/>
        </p:nvSpPr>
        <p:spPr bwMode="auto">
          <a:xfrm>
            <a:off x="7624763" y="4635500"/>
            <a:ext cx="542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800">
                <a:solidFill>
                  <a:schemeClr val="bg1"/>
                </a:solidFill>
                <a:latin typeface="Pe-icon-7-stroke" pitchFamily="2" charset="0"/>
              </a:rPr>
              <a:t></a:t>
            </a:r>
            <a:endParaRPr lang="ru-RU" altLang="en-US" sz="2800">
              <a:solidFill>
                <a:schemeClr val="bg1"/>
              </a:solidFill>
            </a:endParaRPr>
          </a:p>
        </p:txBody>
      </p:sp>
      <p:pic>
        <p:nvPicPr>
          <p:cNvPr id="20" name="Picture 19">
            <a:extLst>
              <a:ext uri="{FF2B5EF4-FFF2-40B4-BE49-F238E27FC236}">
                <a16:creationId xmlns:a16="http://schemas.microsoft.com/office/drawing/2014/main" id="{6A6E6698-B6E0-DE78-5B14-E05D06E2A8F3}"/>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21" name="Picture 20">
            <a:extLst>
              <a:ext uri="{FF2B5EF4-FFF2-40B4-BE49-F238E27FC236}">
                <a16:creationId xmlns:a16="http://schemas.microsoft.com/office/drawing/2014/main" id="{8632C5D5-77A8-3AF6-ED01-8EE2B0AEC0A4}"/>
              </a:ext>
            </a:extLst>
          </p:cNvPr>
          <p:cNvPicPr>
            <a:picLocks noChangeAspect="1"/>
          </p:cNvPicPr>
          <p:nvPr/>
        </p:nvPicPr>
        <p:blipFill>
          <a:blip r:embed="rId4"/>
          <a:stretch>
            <a:fillRect/>
          </a:stretch>
        </p:blipFill>
        <p:spPr>
          <a:xfrm>
            <a:off x="8585369" y="274477"/>
            <a:ext cx="3142501" cy="870947"/>
          </a:xfrm>
          <a:prstGeom prst="rect">
            <a:avLst/>
          </a:prstGeom>
        </p:spPr>
      </p:pic>
      <p:sp>
        <p:nvSpPr>
          <p:cNvPr id="22" name="Подзаголовок 2">
            <a:extLst>
              <a:ext uri="{FF2B5EF4-FFF2-40B4-BE49-F238E27FC236}">
                <a16:creationId xmlns:a16="http://schemas.microsoft.com/office/drawing/2014/main" id="{ED8593DA-AE4C-5EAF-9641-869614854A02}"/>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496736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4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4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400"/>
                                        <p:tgtEl>
                                          <p:spTgt spid="10">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Effect transition="in" filter="wipe(up)">
                                      <p:cBhvr>
                                        <p:cTn id="20" dur="300"/>
                                        <p:tgtEl>
                                          <p:spTgt spid="10">
                                            <p:txEl>
                                              <p:pRg st="1" end="1"/>
                                            </p:txEl>
                                          </p:spTgt>
                                        </p:tgtEl>
                                      </p:cBhvr>
                                    </p:animEffect>
                                  </p:childTnLst>
                                </p:cTn>
                              </p:par>
                              <p:par>
                                <p:cTn id="21" presetID="22" presetClass="entr" presetSubtype="1"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4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3">
                                            <p:txEl>
                                              <p:pRg st="1" end="1"/>
                                            </p:txEl>
                                          </p:spTgt>
                                        </p:tgtEl>
                                        <p:attrNameLst>
                                          <p:attrName>style.visibility</p:attrName>
                                        </p:attrNameLst>
                                      </p:cBhvr>
                                      <p:to>
                                        <p:strVal val="visible"/>
                                      </p:to>
                                    </p:set>
                                    <p:animEffect transition="in" filter="wipe(up)">
                                      <p:cBhvr>
                                        <p:cTn id="28" dur="300"/>
                                        <p:tgtEl>
                                          <p:spTgt spid="13">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wipe(up)">
                                      <p:cBhvr>
                                        <p:cTn id="33" dur="300"/>
                                        <p:tgtEl>
                                          <p:spTgt spid="13">
                                            <p:txEl>
                                              <p:pRg st="0" end="0"/>
                                            </p:txEl>
                                          </p:spTgt>
                                        </p:tgtEl>
                                      </p:cBhvr>
                                    </p:animEffect>
                                  </p:childTnLst>
                                </p:cTn>
                              </p:par>
                              <p:par>
                                <p:cTn id="34" presetID="22" presetClass="entr" presetSubtype="1"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4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7">
                                            <p:txEl>
                                              <p:pRg st="0" end="0"/>
                                            </p:txEl>
                                          </p:spTgt>
                                        </p:tgtEl>
                                        <p:attrNameLst>
                                          <p:attrName>style.visibility</p:attrName>
                                        </p:attrNameLst>
                                      </p:cBhvr>
                                      <p:to>
                                        <p:strVal val="visible"/>
                                      </p:to>
                                    </p:set>
                                    <p:animEffect transition="in" filter="fade">
                                      <p:cBhvr>
                                        <p:cTn id="41" dur="400"/>
                                        <p:tgtEl>
                                          <p:spTgt spid="17">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17">
                                            <p:txEl>
                                              <p:pRg st="1" end="1"/>
                                            </p:txEl>
                                          </p:spTgt>
                                        </p:tgtEl>
                                        <p:attrNameLst>
                                          <p:attrName>style.visibility</p:attrName>
                                        </p:attrNameLst>
                                      </p:cBhvr>
                                      <p:to>
                                        <p:strVal val="visible"/>
                                      </p:to>
                                    </p:set>
                                    <p:animEffect transition="in" filter="wipe(up)">
                                      <p:cBhvr>
                                        <p:cTn id="46" dur="300"/>
                                        <p:tgtEl>
                                          <p:spTgt spid="17">
                                            <p:txEl>
                                              <p:pRg st="1" end="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8">
                                            <p:txEl>
                                              <p:pRg st="0" end="0"/>
                                            </p:txEl>
                                          </p:spTgt>
                                        </p:tgtEl>
                                        <p:attrNameLst>
                                          <p:attrName>style.visibility</p:attrName>
                                        </p:attrNameLst>
                                      </p:cBhvr>
                                      <p:to>
                                        <p:strVal val="visible"/>
                                      </p:to>
                                    </p:set>
                                    <p:animEffect transition="in" filter="fade">
                                      <p:cBhvr>
                                        <p:cTn id="51" dur="400"/>
                                        <p:tgtEl>
                                          <p:spTgt spid="18">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18">
                                            <p:txEl>
                                              <p:pRg st="1" end="1"/>
                                            </p:txEl>
                                          </p:spTgt>
                                        </p:tgtEl>
                                        <p:attrNameLst>
                                          <p:attrName>style.visibility</p:attrName>
                                        </p:attrNameLst>
                                      </p:cBhvr>
                                      <p:to>
                                        <p:strVal val="visible"/>
                                      </p:to>
                                    </p:set>
                                    <p:animEffect transition="in" filter="wipe(up)">
                                      <p:cBhvr>
                                        <p:cTn id="56" dur="300"/>
                                        <p:tgtEl>
                                          <p:spTgt spid="18">
                                            <p:txEl>
                                              <p:pRg st="1" end="1"/>
                                            </p:txEl>
                                          </p:spTgt>
                                        </p:tgtEl>
                                      </p:cBhvr>
                                    </p:animEffect>
                                  </p:childTnLst>
                                </p:cTn>
                              </p:par>
                              <p:par>
                                <p:cTn id="57" presetID="22" presetClass="entr" presetSubtype="1"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400"/>
                                        <p:tgtEl>
                                          <p:spTgt spid="19"/>
                                        </p:tgtEl>
                                      </p:cBhvr>
                                    </p:animEffect>
                                  </p:childTnLst>
                                </p:cTn>
                              </p:par>
                            </p:childTnLst>
                          </p:cTn>
                        </p:par>
                        <p:par>
                          <p:cTn id="60" fill="hold">
                            <p:stCondLst>
                              <p:cond delay="400"/>
                            </p:stCondLst>
                            <p:childTnLst>
                              <p:par>
                                <p:cTn id="61" presetID="22" presetClass="entr" presetSubtype="1"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up)">
                                      <p:cBhvr>
                                        <p:cTn id="63" dur="4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2" grpId="0"/>
      <p:bldP spid="15" grpId="0"/>
      <p:bldP spid="19"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3" name="Прямоугольник 10">
            <a:extLst>
              <a:ext uri="{FF2B5EF4-FFF2-40B4-BE49-F238E27FC236}">
                <a16:creationId xmlns:a16="http://schemas.microsoft.com/office/drawing/2014/main" id="{70F61E49-85AE-470C-FE52-0B6111A2757B}"/>
              </a:ext>
            </a:extLst>
          </p:cNvPr>
          <p:cNvSpPr/>
          <p:nvPr/>
        </p:nvSpPr>
        <p:spPr>
          <a:xfrm>
            <a:off x="763588" y="2041525"/>
            <a:ext cx="2349500" cy="2098675"/>
          </a:xfrm>
          <a:prstGeom prst="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8" name="Прямоугольник 13">
            <a:extLst>
              <a:ext uri="{FF2B5EF4-FFF2-40B4-BE49-F238E27FC236}">
                <a16:creationId xmlns:a16="http://schemas.microsoft.com/office/drawing/2014/main" id="{A7420C2C-9A4D-635E-2995-998CEB224BF3}"/>
              </a:ext>
            </a:extLst>
          </p:cNvPr>
          <p:cNvSpPr/>
          <p:nvPr/>
        </p:nvSpPr>
        <p:spPr>
          <a:xfrm>
            <a:off x="9078913" y="2041525"/>
            <a:ext cx="2330450" cy="2098675"/>
          </a:xfrm>
          <a:prstGeom prst="rect">
            <a:avLst/>
          </a:pr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9" name="Прямоугольник 15">
            <a:extLst>
              <a:ext uri="{FF2B5EF4-FFF2-40B4-BE49-F238E27FC236}">
                <a16:creationId xmlns:a16="http://schemas.microsoft.com/office/drawing/2014/main" id="{01D9C9FA-9BE7-8D5F-8FEA-04BC53286E4C}"/>
              </a:ext>
            </a:extLst>
          </p:cNvPr>
          <p:cNvSpPr/>
          <p:nvPr/>
        </p:nvSpPr>
        <p:spPr>
          <a:xfrm>
            <a:off x="763588" y="4261746"/>
            <a:ext cx="10645775" cy="15970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0" name="Овал 16">
            <a:extLst>
              <a:ext uri="{FF2B5EF4-FFF2-40B4-BE49-F238E27FC236}">
                <a16:creationId xmlns:a16="http://schemas.microsoft.com/office/drawing/2014/main" id="{65248B6F-6BD3-A0A7-CA76-48B9F0935054}"/>
              </a:ext>
            </a:extLst>
          </p:cNvPr>
          <p:cNvSpPr/>
          <p:nvPr/>
        </p:nvSpPr>
        <p:spPr>
          <a:xfrm>
            <a:off x="1343025" y="4617346"/>
            <a:ext cx="889000" cy="887413"/>
          </a:xfrm>
          <a:prstGeom prst="ellipse">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1" name="Прямоугольник 17">
            <a:extLst>
              <a:ext uri="{FF2B5EF4-FFF2-40B4-BE49-F238E27FC236}">
                <a16:creationId xmlns:a16="http://schemas.microsoft.com/office/drawing/2014/main" id="{3D50D7DD-0748-AAB9-7F3E-AAC17CEDE83B}"/>
              </a:ext>
            </a:extLst>
          </p:cNvPr>
          <p:cNvSpPr>
            <a:spLocks noChangeArrowheads="1"/>
          </p:cNvSpPr>
          <p:nvPr/>
        </p:nvSpPr>
        <p:spPr bwMode="auto">
          <a:xfrm>
            <a:off x="1519238" y="4782446"/>
            <a:ext cx="53657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solidFill>
                  <a:schemeClr val="bg1"/>
                </a:solidFill>
                <a:latin typeface="Pe-icon-7-stroke" pitchFamily="2" charset="0"/>
              </a:rPr>
              <a:t></a:t>
            </a:r>
            <a:endParaRPr lang="ru-RU" altLang="en-US" sz="3200">
              <a:solidFill>
                <a:schemeClr val="bg1"/>
              </a:solidFill>
            </a:endParaRPr>
          </a:p>
        </p:txBody>
      </p:sp>
      <p:sp>
        <p:nvSpPr>
          <p:cNvPr id="12" name="Подзаголовок 2">
            <a:extLst>
              <a:ext uri="{FF2B5EF4-FFF2-40B4-BE49-F238E27FC236}">
                <a16:creationId xmlns:a16="http://schemas.microsoft.com/office/drawing/2014/main" id="{13C448C4-D237-7B3E-4F40-48D7825A9D5A}"/>
              </a:ext>
            </a:extLst>
          </p:cNvPr>
          <p:cNvSpPr txBox="1">
            <a:spLocks/>
          </p:cNvSpPr>
          <p:nvPr/>
        </p:nvSpPr>
        <p:spPr>
          <a:xfrm>
            <a:off x="2646272" y="4587431"/>
            <a:ext cx="8202703" cy="945654"/>
          </a:xfrm>
          <a:prstGeom prst="rect">
            <a:avLst/>
          </a:prstGeom>
        </p:spPr>
        <p:txBody>
          <a:bodyPr numCol="2"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 eu scelerisque magna ac gravida diam</a:t>
            </a:r>
            <a:r>
              <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 Maecenas ac luctus libero, eu viverra erat. </a:t>
            </a:r>
          </a:p>
          <a:p>
            <a:pPr marL="0" indent="0" fontAlgn="auto">
              <a:lnSpc>
                <a:spcPct val="150000"/>
              </a:lnSpc>
              <a:spcBef>
                <a:spcPts val="0"/>
              </a:spcBef>
              <a:spcAft>
                <a:spcPts val="0"/>
              </a:spcAft>
              <a:buFont typeface="Arial" panose="020B0604020202020204" pitchFamily="34" charset="0"/>
              <a:buNone/>
              <a:defRPr/>
            </a:pP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Font typeface="Arial" panose="020B0604020202020204" pitchFamily="34" charset="0"/>
              <a:buNone/>
              <a:defRPr/>
            </a:pPr>
            <a:r>
              <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Integer commodo dignissim faucibus. Ut condimentum lectus a metus vehicula congue. Donec congue suscipit tellus ac maximus. Donec leo sapien, fermentum eu elit ut, mattis viverra purus. </a:t>
            </a:r>
          </a:p>
        </p:txBody>
      </p:sp>
      <p:sp>
        <p:nvSpPr>
          <p:cNvPr id="13" name="Прямоугольник 20">
            <a:extLst>
              <a:ext uri="{FF2B5EF4-FFF2-40B4-BE49-F238E27FC236}">
                <a16:creationId xmlns:a16="http://schemas.microsoft.com/office/drawing/2014/main" id="{1D52A8C4-37D9-0B71-7386-6F07787ED168}"/>
              </a:ext>
            </a:extLst>
          </p:cNvPr>
          <p:cNvSpPr>
            <a:spLocks noChangeArrowheads="1"/>
          </p:cNvSpPr>
          <p:nvPr/>
        </p:nvSpPr>
        <p:spPr bwMode="auto">
          <a:xfrm>
            <a:off x="1519238" y="2354263"/>
            <a:ext cx="87788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5400">
                <a:solidFill>
                  <a:schemeClr val="bg1"/>
                </a:solidFill>
                <a:latin typeface="Pe-icon-7-stroke" pitchFamily="2" charset="0"/>
              </a:rPr>
              <a:t></a:t>
            </a:r>
            <a:endParaRPr lang="ru-RU" altLang="en-US" sz="5400">
              <a:solidFill>
                <a:schemeClr val="bg1"/>
              </a:solidFill>
            </a:endParaRPr>
          </a:p>
        </p:txBody>
      </p:sp>
      <p:sp>
        <p:nvSpPr>
          <p:cNvPr id="14" name="Прямоугольник 21">
            <a:extLst>
              <a:ext uri="{FF2B5EF4-FFF2-40B4-BE49-F238E27FC236}">
                <a16:creationId xmlns:a16="http://schemas.microsoft.com/office/drawing/2014/main" id="{918BC335-3533-5D28-FBC0-816E0DD979A6}"/>
              </a:ext>
            </a:extLst>
          </p:cNvPr>
          <p:cNvSpPr/>
          <p:nvPr/>
        </p:nvSpPr>
        <p:spPr>
          <a:xfrm>
            <a:off x="3535363" y="2041525"/>
            <a:ext cx="2349500" cy="2098675"/>
          </a:xfrm>
          <a:prstGeom prst="rect">
            <a:avLst/>
          </a:pr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5" name="Прямоугольник 22">
            <a:extLst>
              <a:ext uri="{FF2B5EF4-FFF2-40B4-BE49-F238E27FC236}">
                <a16:creationId xmlns:a16="http://schemas.microsoft.com/office/drawing/2014/main" id="{201D6011-7C9E-93D6-8E8F-CA2201226B9F}"/>
              </a:ext>
            </a:extLst>
          </p:cNvPr>
          <p:cNvSpPr/>
          <p:nvPr/>
        </p:nvSpPr>
        <p:spPr>
          <a:xfrm>
            <a:off x="6307138" y="2041525"/>
            <a:ext cx="2349500" cy="2098675"/>
          </a:xfrm>
          <a:prstGeom prst="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6" name="Подзаголовок 2">
            <a:extLst>
              <a:ext uri="{FF2B5EF4-FFF2-40B4-BE49-F238E27FC236}">
                <a16:creationId xmlns:a16="http://schemas.microsoft.com/office/drawing/2014/main" id="{2ADFB9DB-7C74-385E-13A5-3E77A2DEA0F5}"/>
              </a:ext>
            </a:extLst>
          </p:cNvPr>
          <p:cNvSpPr txBox="1">
            <a:spLocks/>
          </p:cNvSpPr>
          <p:nvPr/>
        </p:nvSpPr>
        <p:spPr bwMode="auto">
          <a:xfrm>
            <a:off x="735013" y="3260725"/>
            <a:ext cx="234950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King" pitchFamily="2" charset="0"/>
              </a:defRPr>
            </a:lvl1pPr>
            <a:lvl2pPr marL="685800" indent="-22860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lnSpc>
                <a:spcPts val="2000"/>
              </a:lnSpc>
              <a:buFont typeface="Arial" panose="020B0604020202020204" pitchFamily="34" charset="0"/>
              <a:buNone/>
            </a:pPr>
            <a:r>
              <a:rPr lang="en-US" altLang="en-US" sz="2400" b="1" dirty="0">
                <a:solidFill>
                  <a:schemeClr val="bg1"/>
                </a:solidFill>
                <a:latin typeface="Inter" panose="02000503000000020004" pitchFamily="2" charset="0"/>
                <a:ea typeface="Inter" panose="02000503000000020004" pitchFamily="2" charset="0"/>
                <a:cs typeface="Poppins" panose="00000500000000000000" pitchFamily="2" charset="0"/>
              </a:rPr>
              <a:t>100</a:t>
            </a:r>
          </a:p>
          <a:p>
            <a:pPr algn="ctr" eaLnBrk="1" hangingPunct="1">
              <a:lnSpc>
                <a:spcPts val="2000"/>
              </a:lnSpc>
              <a:buFont typeface="Arial" panose="020B0604020202020204" pitchFamily="34" charset="0"/>
              <a:buNone/>
            </a:pPr>
            <a:r>
              <a:rPr lang="en-US" altLang="en-US" sz="1400" dirty="0">
                <a:solidFill>
                  <a:schemeClr val="bg1"/>
                </a:solidFill>
                <a:latin typeface="Inter" panose="02000503000000020004" pitchFamily="2" charset="0"/>
                <a:ea typeface="Inter" panose="02000503000000020004" pitchFamily="2" charset="0"/>
                <a:cs typeface="Poppins" panose="00000500000000000000" pitchFamily="2" charset="0"/>
              </a:rPr>
              <a:t>info</a:t>
            </a:r>
          </a:p>
          <a:p>
            <a:pPr algn="ctr" eaLnBrk="1" hangingPunct="1">
              <a:lnSpc>
                <a:spcPct val="150000"/>
              </a:lnSpc>
              <a:buFont typeface="Arial" panose="020B0604020202020204" pitchFamily="34" charset="0"/>
              <a:buNone/>
            </a:pPr>
            <a:endParaRPr lang="en-US" altLang="en-US" b="1" dirty="0">
              <a:solidFill>
                <a:schemeClr val="bg1"/>
              </a:solidFill>
              <a:latin typeface="Inter" panose="02000503000000020004" pitchFamily="2" charset="0"/>
              <a:ea typeface="Inter" panose="02000503000000020004" pitchFamily="2" charset="0"/>
              <a:cs typeface="Poppins" panose="00000500000000000000" pitchFamily="2" charset="0"/>
            </a:endParaRPr>
          </a:p>
        </p:txBody>
      </p:sp>
      <p:sp>
        <p:nvSpPr>
          <p:cNvPr id="17" name="Прямоугольник 24">
            <a:extLst>
              <a:ext uri="{FF2B5EF4-FFF2-40B4-BE49-F238E27FC236}">
                <a16:creationId xmlns:a16="http://schemas.microsoft.com/office/drawing/2014/main" id="{6FABDF26-77DB-99FE-C6E6-CF6F2777778F}"/>
              </a:ext>
            </a:extLst>
          </p:cNvPr>
          <p:cNvSpPr>
            <a:spLocks noChangeArrowheads="1"/>
          </p:cNvSpPr>
          <p:nvPr/>
        </p:nvSpPr>
        <p:spPr bwMode="auto">
          <a:xfrm>
            <a:off x="4341813" y="2354263"/>
            <a:ext cx="77628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5400">
                <a:solidFill>
                  <a:schemeClr val="bg1"/>
                </a:solidFill>
                <a:latin typeface="Pe-icon-7-stroke" pitchFamily="2" charset="0"/>
              </a:rPr>
              <a:t></a:t>
            </a:r>
            <a:endParaRPr lang="ru-RU" altLang="en-US" sz="5400">
              <a:solidFill>
                <a:schemeClr val="bg1"/>
              </a:solidFill>
            </a:endParaRPr>
          </a:p>
        </p:txBody>
      </p:sp>
      <p:sp>
        <p:nvSpPr>
          <p:cNvPr id="18" name="Подзаголовок 2">
            <a:extLst>
              <a:ext uri="{FF2B5EF4-FFF2-40B4-BE49-F238E27FC236}">
                <a16:creationId xmlns:a16="http://schemas.microsoft.com/office/drawing/2014/main" id="{EDD5988D-5157-1EA8-880A-CC08AF83B54D}"/>
              </a:ext>
            </a:extLst>
          </p:cNvPr>
          <p:cNvSpPr txBox="1">
            <a:spLocks/>
          </p:cNvSpPr>
          <p:nvPr/>
        </p:nvSpPr>
        <p:spPr bwMode="auto">
          <a:xfrm>
            <a:off x="3506788" y="3260725"/>
            <a:ext cx="234950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King" pitchFamily="2" charset="0"/>
              </a:defRPr>
            </a:lvl1pPr>
            <a:lvl2pPr marL="685800" indent="-22860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lnSpc>
                <a:spcPts val="2000"/>
              </a:lnSpc>
              <a:buFont typeface="Arial" panose="020B0604020202020204" pitchFamily="34" charset="0"/>
              <a:buNone/>
            </a:pPr>
            <a:r>
              <a:rPr lang="en-US" altLang="en-US" sz="2400" b="1" dirty="0">
                <a:solidFill>
                  <a:schemeClr val="bg1"/>
                </a:solidFill>
                <a:latin typeface="Inter" panose="02000503000000020004" pitchFamily="2" charset="0"/>
                <a:ea typeface="Inter" panose="02000503000000020004" pitchFamily="2" charset="0"/>
                <a:cs typeface="Poppins" panose="00000500000000000000" pitchFamily="2" charset="0"/>
              </a:rPr>
              <a:t>532</a:t>
            </a:r>
          </a:p>
          <a:p>
            <a:pPr algn="ctr" eaLnBrk="1" hangingPunct="1">
              <a:lnSpc>
                <a:spcPts val="2000"/>
              </a:lnSpc>
              <a:buFont typeface="Arial" panose="020B0604020202020204" pitchFamily="34" charset="0"/>
              <a:buNone/>
            </a:pPr>
            <a:r>
              <a:rPr lang="en-US" altLang="en-US" sz="1400" dirty="0">
                <a:solidFill>
                  <a:schemeClr val="bg1"/>
                </a:solidFill>
                <a:latin typeface="Inter" panose="02000503000000020004" pitchFamily="2" charset="0"/>
                <a:ea typeface="Inter" panose="02000503000000020004" pitchFamily="2" charset="0"/>
                <a:cs typeface="Poppins" panose="00000500000000000000" pitchFamily="2" charset="0"/>
              </a:rPr>
              <a:t>info</a:t>
            </a:r>
            <a:endParaRPr lang="en-US" altLang="en-US" sz="1100" dirty="0">
              <a:solidFill>
                <a:schemeClr val="bg1"/>
              </a:solidFill>
              <a:latin typeface="Inter" panose="02000503000000020004" pitchFamily="2" charset="0"/>
              <a:ea typeface="Inter" panose="02000503000000020004" pitchFamily="2" charset="0"/>
              <a:cs typeface="Poppins" panose="00000500000000000000" pitchFamily="2" charset="0"/>
            </a:endParaRPr>
          </a:p>
        </p:txBody>
      </p:sp>
      <p:sp>
        <p:nvSpPr>
          <p:cNvPr id="19" name="Прямоугольник 26">
            <a:extLst>
              <a:ext uri="{FF2B5EF4-FFF2-40B4-BE49-F238E27FC236}">
                <a16:creationId xmlns:a16="http://schemas.microsoft.com/office/drawing/2014/main" id="{E2C2D01D-006C-BB70-2D6F-4C66322A17F3}"/>
              </a:ext>
            </a:extLst>
          </p:cNvPr>
          <p:cNvSpPr>
            <a:spLocks noChangeArrowheads="1"/>
          </p:cNvSpPr>
          <p:nvPr/>
        </p:nvSpPr>
        <p:spPr bwMode="auto">
          <a:xfrm>
            <a:off x="7089775" y="2354263"/>
            <a:ext cx="87788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5400">
                <a:solidFill>
                  <a:schemeClr val="bg1"/>
                </a:solidFill>
                <a:latin typeface="Pe-icon-7-stroke" pitchFamily="2" charset="0"/>
              </a:rPr>
              <a:t></a:t>
            </a:r>
            <a:endParaRPr lang="ru-RU" altLang="en-US" sz="5400">
              <a:solidFill>
                <a:schemeClr val="bg1"/>
              </a:solidFill>
            </a:endParaRPr>
          </a:p>
        </p:txBody>
      </p:sp>
      <p:sp>
        <p:nvSpPr>
          <p:cNvPr id="20" name="Подзаголовок 2">
            <a:extLst>
              <a:ext uri="{FF2B5EF4-FFF2-40B4-BE49-F238E27FC236}">
                <a16:creationId xmlns:a16="http://schemas.microsoft.com/office/drawing/2014/main" id="{C635698B-732A-3D19-4C8A-F16FCFC4C7C7}"/>
              </a:ext>
            </a:extLst>
          </p:cNvPr>
          <p:cNvSpPr txBox="1">
            <a:spLocks/>
          </p:cNvSpPr>
          <p:nvPr/>
        </p:nvSpPr>
        <p:spPr bwMode="auto">
          <a:xfrm>
            <a:off x="6307138" y="3260725"/>
            <a:ext cx="2347912"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King" pitchFamily="2" charset="0"/>
              </a:defRPr>
            </a:lvl1pPr>
            <a:lvl2pPr marL="685800" indent="-22860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lnSpc>
                <a:spcPts val="2000"/>
              </a:lnSpc>
              <a:buFont typeface="Arial" panose="020B0604020202020204" pitchFamily="34" charset="0"/>
              <a:buNone/>
            </a:pPr>
            <a:r>
              <a:rPr lang="en-US" altLang="en-US" sz="2400" b="1" dirty="0">
                <a:solidFill>
                  <a:schemeClr val="bg1"/>
                </a:solidFill>
                <a:latin typeface="Inter" panose="02000503000000020004" pitchFamily="2" charset="0"/>
                <a:ea typeface="Inter" panose="02000503000000020004" pitchFamily="2" charset="0"/>
                <a:cs typeface="Poppins" panose="00000500000000000000" pitchFamily="2" charset="0"/>
              </a:rPr>
              <a:t>467</a:t>
            </a:r>
          </a:p>
          <a:p>
            <a:pPr algn="ctr" eaLnBrk="1" hangingPunct="1">
              <a:lnSpc>
                <a:spcPts val="2000"/>
              </a:lnSpc>
              <a:buFont typeface="Arial" panose="020B0604020202020204" pitchFamily="34" charset="0"/>
              <a:buNone/>
            </a:pPr>
            <a:r>
              <a:rPr lang="en-US" altLang="en-US" sz="1400" dirty="0">
                <a:solidFill>
                  <a:schemeClr val="bg1"/>
                </a:solidFill>
                <a:latin typeface="Inter" panose="02000503000000020004" pitchFamily="2" charset="0"/>
                <a:ea typeface="Inter" panose="02000503000000020004" pitchFamily="2" charset="0"/>
                <a:cs typeface="Poppins" panose="00000500000000000000" pitchFamily="2" charset="0"/>
              </a:rPr>
              <a:t>info</a:t>
            </a:r>
            <a:endParaRPr lang="en-US" altLang="en-US" sz="1100" dirty="0">
              <a:solidFill>
                <a:schemeClr val="bg1"/>
              </a:solidFill>
              <a:latin typeface="Inter" panose="02000503000000020004" pitchFamily="2" charset="0"/>
              <a:ea typeface="Inter" panose="02000503000000020004" pitchFamily="2" charset="0"/>
              <a:cs typeface="Poppins" panose="00000500000000000000" pitchFamily="2" charset="0"/>
            </a:endParaRPr>
          </a:p>
        </p:txBody>
      </p:sp>
      <p:sp>
        <p:nvSpPr>
          <p:cNvPr id="21" name="Прямоугольник 28">
            <a:extLst>
              <a:ext uri="{FF2B5EF4-FFF2-40B4-BE49-F238E27FC236}">
                <a16:creationId xmlns:a16="http://schemas.microsoft.com/office/drawing/2014/main" id="{9EC6D3E8-08A6-C787-3EE8-C460E35893C0}"/>
              </a:ext>
            </a:extLst>
          </p:cNvPr>
          <p:cNvSpPr>
            <a:spLocks noChangeArrowheads="1"/>
          </p:cNvSpPr>
          <p:nvPr/>
        </p:nvSpPr>
        <p:spPr bwMode="auto">
          <a:xfrm>
            <a:off x="9832975" y="2347913"/>
            <a:ext cx="8778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5400">
                <a:solidFill>
                  <a:schemeClr val="bg1"/>
                </a:solidFill>
                <a:latin typeface="Pe-icon-7-stroke" pitchFamily="2" charset="0"/>
              </a:rPr>
              <a:t></a:t>
            </a:r>
            <a:endParaRPr lang="ru-RU" altLang="en-US" sz="5400">
              <a:solidFill>
                <a:schemeClr val="bg1"/>
              </a:solidFill>
            </a:endParaRPr>
          </a:p>
        </p:txBody>
      </p:sp>
      <p:sp>
        <p:nvSpPr>
          <p:cNvPr id="22" name="Подзаголовок 2">
            <a:extLst>
              <a:ext uri="{FF2B5EF4-FFF2-40B4-BE49-F238E27FC236}">
                <a16:creationId xmlns:a16="http://schemas.microsoft.com/office/drawing/2014/main" id="{40146E61-00FE-01A7-834F-5F073073829E}"/>
              </a:ext>
            </a:extLst>
          </p:cNvPr>
          <p:cNvSpPr txBox="1">
            <a:spLocks/>
          </p:cNvSpPr>
          <p:nvPr/>
        </p:nvSpPr>
        <p:spPr bwMode="auto">
          <a:xfrm>
            <a:off x="9050338" y="3254375"/>
            <a:ext cx="234950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King" pitchFamily="2" charset="0"/>
              </a:defRPr>
            </a:lvl1pPr>
            <a:lvl2pPr marL="685800" indent="-22860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lnSpc>
                <a:spcPts val="2000"/>
              </a:lnSpc>
              <a:buFont typeface="Arial" panose="020B0604020202020204" pitchFamily="34" charset="0"/>
              <a:buNone/>
            </a:pPr>
            <a:r>
              <a:rPr lang="en-US" altLang="en-US" sz="2400" b="1" dirty="0">
                <a:solidFill>
                  <a:schemeClr val="bg1"/>
                </a:solidFill>
                <a:latin typeface="Inter" panose="02000503000000020004" pitchFamily="2" charset="0"/>
                <a:ea typeface="Inter" panose="02000503000000020004" pitchFamily="2" charset="0"/>
                <a:cs typeface="Poppins" panose="00000500000000000000" pitchFamily="2" charset="0"/>
              </a:rPr>
              <a:t>254</a:t>
            </a:r>
          </a:p>
          <a:p>
            <a:pPr algn="ctr" eaLnBrk="1" hangingPunct="1">
              <a:lnSpc>
                <a:spcPts val="2000"/>
              </a:lnSpc>
              <a:buFont typeface="Arial" panose="020B0604020202020204" pitchFamily="34" charset="0"/>
              <a:buNone/>
            </a:pPr>
            <a:r>
              <a:rPr lang="en-US" altLang="en-US" sz="1400" dirty="0">
                <a:solidFill>
                  <a:schemeClr val="bg1"/>
                </a:solidFill>
                <a:latin typeface="Inter" panose="02000503000000020004" pitchFamily="2" charset="0"/>
                <a:ea typeface="Inter" panose="02000503000000020004" pitchFamily="2" charset="0"/>
                <a:cs typeface="Poppins" panose="00000500000000000000" pitchFamily="2" charset="0"/>
              </a:rPr>
              <a:t>info</a:t>
            </a:r>
            <a:endParaRPr lang="en-US" altLang="en-US" sz="1100" dirty="0">
              <a:solidFill>
                <a:schemeClr val="bg1"/>
              </a:solidFill>
              <a:latin typeface="Inter" panose="02000503000000020004" pitchFamily="2" charset="0"/>
              <a:ea typeface="Inter" panose="02000503000000020004" pitchFamily="2" charset="0"/>
              <a:cs typeface="Poppins" panose="00000500000000000000" pitchFamily="2" charset="0"/>
            </a:endParaRPr>
          </a:p>
        </p:txBody>
      </p:sp>
      <p:sp>
        <p:nvSpPr>
          <p:cNvPr id="27" name="TextBox 26">
            <a:extLst>
              <a:ext uri="{FF2B5EF4-FFF2-40B4-BE49-F238E27FC236}">
                <a16:creationId xmlns:a16="http://schemas.microsoft.com/office/drawing/2014/main" id="{BFD3A7A1-9064-8835-5790-4605E9616E3B}"/>
              </a:ext>
            </a:extLst>
          </p:cNvPr>
          <p:cNvSpPr txBox="1">
            <a:spLocks noChangeArrowheads="1"/>
          </p:cNvSpPr>
          <p:nvPr/>
        </p:nvSpPr>
        <p:spPr bwMode="auto">
          <a:xfrm>
            <a:off x="2376488" y="1333500"/>
            <a:ext cx="7439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dirty="0">
                <a:latin typeface="Inter" panose="02000503000000020004" pitchFamily="2" charset="0"/>
                <a:ea typeface="Inter" panose="02000503000000020004" pitchFamily="2" charset="0"/>
                <a:cs typeface="Karla" pitchFamily="2" charset="0"/>
              </a:rPr>
              <a:t>BIG </a:t>
            </a:r>
            <a:r>
              <a:rPr lang="en-US" altLang="en-US" sz="4000" b="1" dirty="0">
                <a:solidFill>
                  <a:srgbClr val="35C5EF"/>
                </a:solidFill>
                <a:latin typeface="Inter" panose="02000503000000020004" pitchFamily="2" charset="0"/>
                <a:ea typeface="Inter" panose="02000503000000020004" pitchFamily="2" charset="0"/>
                <a:cs typeface="Karla" pitchFamily="2" charset="0"/>
              </a:rPr>
              <a:t>NUMBERS</a:t>
            </a:r>
          </a:p>
          <a:p>
            <a:pPr algn="ctr" eaLnBrk="1" hangingPunct="1"/>
            <a:endParaRPr lang="en-US" altLang="en-US" sz="4000" dirty="0">
              <a:latin typeface="Inter" panose="02000503000000020004" pitchFamily="2" charset="0"/>
              <a:ea typeface="Inter" panose="02000503000000020004" pitchFamily="2" charset="0"/>
            </a:endParaRPr>
          </a:p>
        </p:txBody>
      </p:sp>
      <p:pic>
        <p:nvPicPr>
          <p:cNvPr id="2" name="Picture 1">
            <a:extLst>
              <a:ext uri="{FF2B5EF4-FFF2-40B4-BE49-F238E27FC236}">
                <a16:creationId xmlns:a16="http://schemas.microsoft.com/office/drawing/2014/main" id="{05E5055D-9DA5-9A8A-F866-C126E55DC590}"/>
              </a:ext>
            </a:extLst>
          </p:cNvPr>
          <p:cNvPicPr>
            <a:picLocks noChangeAspect="1"/>
          </p:cNvPicPr>
          <p:nvPr/>
        </p:nvPicPr>
        <p:blipFill>
          <a:blip r:embed="rId3"/>
          <a:stretch>
            <a:fillRect/>
          </a:stretch>
        </p:blipFill>
        <p:spPr>
          <a:xfrm>
            <a:off x="12191206" y="-144574"/>
            <a:ext cx="128518" cy="6858000"/>
          </a:xfrm>
          <a:prstGeom prst="rect">
            <a:avLst/>
          </a:prstGeom>
        </p:spPr>
      </p:pic>
      <p:cxnSp>
        <p:nvCxnSpPr>
          <p:cNvPr id="23" name="Прямая соединительная линия 9">
            <a:extLst>
              <a:ext uri="{FF2B5EF4-FFF2-40B4-BE49-F238E27FC236}">
                <a16:creationId xmlns:a16="http://schemas.microsoft.com/office/drawing/2014/main" id="{601F9861-1C27-2C82-9DCA-E7024844A1C5}"/>
              </a:ext>
            </a:extLst>
          </p:cNvPr>
          <p:cNvCxnSpPr/>
          <p:nvPr/>
        </p:nvCxnSpPr>
        <p:spPr>
          <a:xfrm>
            <a:off x="5454650" y="1247778"/>
            <a:ext cx="1047750" cy="0"/>
          </a:xfrm>
          <a:prstGeom prst="line">
            <a:avLst/>
          </a:prstGeom>
          <a:ln w="76200">
            <a:solidFill>
              <a:srgbClr val="35C5EF"/>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4D616EE8-B4E9-60B0-F604-E857898A1311}"/>
              </a:ext>
            </a:extLst>
          </p:cNvPr>
          <p:cNvPicPr>
            <a:picLocks noChangeAspect="1"/>
          </p:cNvPicPr>
          <p:nvPr/>
        </p:nvPicPr>
        <p:blipFill>
          <a:blip r:embed="rId4"/>
          <a:stretch>
            <a:fillRect/>
          </a:stretch>
        </p:blipFill>
        <p:spPr>
          <a:xfrm>
            <a:off x="8585369" y="274477"/>
            <a:ext cx="3142501" cy="870947"/>
          </a:xfrm>
          <a:prstGeom prst="rect">
            <a:avLst/>
          </a:prstGeom>
        </p:spPr>
      </p:pic>
      <p:sp>
        <p:nvSpPr>
          <p:cNvPr id="25" name="Подзаголовок 2">
            <a:extLst>
              <a:ext uri="{FF2B5EF4-FFF2-40B4-BE49-F238E27FC236}">
                <a16:creationId xmlns:a16="http://schemas.microsoft.com/office/drawing/2014/main" id="{E59B3699-D3DC-2FF2-0EE5-3B246040EE1A}"/>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4179278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400"/>
                                        <p:tgtEl>
                                          <p:spTgt spid="12"/>
                                        </p:tgtEl>
                                      </p:cBhvr>
                                    </p:animEffect>
                                  </p:childTnLst>
                                </p:cTn>
                              </p:par>
                            </p:childTnLst>
                          </p:cTn>
                        </p:par>
                        <p:par>
                          <p:cTn id="8" fill="hold">
                            <p:stCondLst>
                              <p:cond delay="400"/>
                            </p:stCondLst>
                            <p:childTnLst>
                              <p:par>
                                <p:cTn id="9" presetID="22"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400"/>
                                        <p:tgtEl>
                                          <p:spTgt spid="16"/>
                                        </p:tgtEl>
                                      </p:cBhvr>
                                    </p:animEffect>
                                  </p:childTnLst>
                                </p:cTn>
                              </p:par>
                            </p:childTnLst>
                          </p:cTn>
                        </p:par>
                        <p:par>
                          <p:cTn id="12" fill="hold">
                            <p:stCondLst>
                              <p:cond delay="80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400"/>
                                        <p:tgtEl>
                                          <p:spTgt spid="18"/>
                                        </p:tgtEl>
                                      </p:cBhvr>
                                    </p:animEffect>
                                  </p:childTnLst>
                                </p:cTn>
                              </p:par>
                            </p:childTnLst>
                          </p:cTn>
                        </p:par>
                        <p:par>
                          <p:cTn id="16" fill="hold">
                            <p:stCondLst>
                              <p:cond delay="1200"/>
                            </p:stCondLst>
                            <p:childTnLst>
                              <p:par>
                                <p:cTn id="17" presetID="22" presetClass="entr" presetSubtype="1"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400"/>
                                        <p:tgtEl>
                                          <p:spTgt spid="20"/>
                                        </p:tgtEl>
                                      </p:cBhvr>
                                    </p:animEffect>
                                  </p:childTnLst>
                                </p:cTn>
                              </p:par>
                            </p:childTnLst>
                          </p:cTn>
                        </p:par>
                        <p:par>
                          <p:cTn id="20" fill="hold">
                            <p:stCondLst>
                              <p:cond delay="1600"/>
                            </p:stCondLst>
                            <p:childTnLst>
                              <p:par>
                                <p:cTn id="21" presetID="22" presetClass="entr" presetSubtype="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up)">
                                      <p:cBhvr>
                                        <p:cTn id="23" dur="400"/>
                                        <p:tgtEl>
                                          <p:spTgt spid="22"/>
                                        </p:tgtEl>
                                      </p:cBhvr>
                                    </p:animEffect>
                                  </p:childTnLst>
                                </p:cTn>
                              </p:par>
                            </p:childTnLst>
                          </p:cTn>
                        </p:par>
                        <p:par>
                          <p:cTn id="24" fill="hold">
                            <p:stCondLst>
                              <p:cond delay="20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27"/>
                                        </p:tgtEl>
                                        <p:attrNameLst>
                                          <p:attrName>style.visibility</p:attrName>
                                        </p:attrNameLst>
                                      </p:cBhvr>
                                      <p:to>
                                        <p:strVal val="visible"/>
                                      </p:to>
                                    </p:set>
                                    <p:anim calcmode="lin" valueType="num">
                                      <p:cBhvr>
                                        <p:cTn id="27" dur="25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8" dur="250" fill="hold"/>
                                        <p:tgtEl>
                                          <p:spTgt spid="27"/>
                                        </p:tgtEl>
                                        <p:attrNameLst>
                                          <p:attrName>ppt_y</p:attrName>
                                        </p:attrNameLst>
                                      </p:cBhvr>
                                      <p:tavLst>
                                        <p:tav tm="0">
                                          <p:val>
                                            <p:strVal val="#ppt_y"/>
                                          </p:val>
                                        </p:tav>
                                        <p:tav tm="100000">
                                          <p:val>
                                            <p:strVal val="#ppt_y"/>
                                          </p:val>
                                        </p:tav>
                                      </p:tavLst>
                                    </p:anim>
                                    <p:anim calcmode="lin" valueType="num">
                                      <p:cBhvr>
                                        <p:cTn id="29" dur="25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30" dur="25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250" tmFilter="0,0; .5, 1; 1, 1"/>
                                        <p:tgtEl>
                                          <p:spTgt spid="27"/>
                                        </p:tgtEl>
                                      </p:cBhvr>
                                    </p:animEffect>
                                  </p:childTnLst>
                                </p:cTn>
                              </p:par>
                            </p:childTnLst>
                          </p:cTn>
                        </p:par>
                        <p:par>
                          <p:cTn id="32" fill="hold">
                            <p:stCondLst>
                              <p:cond delay="2475"/>
                            </p:stCondLst>
                            <p:childTnLst>
                              <p:par>
                                <p:cTn id="33" presetID="22" presetClass="entr" presetSubtype="1"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up)">
                                      <p:cBhvr>
                                        <p:cTn id="35" dur="4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P spid="22" grpId="0"/>
      <p:bldP spid="27"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grpSp>
        <p:nvGrpSpPr>
          <p:cNvPr id="2" name="Группа 1">
            <a:extLst>
              <a:ext uri="{FF2B5EF4-FFF2-40B4-BE49-F238E27FC236}">
                <a16:creationId xmlns:a16="http://schemas.microsoft.com/office/drawing/2014/main" id="{46009B24-E231-5721-DE48-5F1A512018E6}"/>
              </a:ext>
            </a:extLst>
          </p:cNvPr>
          <p:cNvGrpSpPr/>
          <p:nvPr/>
        </p:nvGrpSpPr>
        <p:grpSpPr>
          <a:xfrm>
            <a:off x="4581346" y="2290287"/>
            <a:ext cx="3135904" cy="3215361"/>
            <a:chOff x="4730056" y="2530346"/>
            <a:chExt cx="2426378" cy="2487858"/>
          </a:xfrm>
          <a:solidFill>
            <a:srgbClr val="1A2349"/>
          </a:solidFill>
        </p:grpSpPr>
        <p:sp>
          <p:nvSpPr>
            <p:cNvPr id="3" name="Полилиния 2">
              <a:extLst>
                <a:ext uri="{FF2B5EF4-FFF2-40B4-BE49-F238E27FC236}">
                  <a16:creationId xmlns:a16="http://schemas.microsoft.com/office/drawing/2014/main" id="{83EDFEEC-F429-95DD-886B-B3E41B9FEF7E}"/>
                </a:ext>
              </a:extLst>
            </p:cNvPr>
            <p:cNvSpPr/>
            <p:nvPr/>
          </p:nvSpPr>
          <p:spPr>
            <a:xfrm>
              <a:off x="5717419" y="2728639"/>
              <a:ext cx="451647" cy="1042429"/>
            </a:xfrm>
            <a:custGeom>
              <a:avLst/>
              <a:gdLst>
                <a:gd name="connsiteX0" fmla="*/ 225825 w 451648"/>
                <a:gd name="connsiteY0" fmla="*/ 0 h 1042429"/>
                <a:gd name="connsiteX1" fmla="*/ 240910 w 451648"/>
                <a:gd name="connsiteY1" fmla="*/ 12447 h 1042429"/>
                <a:gd name="connsiteX2" fmla="*/ 451648 w 451648"/>
                <a:gd name="connsiteY2" fmla="*/ 521214 h 1042429"/>
                <a:gd name="connsiteX3" fmla="*/ 240910 w 451648"/>
                <a:gd name="connsiteY3" fmla="*/ 1029982 h 1042429"/>
                <a:gd name="connsiteX4" fmla="*/ 225825 w 451648"/>
                <a:gd name="connsiteY4" fmla="*/ 1042429 h 1042429"/>
                <a:gd name="connsiteX5" fmla="*/ 210739 w 451648"/>
                <a:gd name="connsiteY5" fmla="*/ 1029982 h 1042429"/>
                <a:gd name="connsiteX6" fmla="*/ 0 w 451648"/>
                <a:gd name="connsiteY6" fmla="*/ 521214 h 1042429"/>
                <a:gd name="connsiteX7" fmla="*/ 210739 w 451648"/>
                <a:gd name="connsiteY7" fmla="*/ 12447 h 1042429"/>
                <a:gd name="connsiteX8" fmla="*/ 225825 w 451648"/>
                <a:gd name="connsiteY8" fmla="*/ 0 h 1042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1648" h="1042429">
                  <a:moveTo>
                    <a:pt x="225825" y="0"/>
                  </a:moveTo>
                  <a:lnTo>
                    <a:pt x="240910" y="12447"/>
                  </a:lnTo>
                  <a:cubicBezTo>
                    <a:pt x="371115" y="142652"/>
                    <a:pt x="451648" y="322528"/>
                    <a:pt x="451648" y="521214"/>
                  </a:cubicBezTo>
                  <a:cubicBezTo>
                    <a:pt x="451648" y="719900"/>
                    <a:pt x="371115" y="899777"/>
                    <a:pt x="240910" y="1029982"/>
                  </a:cubicBezTo>
                  <a:lnTo>
                    <a:pt x="225825" y="1042429"/>
                  </a:lnTo>
                  <a:lnTo>
                    <a:pt x="210739" y="1029982"/>
                  </a:lnTo>
                  <a:cubicBezTo>
                    <a:pt x="80534" y="899777"/>
                    <a:pt x="0" y="719900"/>
                    <a:pt x="0" y="521214"/>
                  </a:cubicBezTo>
                  <a:cubicBezTo>
                    <a:pt x="0" y="322528"/>
                    <a:pt x="80534" y="142652"/>
                    <a:pt x="210739" y="12447"/>
                  </a:cubicBezTo>
                  <a:lnTo>
                    <a:pt x="225825" y="0"/>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8" name="Полилиния 3">
              <a:extLst>
                <a:ext uri="{FF2B5EF4-FFF2-40B4-BE49-F238E27FC236}">
                  <a16:creationId xmlns:a16="http://schemas.microsoft.com/office/drawing/2014/main" id="{7CB7172E-D790-93BC-91F5-232B015CE86F}"/>
                </a:ext>
              </a:extLst>
            </p:cNvPr>
            <p:cNvSpPr/>
            <p:nvPr/>
          </p:nvSpPr>
          <p:spPr>
            <a:xfrm>
              <a:off x="5717419" y="3777485"/>
              <a:ext cx="451647" cy="1042429"/>
            </a:xfrm>
            <a:custGeom>
              <a:avLst/>
              <a:gdLst>
                <a:gd name="connsiteX0" fmla="*/ 225825 w 451648"/>
                <a:gd name="connsiteY0" fmla="*/ 0 h 1042429"/>
                <a:gd name="connsiteX1" fmla="*/ 240910 w 451648"/>
                <a:gd name="connsiteY1" fmla="*/ 12447 h 1042429"/>
                <a:gd name="connsiteX2" fmla="*/ 451648 w 451648"/>
                <a:gd name="connsiteY2" fmla="*/ 521214 h 1042429"/>
                <a:gd name="connsiteX3" fmla="*/ 240910 w 451648"/>
                <a:gd name="connsiteY3" fmla="*/ 1029982 h 1042429"/>
                <a:gd name="connsiteX4" fmla="*/ 225825 w 451648"/>
                <a:gd name="connsiteY4" fmla="*/ 1042429 h 1042429"/>
                <a:gd name="connsiteX5" fmla="*/ 210739 w 451648"/>
                <a:gd name="connsiteY5" fmla="*/ 1029982 h 1042429"/>
                <a:gd name="connsiteX6" fmla="*/ 0 w 451648"/>
                <a:gd name="connsiteY6" fmla="*/ 521214 h 1042429"/>
                <a:gd name="connsiteX7" fmla="*/ 210739 w 451648"/>
                <a:gd name="connsiteY7" fmla="*/ 12447 h 1042429"/>
                <a:gd name="connsiteX8" fmla="*/ 225825 w 451648"/>
                <a:gd name="connsiteY8" fmla="*/ 0 h 1042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1648" h="1042429">
                  <a:moveTo>
                    <a:pt x="225825" y="0"/>
                  </a:moveTo>
                  <a:lnTo>
                    <a:pt x="240910" y="12447"/>
                  </a:lnTo>
                  <a:cubicBezTo>
                    <a:pt x="371115" y="142652"/>
                    <a:pt x="451648" y="322528"/>
                    <a:pt x="451648" y="521214"/>
                  </a:cubicBezTo>
                  <a:cubicBezTo>
                    <a:pt x="451648" y="719900"/>
                    <a:pt x="371115" y="899777"/>
                    <a:pt x="240910" y="1029982"/>
                  </a:cubicBezTo>
                  <a:lnTo>
                    <a:pt x="225825" y="1042429"/>
                  </a:lnTo>
                  <a:lnTo>
                    <a:pt x="210739" y="1029982"/>
                  </a:lnTo>
                  <a:cubicBezTo>
                    <a:pt x="80534" y="899777"/>
                    <a:pt x="0" y="719900"/>
                    <a:pt x="0" y="521214"/>
                  </a:cubicBezTo>
                  <a:cubicBezTo>
                    <a:pt x="0" y="322528"/>
                    <a:pt x="80534" y="142652"/>
                    <a:pt x="210739" y="12447"/>
                  </a:cubicBezTo>
                  <a:lnTo>
                    <a:pt x="225825" y="0"/>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9" name="Полилиния 4">
              <a:extLst>
                <a:ext uri="{FF2B5EF4-FFF2-40B4-BE49-F238E27FC236}">
                  <a16:creationId xmlns:a16="http://schemas.microsoft.com/office/drawing/2014/main" id="{94873A7D-53AB-491F-84D9-F2CA1517CBC8}"/>
                </a:ext>
              </a:extLst>
            </p:cNvPr>
            <p:cNvSpPr/>
            <p:nvPr/>
          </p:nvSpPr>
          <p:spPr>
            <a:xfrm>
              <a:off x="4959770" y="3579192"/>
              <a:ext cx="979586" cy="390166"/>
            </a:xfrm>
            <a:custGeom>
              <a:avLst/>
              <a:gdLst>
                <a:gd name="connsiteX0" fmla="*/ 489792 w 979586"/>
                <a:gd name="connsiteY0" fmla="*/ 0 h 390166"/>
                <a:gd name="connsiteX1" fmla="*/ 892075 w 979586"/>
                <a:gd name="connsiteY1" fmla="*/ 122880 h 390166"/>
                <a:gd name="connsiteX2" fmla="*/ 979586 w 979586"/>
                <a:gd name="connsiteY2" fmla="*/ 195084 h 390166"/>
                <a:gd name="connsiteX3" fmla="*/ 892075 w 979586"/>
                <a:gd name="connsiteY3" fmla="*/ 267286 h 390166"/>
                <a:gd name="connsiteX4" fmla="*/ 489792 w 979586"/>
                <a:gd name="connsiteY4" fmla="*/ 390166 h 390166"/>
                <a:gd name="connsiteX5" fmla="*/ 87509 w 979586"/>
                <a:gd name="connsiteY5" fmla="*/ 267286 h 390166"/>
                <a:gd name="connsiteX6" fmla="*/ 0 w 979586"/>
                <a:gd name="connsiteY6" fmla="*/ 195084 h 390166"/>
                <a:gd name="connsiteX7" fmla="*/ 87509 w 979586"/>
                <a:gd name="connsiteY7" fmla="*/ 122880 h 390166"/>
                <a:gd name="connsiteX8" fmla="*/ 489792 w 979586"/>
                <a:gd name="connsiteY8" fmla="*/ 0 h 390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9586" h="390166">
                  <a:moveTo>
                    <a:pt x="489792" y="0"/>
                  </a:moveTo>
                  <a:cubicBezTo>
                    <a:pt x="638806" y="0"/>
                    <a:pt x="777241" y="45300"/>
                    <a:pt x="892075" y="122880"/>
                  </a:cubicBezTo>
                  <a:lnTo>
                    <a:pt x="979586" y="195084"/>
                  </a:lnTo>
                  <a:lnTo>
                    <a:pt x="892075" y="267286"/>
                  </a:lnTo>
                  <a:cubicBezTo>
                    <a:pt x="777241" y="344866"/>
                    <a:pt x="638806" y="390166"/>
                    <a:pt x="489792" y="390166"/>
                  </a:cubicBezTo>
                  <a:cubicBezTo>
                    <a:pt x="340778" y="390166"/>
                    <a:pt x="202344" y="344866"/>
                    <a:pt x="87509" y="267286"/>
                  </a:cubicBezTo>
                  <a:lnTo>
                    <a:pt x="0" y="195084"/>
                  </a:lnTo>
                  <a:lnTo>
                    <a:pt x="87509" y="122880"/>
                  </a:lnTo>
                  <a:cubicBezTo>
                    <a:pt x="202344" y="45300"/>
                    <a:pt x="340778" y="0"/>
                    <a:pt x="489792" y="0"/>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0" name="Полилиния 5">
              <a:extLst>
                <a:ext uri="{FF2B5EF4-FFF2-40B4-BE49-F238E27FC236}">
                  <a16:creationId xmlns:a16="http://schemas.microsoft.com/office/drawing/2014/main" id="{2B188662-56D5-3CDF-4283-8C977BA9A687}"/>
                </a:ext>
              </a:extLst>
            </p:cNvPr>
            <p:cNvSpPr/>
            <p:nvPr/>
          </p:nvSpPr>
          <p:spPr>
            <a:xfrm>
              <a:off x="4730056" y="2530346"/>
              <a:ext cx="1213188" cy="1243930"/>
            </a:xfrm>
            <a:custGeom>
              <a:avLst/>
              <a:gdLst>
                <a:gd name="connsiteX0" fmla="*/ 719506 w 1213189"/>
                <a:gd name="connsiteY0" fmla="*/ 0 h 1243930"/>
                <a:gd name="connsiteX1" fmla="*/ 1121789 w 1213189"/>
                <a:gd name="connsiteY1" fmla="*/ 122880 h 1243930"/>
                <a:gd name="connsiteX2" fmla="*/ 1213189 w 1213189"/>
                <a:gd name="connsiteY2" fmla="*/ 198292 h 1243930"/>
                <a:gd name="connsiteX3" fmla="*/ 1198103 w 1213189"/>
                <a:gd name="connsiteY3" fmla="*/ 210739 h 1243930"/>
                <a:gd name="connsiteX4" fmla="*/ 987364 w 1213189"/>
                <a:gd name="connsiteY4" fmla="*/ 719506 h 1243930"/>
                <a:gd name="connsiteX5" fmla="*/ 1198103 w 1213189"/>
                <a:gd name="connsiteY5" fmla="*/ 1228274 h 1243930"/>
                <a:gd name="connsiteX6" fmla="*/ 1213189 w 1213189"/>
                <a:gd name="connsiteY6" fmla="*/ 1240721 h 1243930"/>
                <a:gd name="connsiteX7" fmla="*/ 1209300 w 1213189"/>
                <a:gd name="connsiteY7" fmla="*/ 1243930 h 1243930"/>
                <a:gd name="connsiteX8" fmla="*/ 1121789 w 1213189"/>
                <a:gd name="connsiteY8" fmla="*/ 1171726 h 1243930"/>
                <a:gd name="connsiteX9" fmla="*/ 719506 w 1213189"/>
                <a:gd name="connsiteY9" fmla="*/ 1048846 h 1243930"/>
                <a:gd name="connsiteX10" fmla="*/ 317223 w 1213189"/>
                <a:gd name="connsiteY10" fmla="*/ 1171726 h 1243930"/>
                <a:gd name="connsiteX11" fmla="*/ 229714 w 1213189"/>
                <a:gd name="connsiteY11" fmla="*/ 1243930 h 1243930"/>
                <a:gd name="connsiteX12" fmla="*/ 210739 w 1213189"/>
                <a:gd name="connsiteY12" fmla="*/ 1228274 h 1243930"/>
                <a:gd name="connsiteX13" fmla="*/ 0 w 1213189"/>
                <a:gd name="connsiteY13" fmla="*/ 719506 h 1243930"/>
                <a:gd name="connsiteX14" fmla="*/ 719506 w 1213189"/>
                <a:gd name="connsiteY14" fmla="*/ 0 h 124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3189" h="1243930">
                  <a:moveTo>
                    <a:pt x="719506" y="0"/>
                  </a:moveTo>
                  <a:cubicBezTo>
                    <a:pt x="868520" y="0"/>
                    <a:pt x="1006955" y="45300"/>
                    <a:pt x="1121789" y="122880"/>
                  </a:cubicBezTo>
                  <a:lnTo>
                    <a:pt x="1213189" y="198292"/>
                  </a:lnTo>
                  <a:lnTo>
                    <a:pt x="1198103" y="210739"/>
                  </a:lnTo>
                  <a:cubicBezTo>
                    <a:pt x="1067898" y="340944"/>
                    <a:pt x="987364" y="520820"/>
                    <a:pt x="987364" y="719506"/>
                  </a:cubicBezTo>
                  <a:cubicBezTo>
                    <a:pt x="987364" y="918192"/>
                    <a:pt x="1067898" y="1098069"/>
                    <a:pt x="1198103" y="1228274"/>
                  </a:cubicBezTo>
                  <a:lnTo>
                    <a:pt x="1213189" y="1240721"/>
                  </a:lnTo>
                  <a:lnTo>
                    <a:pt x="1209300" y="1243930"/>
                  </a:lnTo>
                  <a:lnTo>
                    <a:pt x="1121789" y="1171726"/>
                  </a:lnTo>
                  <a:cubicBezTo>
                    <a:pt x="1006955" y="1094146"/>
                    <a:pt x="868520" y="1048846"/>
                    <a:pt x="719506" y="1048846"/>
                  </a:cubicBezTo>
                  <a:cubicBezTo>
                    <a:pt x="570492" y="1048846"/>
                    <a:pt x="432058" y="1094146"/>
                    <a:pt x="317223" y="1171726"/>
                  </a:cubicBezTo>
                  <a:lnTo>
                    <a:pt x="229714" y="1243930"/>
                  </a:lnTo>
                  <a:lnTo>
                    <a:pt x="210739" y="1228274"/>
                  </a:lnTo>
                  <a:cubicBezTo>
                    <a:pt x="80534" y="1098069"/>
                    <a:pt x="0" y="918192"/>
                    <a:pt x="0" y="719506"/>
                  </a:cubicBezTo>
                  <a:cubicBezTo>
                    <a:pt x="0" y="322134"/>
                    <a:pt x="322134" y="0"/>
                    <a:pt x="719506" y="0"/>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1" name="Полилиния 6">
              <a:extLst>
                <a:ext uri="{FF2B5EF4-FFF2-40B4-BE49-F238E27FC236}">
                  <a16:creationId xmlns:a16="http://schemas.microsoft.com/office/drawing/2014/main" id="{340392CD-07C1-A066-01FF-6680DEC4D803}"/>
                </a:ext>
              </a:extLst>
            </p:cNvPr>
            <p:cNvSpPr/>
            <p:nvPr/>
          </p:nvSpPr>
          <p:spPr>
            <a:xfrm>
              <a:off x="4730056" y="3774276"/>
              <a:ext cx="1213188" cy="1243928"/>
            </a:xfrm>
            <a:custGeom>
              <a:avLst/>
              <a:gdLst>
                <a:gd name="connsiteX0" fmla="*/ 229714 w 1213189"/>
                <a:gd name="connsiteY0" fmla="*/ 0 h 1243928"/>
                <a:gd name="connsiteX1" fmla="*/ 317223 w 1213189"/>
                <a:gd name="connsiteY1" fmla="*/ 72202 h 1243928"/>
                <a:gd name="connsiteX2" fmla="*/ 719506 w 1213189"/>
                <a:gd name="connsiteY2" fmla="*/ 195082 h 1243928"/>
                <a:gd name="connsiteX3" fmla="*/ 1121789 w 1213189"/>
                <a:gd name="connsiteY3" fmla="*/ 72202 h 1243928"/>
                <a:gd name="connsiteX4" fmla="*/ 1209300 w 1213189"/>
                <a:gd name="connsiteY4" fmla="*/ 0 h 1243928"/>
                <a:gd name="connsiteX5" fmla="*/ 1213189 w 1213189"/>
                <a:gd name="connsiteY5" fmla="*/ 3208 h 1243928"/>
                <a:gd name="connsiteX6" fmla="*/ 1198103 w 1213189"/>
                <a:gd name="connsiteY6" fmla="*/ 15655 h 1243928"/>
                <a:gd name="connsiteX7" fmla="*/ 987364 w 1213189"/>
                <a:gd name="connsiteY7" fmla="*/ 524422 h 1243928"/>
                <a:gd name="connsiteX8" fmla="*/ 1198103 w 1213189"/>
                <a:gd name="connsiteY8" fmla="*/ 1033190 h 1243928"/>
                <a:gd name="connsiteX9" fmla="*/ 1213189 w 1213189"/>
                <a:gd name="connsiteY9" fmla="*/ 1045637 h 1243928"/>
                <a:gd name="connsiteX10" fmla="*/ 1121789 w 1213189"/>
                <a:gd name="connsiteY10" fmla="*/ 1121048 h 1243928"/>
                <a:gd name="connsiteX11" fmla="*/ 719506 w 1213189"/>
                <a:gd name="connsiteY11" fmla="*/ 1243928 h 1243928"/>
                <a:gd name="connsiteX12" fmla="*/ 0 w 1213189"/>
                <a:gd name="connsiteY12" fmla="*/ 524422 h 1243928"/>
                <a:gd name="connsiteX13" fmla="*/ 210739 w 1213189"/>
                <a:gd name="connsiteY13" fmla="*/ 15655 h 1243928"/>
                <a:gd name="connsiteX14" fmla="*/ 229714 w 1213189"/>
                <a:gd name="connsiteY14" fmla="*/ 0 h 124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3189" h="1243928">
                  <a:moveTo>
                    <a:pt x="229714" y="0"/>
                  </a:moveTo>
                  <a:lnTo>
                    <a:pt x="317223" y="72202"/>
                  </a:lnTo>
                  <a:cubicBezTo>
                    <a:pt x="432058" y="149782"/>
                    <a:pt x="570492" y="195082"/>
                    <a:pt x="719506" y="195082"/>
                  </a:cubicBezTo>
                  <a:cubicBezTo>
                    <a:pt x="868520" y="195082"/>
                    <a:pt x="1006955" y="149782"/>
                    <a:pt x="1121789" y="72202"/>
                  </a:cubicBezTo>
                  <a:lnTo>
                    <a:pt x="1209300" y="0"/>
                  </a:lnTo>
                  <a:lnTo>
                    <a:pt x="1213189" y="3208"/>
                  </a:lnTo>
                  <a:lnTo>
                    <a:pt x="1198103" y="15655"/>
                  </a:lnTo>
                  <a:cubicBezTo>
                    <a:pt x="1067898" y="145860"/>
                    <a:pt x="987364" y="325736"/>
                    <a:pt x="987364" y="524422"/>
                  </a:cubicBezTo>
                  <a:cubicBezTo>
                    <a:pt x="987364" y="723108"/>
                    <a:pt x="1067898" y="902985"/>
                    <a:pt x="1198103" y="1033190"/>
                  </a:cubicBezTo>
                  <a:lnTo>
                    <a:pt x="1213189" y="1045637"/>
                  </a:lnTo>
                  <a:lnTo>
                    <a:pt x="1121789" y="1121048"/>
                  </a:lnTo>
                  <a:cubicBezTo>
                    <a:pt x="1006955" y="1198628"/>
                    <a:pt x="868520" y="1243928"/>
                    <a:pt x="719506" y="1243928"/>
                  </a:cubicBezTo>
                  <a:cubicBezTo>
                    <a:pt x="322134" y="1243928"/>
                    <a:pt x="0" y="921794"/>
                    <a:pt x="0" y="524422"/>
                  </a:cubicBezTo>
                  <a:cubicBezTo>
                    <a:pt x="0" y="325736"/>
                    <a:pt x="80534" y="145860"/>
                    <a:pt x="210739" y="15655"/>
                  </a:cubicBezTo>
                  <a:lnTo>
                    <a:pt x="229714" y="0"/>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2" name="Полилиния 7">
              <a:extLst>
                <a:ext uri="{FF2B5EF4-FFF2-40B4-BE49-F238E27FC236}">
                  <a16:creationId xmlns:a16="http://schemas.microsoft.com/office/drawing/2014/main" id="{000633CD-EF06-AFB3-713A-03CE27A7E2C2}"/>
                </a:ext>
              </a:extLst>
            </p:cNvPr>
            <p:cNvSpPr/>
            <p:nvPr/>
          </p:nvSpPr>
          <p:spPr>
            <a:xfrm>
              <a:off x="5947134" y="3579192"/>
              <a:ext cx="979586" cy="390166"/>
            </a:xfrm>
            <a:custGeom>
              <a:avLst/>
              <a:gdLst>
                <a:gd name="connsiteX0" fmla="*/ 489792 w 979586"/>
                <a:gd name="connsiteY0" fmla="*/ 0 h 390166"/>
                <a:gd name="connsiteX1" fmla="*/ 892075 w 979586"/>
                <a:gd name="connsiteY1" fmla="*/ 122880 h 390166"/>
                <a:gd name="connsiteX2" fmla="*/ 979586 w 979586"/>
                <a:gd name="connsiteY2" fmla="*/ 195084 h 390166"/>
                <a:gd name="connsiteX3" fmla="*/ 892075 w 979586"/>
                <a:gd name="connsiteY3" fmla="*/ 267286 h 390166"/>
                <a:gd name="connsiteX4" fmla="*/ 489792 w 979586"/>
                <a:gd name="connsiteY4" fmla="*/ 390166 h 390166"/>
                <a:gd name="connsiteX5" fmla="*/ 87509 w 979586"/>
                <a:gd name="connsiteY5" fmla="*/ 267286 h 390166"/>
                <a:gd name="connsiteX6" fmla="*/ 0 w 979586"/>
                <a:gd name="connsiteY6" fmla="*/ 195084 h 390166"/>
                <a:gd name="connsiteX7" fmla="*/ 87509 w 979586"/>
                <a:gd name="connsiteY7" fmla="*/ 122880 h 390166"/>
                <a:gd name="connsiteX8" fmla="*/ 489792 w 979586"/>
                <a:gd name="connsiteY8" fmla="*/ 0 h 390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9586" h="390166">
                  <a:moveTo>
                    <a:pt x="489792" y="0"/>
                  </a:moveTo>
                  <a:cubicBezTo>
                    <a:pt x="638807" y="0"/>
                    <a:pt x="777241" y="45300"/>
                    <a:pt x="892075" y="122880"/>
                  </a:cubicBezTo>
                  <a:lnTo>
                    <a:pt x="979586" y="195084"/>
                  </a:lnTo>
                  <a:lnTo>
                    <a:pt x="892075" y="267286"/>
                  </a:lnTo>
                  <a:cubicBezTo>
                    <a:pt x="777241" y="344866"/>
                    <a:pt x="638807" y="390166"/>
                    <a:pt x="489792" y="390166"/>
                  </a:cubicBezTo>
                  <a:cubicBezTo>
                    <a:pt x="340778" y="390166"/>
                    <a:pt x="202344" y="344866"/>
                    <a:pt x="87509" y="267286"/>
                  </a:cubicBezTo>
                  <a:lnTo>
                    <a:pt x="0" y="195084"/>
                  </a:lnTo>
                  <a:lnTo>
                    <a:pt x="87509" y="122880"/>
                  </a:lnTo>
                  <a:cubicBezTo>
                    <a:pt x="202344" y="45300"/>
                    <a:pt x="340778" y="0"/>
                    <a:pt x="489792" y="0"/>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3" name="Полилиния 8">
              <a:extLst>
                <a:ext uri="{FF2B5EF4-FFF2-40B4-BE49-F238E27FC236}">
                  <a16:creationId xmlns:a16="http://schemas.microsoft.com/office/drawing/2014/main" id="{1689A638-B375-A365-766B-6EAF8F703653}"/>
                </a:ext>
              </a:extLst>
            </p:cNvPr>
            <p:cNvSpPr/>
            <p:nvPr/>
          </p:nvSpPr>
          <p:spPr>
            <a:xfrm>
              <a:off x="5943245" y="2530346"/>
              <a:ext cx="1213187" cy="1243930"/>
            </a:xfrm>
            <a:custGeom>
              <a:avLst/>
              <a:gdLst>
                <a:gd name="connsiteX0" fmla="*/ 493681 w 1213187"/>
                <a:gd name="connsiteY0" fmla="*/ 0 h 1243930"/>
                <a:gd name="connsiteX1" fmla="*/ 1213187 w 1213187"/>
                <a:gd name="connsiteY1" fmla="*/ 719506 h 1243930"/>
                <a:gd name="connsiteX2" fmla="*/ 1002449 w 1213187"/>
                <a:gd name="connsiteY2" fmla="*/ 1228274 h 1243930"/>
                <a:gd name="connsiteX3" fmla="*/ 983475 w 1213187"/>
                <a:gd name="connsiteY3" fmla="*/ 1243930 h 1243930"/>
                <a:gd name="connsiteX4" fmla="*/ 895964 w 1213187"/>
                <a:gd name="connsiteY4" fmla="*/ 1171726 h 1243930"/>
                <a:gd name="connsiteX5" fmla="*/ 493681 w 1213187"/>
                <a:gd name="connsiteY5" fmla="*/ 1048846 h 1243930"/>
                <a:gd name="connsiteX6" fmla="*/ 91398 w 1213187"/>
                <a:gd name="connsiteY6" fmla="*/ 1171726 h 1243930"/>
                <a:gd name="connsiteX7" fmla="*/ 3889 w 1213187"/>
                <a:gd name="connsiteY7" fmla="*/ 1243930 h 1243930"/>
                <a:gd name="connsiteX8" fmla="*/ 0 w 1213187"/>
                <a:gd name="connsiteY8" fmla="*/ 1240721 h 1243930"/>
                <a:gd name="connsiteX9" fmla="*/ 15085 w 1213187"/>
                <a:gd name="connsiteY9" fmla="*/ 1228274 h 1243930"/>
                <a:gd name="connsiteX10" fmla="*/ 225823 w 1213187"/>
                <a:gd name="connsiteY10" fmla="*/ 719506 h 1243930"/>
                <a:gd name="connsiteX11" fmla="*/ 15085 w 1213187"/>
                <a:gd name="connsiteY11" fmla="*/ 210739 h 1243930"/>
                <a:gd name="connsiteX12" fmla="*/ 0 w 1213187"/>
                <a:gd name="connsiteY12" fmla="*/ 198292 h 1243930"/>
                <a:gd name="connsiteX13" fmla="*/ 91398 w 1213187"/>
                <a:gd name="connsiteY13" fmla="*/ 122880 h 1243930"/>
                <a:gd name="connsiteX14" fmla="*/ 493681 w 1213187"/>
                <a:gd name="connsiteY14" fmla="*/ 0 h 124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3187" h="1243930">
                  <a:moveTo>
                    <a:pt x="493681" y="0"/>
                  </a:moveTo>
                  <a:cubicBezTo>
                    <a:pt x="891053" y="0"/>
                    <a:pt x="1213187" y="322134"/>
                    <a:pt x="1213187" y="719506"/>
                  </a:cubicBezTo>
                  <a:cubicBezTo>
                    <a:pt x="1213187" y="918192"/>
                    <a:pt x="1132654" y="1098069"/>
                    <a:pt x="1002449" y="1228274"/>
                  </a:cubicBezTo>
                  <a:lnTo>
                    <a:pt x="983475" y="1243930"/>
                  </a:lnTo>
                  <a:lnTo>
                    <a:pt x="895964" y="1171726"/>
                  </a:lnTo>
                  <a:cubicBezTo>
                    <a:pt x="781130" y="1094146"/>
                    <a:pt x="642696" y="1048846"/>
                    <a:pt x="493681" y="1048846"/>
                  </a:cubicBezTo>
                  <a:cubicBezTo>
                    <a:pt x="344667" y="1048846"/>
                    <a:pt x="206233" y="1094146"/>
                    <a:pt x="91398" y="1171726"/>
                  </a:cubicBezTo>
                  <a:lnTo>
                    <a:pt x="3889" y="1243930"/>
                  </a:lnTo>
                  <a:lnTo>
                    <a:pt x="0" y="1240721"/>
                  </a:lnTo>
                  <a:lnTo>
                    <a:pt x="15085" y="1228274"/>
                  </a:lnTo>
                  <a:cubicBezTo>
                    <a:pt x="145290" y="1098069"/>
                    <a:pt x="225823" y="918192"/>
                    <a:pt x="225823" y="719506"/>
                  </a:cubicBezTo>
                  <a:cubicBezTo>
                    <a:pt x="225823" y="520820"/>
                    <a:pt x="145290" y="340944"/>
                    <a:pt x="15085" y="210739"/>
                  </a:cubicBezTo>
                  <a:lnTo>
                    <a:pt x="0" y="198292"/>
                  </a:lnTo>
                  <a:lnTo>
                    <a:pt x="91398" y="122880"/>
                  </a:lnTo>
                  <a:cubicBezTo>
                    <a:pt x="206233" y="45300"/>
                    <a:pt x="344667" y="0"/>
                    <a:pt x="493681" y="0"/>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4" name="Полилиния 9">
              <a:extLst>
                <a:ext uri="{FF2B5EF4-FFF2-40B4-BE49-F238E27FC236}">
                  <a16:creationId xmlns:a16="http://schemas.microsoft.com/office/drawing/2014/main" id="{6B9E4503-2C6C-F9BE-05D6-BC685B8AB7CD}"/>
                </a:ext>
              </a:extLst>
            </p:cNvPr>
            <p:cNvSpPr/>
            <p:nvPr/>
          </p:nvSpPr>
          <p:spPr>
            <a:xfrm>
              <a:off x="5943247" y="3774276"/>
              <a:ext cx="1213187" cy="1243928"/>
            </a:xfrm>
            <a:custGeom>
              <a:avLst/>
              <a:gdLst>
                <a:gd name="connsiteX0" fmla="*/ 983475 w 1213187"/>
                <a:gd name="connsiteY0" fmla="*/ 0 h 1243928"/>
                <a:gd name="connsiteX1" fmla="*/ 1002449 w 1213187"/>
                <a:gd name="connsiteY1" fmla="*/ 15655 h 1243928"/>
                <a:gd name="connsiteX2" fmla="*/ 1213187 w 1213187"/>
                <a:gd name="connsiteY2" fmla="*/ 524422 h 1243928"/>
                <a:gd name="connsiteX3" fmla="*/ 493681 w 1213187"/>
                <a:gd name="connsiteY3" fmla="*/ 1243928 h 1243928"/>
                <a:gd name="connsiteX4" fmla="*/ 91398 w 1213187"/>
                <a:gd name="connsiteY4" fmla="*/ 1121048 h 1243928"/>
                <a:gd name="connsiteX5" fmla="*/ 0 w 1213187"/>
                <a:gd name="connsiteY5" fmla="*/ 1045637 h 1243928"/>
                <a:gd name="connsiteX6" fmla="*/ 15085 w 1213187"/>
                <a:gd name="connsiteY6" fmla="*/ 1033190 h 1243928"/>
                <a:gd name="connsiteX7" fmla="*/ 225823 w 1213187"/>
                <a:gd name="connsiteY7" fmla="*/ 524422 h 1243928"/>
                <a:gd name="connsiteX8" fmla="*/ 15085 w 1213187"/>
                <a:gd name="connsiteY8" fmla="*/ 15655 h 1243928"/>
                <a:gd name="connsiteX9" fmla="*/ 0 w 1213187"/>
                <a:gd name="connsiteY9" fmla="*/ 3208 h 1243928"/>
                <a:gd name="connsiteX10" fmla="*/ 3889 w 1213187"/>
                <a:gd name="connsiteY10" fmla="*/ 0 h 1243928"/>
                <a:gd name="connsiteX11" fmla="*/ 91398 w 1213187"/>
                <a:gd name="connsiteY11" fmla="*/ 72202 h 1243928"/>
                <a:gd name="connsiteX12" fmla="*/ 493681 w 1213187"/>
                <a:gd name="connsiteY12" fmla="*/ 195082 h 1243928"/>
                <a:gd name="connsiteX13" fmla="*/ 895964 w 1213187"/>
                <a:gd name="connsiteY13" fmla="*/ 72202 h 1243928"/>
                <a:gd name="connsiteX14" fmla="*/ 983475 w 1213187"/>
                <a:gd name="connsiteY14" fmla="*/ 0 h 124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3187" h="1243928">
                  <a:moveTo>
                    <a:pt x="983475" y="0"/>
                  </a:moveTo>
                  <a:lnTo>
                    <a:pt x="1002449" y="15655"/>
                  </a:lnTo>
                  <a:cubicBezTo>
                    <a:pt x="1132654" y="145860"/>
                    <a:pt x="1213187" y="325736"/>
                    <a:pt x="1213187" y="524422"/>
                  </a:cubicBezTo>
                  <a:cubicBezTo>
                    <a:pt x="1213187" y="921794"/>
                    <a:pt x="891053" y="1243928"/>
                    <a:pt x="493681" y="1243928"/>
                  </a:cubicBezTo>
                  <a:cubicBezTo>
                    <a:pt x="344667" y="1243928"/>
                    <a:pt x="206233" y="1198628"/>
                    <a:pt x="91398" y="1121048"/>
                  </a:cubicBezTo>
                  <a:lnTo>
                    <a:pt x="0" y="1045637"/>
                  </a:lnTo>
                  <a:lnTo>
                    <a:pt x="15085" y="1033190"/>
                  </a:lnTo>
                  <a:cubicBezTo>
                    <a:pt x="145290" y="902985"/>
                    <a:pt x="225823" y="723108"/>
                    <a:pt x="225823" y="524422"/>
                  </a:cubicBezTo>
                  <a:cubicBezTo>
                    <a:pt x="225823" y="325736"/>
                    <a:pt x="145290" y="145860"/>
                    <a:pt x="15085" y="15655"/>
                  </a:cubicBezTo>
                  <a:lnTo>
                    <a:pt x="0" y="3208"/>
                  </a:lnTo>
                  <a:lnTo>
                    <a:pt x="3889" y="0"/>
                  </a:lnTo>
                  <a:lnTo>
                    <a:pt x="91398" y="72202"/>
                  </a:lnTo>
                  <a:cubicBezTo>
                    <a:pt x="206233" y="149782"/>
                    <a:pt x="344667" y="195082"/>
                    <a:pt x="493681" y="195082"/>
                  </a:cubicBezTo>
                  <a:cubicBezTo>
                    <a:pt x="642696" y="195082"/>
                    <a:pt x="781130" y="149782"/>
                    <a:pt x="895964" y="72202"/>
                  </a:cubicBezTo>
                  <a:lnTo>
                    <a:pt x="983475" y="0"/>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grpSp>
      <p:sp>
        <p:nvSpPr>
          <p:cNvPr id="20" name="Прямоугольник 19">
            <a:extLst>
              <a:ext uri="{FF2B5EF4-FFF2-40B4-BE49-F238E27FC236}">
                <a16:creationId xmlns:a16="http://schemas.microsoft.com/office/drawing/2014/main" id="{BE25D38B-4260-5648-FE20-BD08794AB177}"/>
              </a:ext>
            </a:extLst>
          </p:cNvPr>
          <p:cNvSpPr>
            <a:spLocks noChangeArrowheads="1"/>
          </p:cNvSpPr>
          <p:nvPr/>
        </p:nvSpPr>
        <p:spPr bwMode="auto">
          <a:xfrm>
            <a:off x="4641850" y="2911475"/>
            <a:ext cx="17399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a:solidFill>
                  <a:schemeClr val="bg1"/>
                </a:solidFill>
                <a:latin typeface="Pe-icon-7-stroke" pitchFamily="2" charset="0"/>
              </a:rPr>
              <a:t></a:t>
            </a:r>
            <a:endParaRPr lang="ru-RU" altLang="en-US" sz="4000">
              <a:solidFill>
                <a:schemeClr val="bg1"/>
              </a:solidFill>
            </a:endParaRPr>
          </a:p>
        </p:txBody>
      </p:sp>
      <p:sp>
        <p:nvSpPr>
          <p:cNvPr id="21" name="Прямоугольник 20">
            <a:extLst>
              <a:ext uri="{FF2B5EF4-FFF2-40B4-BE49-F238E27FC236}">
                <a16:creationId xmlns:a16="http://schemas.microsoft.com/office/drawing/2014/main" id="{220CDAB9-7DF5-CB19-6029-824F106086D8}"/>
              </a:ext>
            </a:extLst>
          </p:cNvPr>
          <p:cNvSpPr>
            <a:spLocks noChangeArrowheads="1"/>
          </p:cNvSpPr>
          <p:nvPr/>
        </p:nvSpPr>
        <p:spPr bwMode="auto">
          <a:xfrm>
            <a:off x="5921375" y="2911475"/>
            <a:ext cx="17399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a:solidFill>
                  <a:schemeClr val="bg1"/>
                </a:solidFill>
                <a:latin typeface="Pe-icon-7-stroke" pitchFamily="2" charset="0"/>
              </a:rPr>
              <a:t></a:t>
            </a:r>
            <a:endParaRPr lang="ru-RU" altLang="en-US" sz="4000">
              <a:solidFill>
                <a:schemeClr val="bg1"/>
              </a:solidFill>
            </a:endParaRPr>
          </a:p>
        </p:txBody>
      </p:sp>
      <p:sp>
        <p:nvSpPr>
          <p:cNvPr id="22" name="Прямоугольник 21">
            <a:extLst>
              <a:ext uri="{FF2B5EF4-FFF2-40B4-BE49-F238E27FC236}">
                <a16:creationId xmlns:a16="http://schemas.microsoft.com/office/drawing/2014/main" id="{652601B3-5FBE-5C82-C1A6-B37F8C2969EA}"/>
              </a:ext>
            </a:extLst>
          </p:cNvPr>
          <p:cNvSpPr>
            <a:spLocks noChangeArrowheads="1"/>
          </p:cNvSpPr>
          <p:nvPr/>
        </p:nvSpPr>
        <p:spPr bwMode="auto">
          <a:xfrm>
            <a:off x="4621213" y="4295775"/>
            <a:ext cx="17399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a:solidFill>
                  <a:schemeClr val="bg1"/>
                </a:solidFill>
                <a:latin typeface="Pe-icon-7-stroke" pitchFamily="2" charset="0"/>
              </a:rPr>
              <a:t></a:t>
            </a:r>
            <a:endParaRPr lang="ru-RU" altLang="en-US" sz="4000">
              <a:solidFill>
                <a:schemeClr val="bg1"/>
              </a:solidFill>
            </a:endParaRPr>
          </a:p>
        </p:txBody>
      </p:sp>
      <p:sp>
        <p:nvSpPr>
          <p:cNvPr id="23" name="Прямоугольник 22">
            <a:extLst>
              <a:ext uri="{FF2B5EF4-FFF2-40B4-BE49-F238E27FC236}">
                <a16:creationId xmlns:a16="http://schemas.microsoft.com/office/drawing/2014/main" id="{6D48E944-0C21-FEEE-6BCF-02FA50C305E0}"/>
              </a:ext>
            </a:extLst>
          </p:cNvPr>
          <p:cNvSpPr>
            <a:spLocks noChangeArrowheads="1"/>
          </p:cNvSpPr>
          <p:nvPr/>
        </p:nvSpPr>
        <p:spPr bwMode="auto">
          <a:xfrm>
            <a:off x="5919788" y="4332288"/>
            <a:ext cx="17399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a:solidFill>
                  <a:schemeClr val="bg1"/>
                </a:solidFill>
                <a:latin typeface="Pe-icon-7-stroke" pitchFamily="2" charset="0"/>
              </a:rPr>
              <a:t></a:t>
            </a:r>
            <a:endParaRPr lang="ru-RU" altLang="en-US" sz="4000">
              <a:solidFill>
                <a:schemeClr val="bg1"/>
              </a:solidFill>
            </a:endParaRPr>
          </a:p>
        </p:txBody>
      </p:sp>
      <p:sp>
        <p:nvSpPr>
          <p:cNvPr id="24" name="Текст 11">
            <a:extLst>
              <a:ext uri="{FF2B5EF4-FFF2-40B4-BE49-F238E27FC236}">
                <a16:creationId xmlns:a16="http://schemas.microsoft.com/office/drawing/2014/main" id="{75163900-FA42-3390-5EBF-89E76A690521}"/>
              </a:ext>
            </a:extLst>
          </p:cNvPr>
          <p:cNvSpPr txBox="1">
            <a:spLocks/>
          </p:cNvSpPr>
          <p:nvPr/>
        </p:nvSpPr>
        <p:spPr>
          <a:xfrm>
            <a:off x="1252538" y="2181225"/>
            <a:ext cx="2278062" cy="1570038"/>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01. TITLE HERE</a:t>
            </a:r>
          </a:p>
          <a:p>
            <a:pPr fontAlgn="auto">
              <a:lnSpc>
                <a:spcPct val="150000"/>
              </a:lnSpc>
              <a:spcAft>
                <a:spcPts val="0"/>
              </a:spcAft>
              <a:defRPr/>
            </a:pPr>
            <a:r>
              <a:rPr lang="en-US" sz="1000" kern="0" dirty="0">
                <a:latin typeface="Inter" panose="02000503000000020004" pitchFamily="2" charset="0"/>
                <a:ea typeface="Inter" panose="02000503000000020004" pitchFamily="2" charset="0"/>
                <a:cs typeface="Poppins" panose="02000000000000000000" pitchFamily="2" charset="0"/>
              </a:rPr>
              <a:t>Ut et pulvinar odio. Nam condimentum nisl at ante euismod else. </a:t>
            </a:r>
            <a:r>
              <a:rPr lang="it-IT" sz="1000" dirty="0">
                <a:latin typeface="Inter" panose="02000503000000020004" pitchFamily="2" charset="0"/>
                <a:ea typeface="Inter" panose="02000503000000020004" pitchFamily="2" charset="0"/>
                <a:cs typeface="Poppins" panose="02000000000000000000" pitchFamily="2" charset="0"/>
              </a:rPr>
              <a:t>Nulla facilisi. Nulla facilisi. </a:t>
            </a:r>
            <a:r>
              <a:rPr lang="en-US" sz="1000" kern="0" dirty="0">
                <a:latin typeface="Inter" panose="02000503000000020004" pitchFamily="2" charset="0"/>
                <a:ea typeface="Inter" panose="02000503000000020004" pitchFamily="2" charset="0"/>
                <a:cs typeface="Poppins" panose="02000000000000000000" pitchFamily="2" charset="0"/>
              </a:rPr>
              <a:t>Donec commodo fringilla mi.</a:t>
            </a:r>
            <a:endParaRPr lang="en-US" sz="1000" dirty="0">
              <a:latin typeface="Inter" panose="02000503000000020004" pitchFamily="2" charset="0"/>
              <a:ea typeface="Inter" panose="02000503000000020004" pitchFamily="2" charset="0"/>
              <a:cs typeface="Poppins" panose="02000000000000000000" pitchFamily="2" charset="0"/>
            </a:endParaRPr>
          </a:p>
        </p:txBody>
      </p:sp>
      <p:sp>
        <p:nvSpPr>
          <p:cNvPr id="25" name="Текст 11">
            <a:extLst>
              <a:ext uri="{FF2B5EF4-FFF2-40B4-BE49-F238E27FC236}">
                <a16:creationId xmlns:a16="http://schemas.microsoft.com/office/drawing/2014/main" id="{F219F78C-E930-4CED-7B81-6559B8EC4DD8}"/>
              </a:ext>
            </a:extLst>
          </p:cNvPr>
          <p:cNvSpPr txBox="1">
            <a:spLocks/>
          </p:cNvSpPr>
          <p:nvPr/>
        </p:nvSpPr>
        <p:spPr>
          <a:xfrm>
            <a:off x="1252538" y="4943475"/>
            <a:ext cx="1814512" cy="19145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02. TITLE HERE</a:t>
            </a:r>
          </a:p>
          <a:p>
            <a:pPr fontAlgn="auto">
              <a:lnSpc>
                <a:spcPct val="150000"/>
              </a:lnSpc>
              <a:spcAft>
                <a:spcPts val="0"/>
              </a:spcAft>
              <a:defRPr/>
            </a:pPr>
            <a:r>
              <a:rPr lang="en-US" sz="1000" kern="0" dirty="0">
                <a:latin typeface="Inter" panose="02000503000000020004" pitchFamily="2" charset="0"/>
                <a:ea typeface="Inter" panose="02000503000000020004" pitchFamily="2" charset="0"/>
                <a:cs typeface="Poppins" panose="02000000000000000000" pitchFamily="2" charset="0"/>
              </a:rPr>
              <a:t>Ut et pulvinar odio. Nam condimentum nisl at ante euismod else. </a:t>
            </a:r>
            <a:r>
              <a:rPr lang="it-IT" sz="1000" dirty="0">
                <a:latin typeface="Inter" panose="02000503000000020004" pitchFamily="2" charset="0"/>
                <a:ea typeface="Inter" panose="02000503000000020004" pitchFamily="2" charset="0"/>
                <a:cs typeface="Poppins" panose="02000000000000000000" pitchFamily="2" charset="0"/>
              </a:rPr>
              <a:t>Nulla facilisi</a:t>
            </a:r>
            <a:r>
              <a:rPr lang="it-IT" sz="1000" dirty="0">
                <a:solidFill>
                  <a:schemeClr val="bg1">
                    <a:lumMod val="65000"/>
                  </a:schemeClr>
                </a:solidFill>
                <a:latin typeface="Inter" panose="02000503000000020004" pitchFamily="2" charset="0"/>
                <a:ea typeface="Inter" panose="02000503000000020004" pitchFamily="2" charset="0"/>
                <a:cs typeface="Poppins" panose="02000000000000000000" pitchFamily="2" charset="0"/>
              </a:rPr>
              <a:t>. </a:t>
            </a:r>
            <a:endParaRPr lang="en-US" sz="1000" b="1" dirty="0">
              <a:solidFill>
                <a:schemeClr val="bg1">
                  <a:lumMod val="65000"/>
                </a:schemeClr>
              </a:solidFill>
              <a:latin typeface="Inter" panose="02000503000000020004" pitchFamily="2" charset="0"/>
              <a:ea typeface="Inter" panose="02000503000000020004" pitchFamily="2" charset="0"/>
              <a:cs typeface="Poppins" panose="02000000000000000000" pitchFamily="2" charset="0"/>
            </a:endParaRPr>
          </a:p>
        </p:txBody>
      </p:sp>
      <p:grpSp>
        <p:nvGrpSpPr>
          <p:cNvPr id="26" name="Группа 39">
            <a:extLst>
              <a:ext uri="{FF2B5EF4-FFF2-40B4-BE49-F238E27FC236}">
                <a16:creationId xmlns:a16="http://schemas.microsoft.com/office/drawing/2014/main" id="{AC90CA2F-3BCB-A764-0191-B2DCD6C81952}"/>
              </a:ext>
            </a:extLst>
          </p:cNvPr>
          <p:cNvGrpSpPr>
            <a:grpSpLocks/>
          </p:cNvGrpSpPr>
          <p:nvPr/>
        </p:nvGrpSpPr>
        <p:grpSpPr bwMode="auto">
          <a:xfrm>
            <a:off x="1330325" y="2424113"/>
            <a:ext cx="3600450" cy="541337"/>
            <a:chOff x="1330266" y="2423733"/>
            <a:chExt cx="3600072" cy="542510"/>
          </a:xfrm>
        </p:grpSpPr>
        <p:cxnSp>
          <p:nvCxnSpPr>
            <p:cNvPr id="27" name="Прямая соединительная линия 26">
              <a:extLst>
                <a:ext uri="{FF2B5EF4-FFF2-40B4-BE49-F238E27FC236}">
                  <a16:creationId xmlns:a16="http://schemas.microsoft.com/office/drawing/2014/main" id="{4D338C2C-EEC3-9CBA-6C61-4881DE8BBA1C}"/>
                </a:ext>
              </a:extLst>
            </p:cNvPr>
            <p:cNvCxnSpPr/>
            <p:nvPr/>
          </p:nvCxnSpPr>
          <p:spPr>
            <a:xfrm>
              <a:off x="1330266" y="2423733"/>
              <a:ext cx="2581004" cy="0"/>
            </a:xfrm>
            <a:prstGeom prst="line">
              <a:avLst/>
            </a:prstGeom>
            <a:ln w="19050">
              <a:solidFill>
                <a:srgbClr val="35C5EF"/>
              </a:solidFill>
              <a:prstDash val="dash"/>
            </a:ln>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a:extLst>
                <a:ext uri="{FF2B5EF4-FFF2-40B4-BE49-F238E27FC236}">
                  <a16:creationId xmlns:a16="http://schemas.microsoft.com/office/drawing/2014/main" id="{232EB168-2A71-8C0C-F7D8-58188DEEEC76}"/>
                </a:ext>
              </a:extLst>
            </p:cNvPr>
            <p:cNvCxnSpPr/>
            <p:nvPr/>
          </p:nvCxnSpPr>
          <p:spPr>
            <a:xfrm>
              <a:off x="3911270" y="2423733"/>
              <a:ext cx="1019068" cy="542510"/>
            </a:xfrm>
            <a:prstGeom prst="line">
              <a:avLst/>
            </a:prstGeom>
            <a:ln w="19050">
              <a:solidFill>
                <a:srgbClr val="35C5EF"/>
              </a:solidFill>
              <a:prstDash val="dash"/>
            </a:ln>
          </p:spPr>
          <p:style>
            <a:lnRef idx="1">
              <a:schemeClr val="accent1"/>
            </a:lnRef>
            <a:fillRef idx="0">
              <a:schemeClr val="accent1"/>
            </a:fillRef>
            <a:effectRef idx="0">
              <a:schemeClr val="accent1"/>
            </a:effectRef>
            <a:fontRef idx="minor">
              <a:schemeClr val="tx1"/>
            </a:fontRef>
          </p:style>
        </p:cxnSp>
      </p:grpSp>
      <p:grpSp>
        <p:nvGrpSpPr>
          <p:cNvPr id="29" name="Группа 28">
            <a:extLst>
              <a:ext uri="{FF2B5EF4-FFF2-40B4-BE49-F238E27FC236}">
                <a16:creationId xmlns:a16="http://schemas.microsoft.com/office/drawing/2014/main" id="{3DB3068B-8EAD-9F2F-A89E-E1E3F2D1CC48}"/>
              </a:ext>
            </a:extLst>
          </p:cNvPr>
          <p:cNvGrpSpPr>
            <a:grpSpLocks/>
          </p:cNvGrpSpPr>
          <p:nvPr/>
        </p:nvGrpSpPr>
        <p:grpSpPr bwMode="auto">
          <a:xfrm>
            <a:off x="1365250" y="4648200"/>
            <a:ext cx="3598863" cy="542925"/>
            <a:chOff x="1364566" y="4648396"/>
            <a:chExt cx="3599203" cy="542510"/>
          </a:xfrm>
        </p:grpSpPr>
        <p:cxnSp>
          <p:nvCxnSpPr>
            <p:cNvPr id="30" name="Прямая соединительная линия 29">
              <a:extLst>
                <a:ext uri="{FF2B5EF4-FFF2-40B4-BE49-F238E27FC236}">
                  <a16:creationId xmlns:a16="http://schemas.microsoft.com/office/drawing/2014/main" id="{3AEF195B-8488-2771-9394-11DD53EFEC53}"/>
                </a:ext>
              </a:extLst>
            </p:cNvPr>
            <p:cNvCxnSpPr/>
            <p:nvPr/>
          </p:nvCxnSpPr>
          <p:spPr>
            <a:xfrm>
              <a:off x="1364566" y="5190906"/>
              <a:ext cx="2581519" cy="0"/>
            </a:xfrm>
            <a:prstGeom prst="line">
              <a:avLst/>
            </a:prstGeom>
            <a:ln w="19050">
              <a:solidFill>
                <a:srgbClr val="35C5EF"/>
              </a:solidFill>
              <a:prstDash val="dash"/>
            </a:ln>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a:extLst>
                <a:ext uri="{FF2B5EF4-FFF2-40B4-BE49-F238E27FC236}">
                  <a16:creationId xmlns:a16="http://schemas.microsoft.com/office/drawing/2014/main" id="{29A7A538-9EE3-B647-16C9-2E9E402624C0}"/>
                </a:ext>
              </a:extLst>
            </p:cNvPr>
            <p:cNvCxnSpPr/>
            <p:nvPr/>
          </p:nvCxnSpPr>
          <p:spPr>
            <a:xfrm flipV="1">
              <a:off x="3944498" y="4648396"/>
              <a:ext cx="1019271" cy="542510"/>
            </a:xfrm>
            <a:prstGeom prst="line">
              <a:avLst/>
            </a:prstGeom>
            <a:ln w="19050">
              <a:solidFill>
                <a:srgbClr val="35C5EF"/>
              </a:solidFill>
              <a:prstDash val="dash"/>
            </a:ln>
          </p:spPr>
          <p:style>
            <a:lnRef idx="1">
              <a:schemeClr val="accent1"/>
            </a:lnRef>
            <a:fillRef idx="0">
              <a:schemeClr val="accent1"/>
            </a:fillRef>
            <a:effectRef idx="0">
              <a:schemeClr val="accent1"/>
            </a:effectRef>
            <a:fontRef idx="minor">
              <a:schemeClr val="tx1"/>
            </a:fontRef>
          </p:style>
        </p:cxnSp>
      </p:grpSp>
      <p:sp>
        <p:nvSpPr>
          <p:cNvPr id="32" name="Текст 11">
            <a:extLst>
              <a:ext uri="{FF2B5EF4-FFF2-40B4-BE49-F238E27FC236}">
                <a16:creationId xmlns:a16="http://schemas.microsoft.com/office/drawing/2014/main" id="{96D34AB5-639F-004B-103D-FC60DFC49F94}"/>
              </a:ext>
            </a:extLst>
          </p:cNvPr>
          <p:cNvSpPr txBox="1">
            <a:spLocks/>
          </p:cNvSpPr>
          <p:nvPr/>
        </p:nvSpPr>
        <p:spPr>
          <a:xfrm>
            <a:off x="8729663" y="2200275"/>
            <a:ext cx="2278062"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03. TITLE HERE</a:t>
            </a:r>
          </a:p>
          <a:p>
            <a:pPr algn="r" fontAlgn="auto">
              <a:lnSpc>
                <a:spcPct val="150000"/>
              </a:lnSpc>
              <a:spcAft>
                <a:spcPts val="0"/>
              </a:spcAft>
              <a:defRPr/>
            </a:pPr>
            <a:r>
              <a:rPr lang="en-US" sz="1000" kern="0" dirty="0">
                <a:latin typeface="Inter" panose="02000503000000020004" pitchFamily="2" charset="0"/>
                <a:ea typeface="Inter" panose="02000503000000020004" pitchFamily="2" charset="0"/>
                <a:cs typeface="Poppins" panose="02000000000000000000" pitchFamily="2" charset="0"/>
              </a:rPr>
              <a:t>Ut et pulvinar odio. Nam condimentum nisl at ante euismod else. </a:t>
            </a:r>
            <a:r>
              <a:rPr lang="it-IT" sz="1000" dirty="0">
                <a:latin typeface="Inter" panose="02000503000000020004" pitchFamily="2" charset="0"/>
                <a:ea typeface="Inter" panose="02000503000000020004" pitchFamily="2" charset="0"/>
                <a:cs typeface="Poppins" panose="02000000000000000000" pitchFamily="2" charset="0"/>
              </a:rPr>
              <a:t>Nulla facilisi. Nulla facilisi. </a:t>
            </a:r>
            <a:r>
              <a:rPr lang="en-US" sz="1000" kern="0" dirty="0">
                <a:latin typeface="Inter" panose="02000503000000020004" pitchFamily="2" charset="0"/>
                <a:ea typeface="Inter" panose="02000503000000020004" pitchFamily="2" charset="0"/>
                <a:cs typeface="Poppins" panose="02000000000000000000" pitchFamily="2" charset="0"/>
              </a:rPr>
              <a:t>Donec commodo fringilla mi.</a:t>
            </a:r>
            <a:endParaRPr lang="en-US" sz="1000" b="1" dirty="0">
              <a:latin typeface="Inter" panose="02000503000000020004" pitchFamily="2" charset="0"/>
              <a:ea typeface="Inter" panose="02000503000000020004" pitchFamily="2" charset="0"/>
              <a:cs typeface="Poppins" panose="02000000000000000000" pitchFamily="2" charset="0"/>
            </a:endParaRPr>
          </a:p>
        </p:txBody>
      </p:sp>
      <p:sp>
        <p:nvSpPr>
          <p:cNvPr id="33" name="Текст 11">
            <a:extLst>
              <a:ext uri="{FF2B5EF4-FFF2-40B4-BE49-F238E27FC236}">
                <a16:creationId xmlns:a16="http://schemas.microsoft.com/office/drawing/2014/main" id="{6EB53391-DE83-3904-BF41-33FD117BA149}"/>
              </a:ext>
            </a:extLst>
          </p:cNvPr>
          <p:cNvSpPr txBox="1">
            <a:spLocks/>
          </p:cNvSpPr>
          <p:nvPr/>
        </p:nvSpPr>
        <p:spPr>
          <a:xfrm>
            <a:off x="9275763" y="4943475"/>
            <a:ext cx="1812925" cy="19145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04. TITLE HERE</a:t>
            </a:r>
          </a:p>
          <a:p>
            <a:pPr algn="r" fontAlgn="auto">
              <a:lnSpc>
                <a:spcPct val="150000"/>
              </a:lnSpc>
              <a:spcAft>
                <a:spcPts val="0"/>
              </a:spcAft>
              <a:defRPr/>
            </a:pPr>
            <a:r>
              <a:rPr lang="en-US" sz="1000" kern="0" dirty="0">
                <a:latin typeface="Inter" panose="02000503000000020004" pitchFamily="2" charset="0"/>
                <a:ea typeface="Inter" panose="02000503000000020004" pitchFamily="2" charset="0"/>
                <a:cs typeface="Poppins" panose="02000000000000000000" pitchFamily="2" charset="0"/>
              </a:rPr>
              <a:t>Ut et pulvinar odio. Nam condimentum nisl at ante euismod else. </a:t>
            </a:r>
            <a:r>
              <a:rPr lang="it-IT" sz="1000" dirty="0">
                <a:latin typeface="Inter" panose="02000503000000020004" pitchFamily="2" charset="0"/>
                <a:ea typeface="Inter" panose="02000503000000020004" pitchFamily="2" charset="0"/>
                <a:cs typeface="Poppins" panose="02000000000000000000" pitchFamily="2" charset="0"/>
              </a:rPr>
              <a:t>Nulla facilisi. </a:t>
            </a:r>
            <a:endParaRPr lang="en-US" sz="1000" b="1" dirty="0">
              <a:latin typeface="Inter" panose="02000503000000020004" pitchFamily="2" charset="0"/>
              <a:ea typeface="Inter" panose="02000503000000020004" pitchFamily="2" charset="0"/>
              <a:cs typeface="Poppins" panose="02000000000000000000" pitchFamily="2" charset="0"/>
            </a:endParaRPr>
          </a:p>
        </p:txBody>
      </p:sp>
      <p:grpSp>
        <p:nvGrpSpPr>
          <p:cNvPr id="34" name="Группа 33">
            <a:extLst>
              <a:ext uri="{FF2B5EF4-FFF2-40B4-BE49-F238E27FC236}">
                <a16:creationId xmlns:a16="http://schemas.microsoft.com/office/drawing/2014/main" id="{4B928CF1-B5F3-9838-753C-2C36AD890118}"/>
              </a:ext>
            </a:extLst>
          </p:cNvPr>
          <p:cNvGrpSpPr>
            <a:grpSpLocks/>
          </p:cNvGrpSpPr>
          <p:nvPr/>
        </p:nvGrpSpPr>
        <p:grpSpPr bwMode="auto">
          <a:xfrm flipH="1">
            <a:off x="7356475" y="2465388"/>
            <a:ext cx="3600450" cy="542925"/>
            <a:chOff x="1330266" y="2423733"/>
            <a:chExt cx="3600072" cy="542510"/>
          </a:xfrm>
        </p:grpSpPr>
        <p:cxnSp>
          <p:nvCxnSpPr>
            <p:cNvPr id="35" name="Прямая соединительная линия 34">
              <a:extLst>
                <a:ext uri="{FF2B5EF4-FFF2-40B4-BE49-F238E27FC236}">
                  <a16:creationId xmlns:a16="http://schemas.microsoft.com/office/drawing/2014/main" id="{6FEC9553-40CA-B712-34C4-9749CF429BB6}"/>
                </a:ext>
              </a:extLst>
            </p:cNvPr>
            <p:cNvCxnSpPr/>
            <p:nvPr/>
          </p:nvCxnSpPr>
          <p:spPr>
            <a:xfrm>
              <a:off x="1330266" y="2423733"/>
              <a:ext cx="2581004" cy="0"/>
            </a:xfrm>
            <a:prstGeom prst="line">
              <a:avLst/>
            </a:prstGeom>
            <a:ln w="19050">
              <a:solidFill>
                <a:srgbClr val="35C5EF"/>
              </a:solidFill>
              <a:prstDash val="dash"/>
            </a:ln>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a:extLst>
                <a:ext uri="{FF2B5EF4-FFF2-40B4-BE49-F238E27FC236}">
                  <a16:creationId xmlns:a16="http://schemas.microsoft.com/office/drawing/2014/main" id="{CE14840A-64F1-1AEB-FE22-46CA08FD9FB5}"/>
                </a:ext>
              </a:extLst>
            </p:cNvPr>
            <p:cNvCxnSpPr/>
            <p:nvPr/>
          </p:nvCxnSpPr>
          <p:spPr>
            <a:xfrm>
              <a:off x="3911270" y="2423733"/>
              <a:ext cx="1019068" cy="542510"/>
            </a:xfrm>
            <a:prstGeom prst="line">
              <a:avLst/>
            </a:prstGeom>
            <a:ln w="19050">
              <a:solidFill>
                <a:srgbClr val="35C5EF"/>
              </a:solidFill>
              <a:prstDash val="dash"/>
            </a:ln>
          </p:spPr>
          <p:style>
            <a:lnRef idx="1">
              <a:schemeClr val="accent1"/>
            </a:lnRef>
            <a:fillRef idx="0">
              <a:schemeClr val="accent1"/>
            </a:fillRef>
            <a:effectRef idx="0">
              <a:schemeClr val="accent1"/>
            </a:effectRef>
            <a:fontRef idx="minor">
              <a:schemeClr val="tx1"/>
            </a:fontRef>
          </p:style>
        </p:cxnSp>
      </p:grpSp>
      <p:grpSp>
        <p:nvGrpSpPr>
          <p:cNvPr id="37" name="Группа 36">
            <a:extLst>
              <a:ext uri="{FF2B5EF4-FFF2-40B4-BE49-F238E27FC236}">
                <a16:creationId xmlns:a16="http://schemas.microsoft.com/office/drawing/2014/main" id="{662ADFE3-9CD2-A8D8-DEFD-FD55ACDDFF74}"/>
              </a:ext>
            </a:extLst>
          </p:cNvPr>
          <p:cNvGrpSpPr>
            <a:grpSpLocks/>
          </p:cNvGrpSpPr>
          <p:nvPr/>
        </p:nvGrpSpPr>
        <p:grpSpPr bwMode="auto">
          <a:xfrm flipH="1">
            <a:off x="7407275" y="4640263"/>
            <a:ext cx="3600450" cy="541337"/>
            <a:chOff x="1364566" y="4648396"/>
            <a:chExt cx="3599203" cy="542510"/>
          </a:xfrm>
        </p:grpSpPr>
        <p:cxnSp>
          <p:nvCxnSpPr>
            <p:cNvPr id="38" name="Прямая соединительная линия 37">
              <a:extLst>
                <a:ext uri="{FF2B5EF4-FFF2-40B4-BE49-F238E27FC236}">
                  <a16:creationId xmlns:a16="http://schemas.microsoft.com/office/drawing/2014/main" id="{E7978ADB-EAEB-DCF4-298B-9BA4291F480E}"/>
                </a:ext>
              </a:extLst>
            </p:cNvPr>
            <p:cNvCxnSpPr/>
            <p:nvPr/>
          </p:nvCxnSpPr>
          <p:spPr>
            <a:xfrm>
              <a:off x="1364566" y="5190906"/>
              <a:ext cx="2580381" cy="0"/>
            </a:xfrm>
            <a:prstGeom prst="line">
              <a:avLst/>
            </a:prstGeom>
            <a:ln w="19050">
              <a:solidFill>
                <a:srgbClr val="35C5EF"/>
              </a:solidFill>
              <a:prstDash val="dash"/>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a:extLst>
                <a:ext uri="{FF2B5EF4-FFF2-40B4-BE49-F238E27FC236}">
                  <a16:creationId xmlns:a16="http://schemas.microsoft.com/office/drawing/2014/main" id="{D9855EA4-DAFF-AFCE-6DB5-D453E6A980DF}"/>
                </a:ext>
              </a:extLst>
            </p:cNvPr>
            <p:cNvCxnSpPr/>
            <p:nvPr/>
          </p:nvCxnSpPr>
          <p:spPr>
            <a:xfrm flipV="1">
              <a:off x="3944947" y="4648396"/>
              <a:ext cx="1018822" cy="542510"/>
            </a:xfrm>
            <a:prstGeom prst="line">
              <a:avLst/>
            </a:prstGeom>
            <a:ln w="19050">
              <a:solidFill>
                <a:srgbClr val="35C5EF"/>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8D213472-FF56-7FB4-BED4-FB7651BD49E0}"/>
              </a:ext>
            </a:extLst>
          </p:cNvPr>
          <p:cNvSpPr txBox="1">
            <a:spLocks noChangeArrowheads="1"/>
          </p:cNvSpPr>
          <p:nvPr/>
        </p:nvSpPr>
        <p:spPr bwMode="auto">
          <a:xfrm>
            <a:off x="2376488" y="1333500"/>
            <a:ext cx="7439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dirty="0">
                <a:latin typeface="Inter" panose="02000503000000020004" pitchFamily="2" charset="0"/>
                <a:ea typeface="Inter" panose="02000503000000020004" pitchFamily="2" charset="0"/>
                <a:cs typeface="Karla" pitchFamily="2" charset="0"/>
              </a:rPr>
              <a:t>MULTIPLE </a:t>
            </a:r>
            <a:r>
              <a:rPr lang="en-US" altLang="en-US" sz="4000" b="1" dirty="0">
                <a:solidFill>
                  <a:srgbClr val="35C5EF"/>
                </a:solidFill>
                <a:latin typeface="Inter" panose="02000503000000020004" pitchFamily="2" charset="0"/>
                <a:ea typeface="Inter" panose="02000503000000020004" pitchFamily="2" charset="0"/>
                <a:cs typeface="Karla" pitchFamily="2" charset="0"/>
              </a:rPr>
              <a:t>SETS</a:t>
            </a:r>
          </a:p>
          <a:p>
            <a:pPr algn="ctr" eaLnBrk="1" hangingPunct="1"/>
            <a:endParaRPr lang="en-US" altLang="en-US" sz="4000" dirty="0">
              <a:latin typeface="Inter" panose="02000503000000020004" pitchFamily="2" charset="0"/>
              <a:ea typeface="Inter" panose="02000503000000020004" pitchFamily="2" charset="0"/>
            </a:endParaRPr>
          </a:p>
        </p:txBody>
      </p:sp>
      <p:cxnSp>
        <p:nvCxnSpPr>
          <p:cNvPr id="15" name="Прямая соединительная линия 9">
            <a:extLst>
              <a:ext uri="{FF2B5EF4-FFF2-40B4-BE49-F238E27FC236}">
                <a16:creationId xmlns:a16="http://schemas.microsoft.com/office/drawing/2014/main" id="{89307FC5-1AB3-D2A3-98FF-78CDC183F086}"/>
              </a:ext>
            </a:extLst>
          </p:cNvPr>
          <p:cNvCxnSpPr/>
          <p:nvPr/>
        </p:nvCxnSpPr>
        <p:spPr>
          <a:xfrm>
            <a:off x="5457825" y="1162053"/>
            <a:ext cx="1047750" cy="0"/>
          </a:xfrm>
          <a:prstGeom prst="line">
            <a:avLst/>
          </a:prstGeom>
          <a:ln w="76200">
            <a:solidFill>
              <a:srgbClr val="35C5EF"/>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104CF998-494D-9CC8-05B6-61117E780CA7}"/>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17" name="Picture 16">
            <a:extLst>
              <a:ext uri="{FF2B5EF4-FFF2-40B4-BE49-F238E27FC236}">
                <a16:creationId xmlns:a16="http://schemas.microsoft.com/office/drawing/2014/main" id="{9B4D38CE-5C25-C0D0-59B3-22121FF228BD}"/>
              </a:ext>
            </a:extLst>
          </p:cNvPr>
          <p:cNvPicPr>
            <a:picLocks noChangeAspect="1"/>
          </p:cNvPicPr>
          <p:nvPr/>
        </p:nvPicPr>
        <p:blipFill>
          <a:blip r:embed="rId4"/>
          <a:stretch>
            <a:fillRect/>
          </a:stretch>
        </p:blipFill>
        <p:spPr>
          <a:xfrm>
            <a:off x="8585369" y="274477"/>
            <a:ext cx="3142501" cy="870947"/>
          </a:xfrm>
          <a:prstGeom prst="rect">
            <a:avLst/>
          </a:prstGeom>
        </p:spPr>
      </p:pic>
      <p:sp>
        <p:nvSpPr>
          <p:cNvPr id="18" name="Подзаголовок 2">
            <a:extLst>
              <a:ext uri="{FF2B5EF4-FFF2-40B4-BE49-F238E27FC236}">
                <a16:creationId xmlns:a16="http://schemas.microsoft.com/office/drawing/2014/main" id="{3B2A2C13-3813-001C-ED2B-FF9744C7E859}"/>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3318028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4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400"/>
                                        <p:tgtEl>
                                          <p:spTgt spid="20"/>
                                        </p:tgtEl>
                                      </p:cBhvr>
                                    </p:animEffect>
                                  </p:childTnLst>
                                </p:cTn>
                              </p:par>
                              <p:par>
                                <p:cTn id="11" presetID="22" presetClass="entr" presetSubtype="1"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up)">
                                      <p:cBhvr>
                                        <p:cTn id="13" dur="400"/>
                                        <p:tgtEl>
                                          <p:spTgt spid="21"/>
                                        </p:tgtEl>
                                      </p:cBhvr>
                                    </p:animEffect>
                                  </p:childTnLst>
                                </p:cTn>
                              </p:par>
                              <p:par>
                                <p:cTn id="14" presetID="22" presetClass="entr" presetSubtype="1"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up)">
                                      <p:cBhvr>
                                        <p:cTn id="16" dur="400"/>
                                        <p:tgtEl>
                                          <p:spTgt spid="22"/>
                                        </p:tgtEl>
                                      </p:cBhvr>
                                    </p:animEffect>
                                  </p:childTnLst>
                                </p:cTn>
                              </p:par>
                              <p:par>
                                <p:cTn id="17" presetID="22" presetClass="entr" presetSubtype="1"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up)">
                                      <p:cBhvr>
                                        <p:cTn id="19" dur="400"/>
                                        <p:tgtEl>
                                          <p:spTgt spid="23"/>
                                        </p:tgtEl>
                                      </p:cBhvr>
                                    </p:animEffect>
                                  </p:childTnLst>
                                </p:cTn>
                              </p:par>
                            </p:childTnLst>
                          </p:cTn>
                        </p:par>
                        <p:par>
                          <p:cTn id="20" fill="hold">
                            <p:stCondLst>
                              <p:cond delay="400"/>
                            </p:stCondLst>
                            <p:childTnLst>
                              <p:par>
                                <p:cTn id="21" presetID="22" presetClass="entr" presetSubtype="1"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up)">
                                      <p:cBhvr>
                                        <p:cTn id="23" dur="400"/>
                                        <p:tgtEl>
                                          <p:spTgt spid="24"/>
                                        </p:tgtEl>
                                      </p:cBhvr>
                                    </p:animEffect>
                                  </p:childTnLst>
                                </p:cTn>
                              </p:par>
                            </p:childTnLst>
                          </p:cTn>
                        </p:par>
                        <p:par>
                          <p:cTn id="24" fill="hold">
                            <p:stCondLst>
                              <p:cond delay="800"/>
                            </p:stCondLst>
                            <p:childTnLst>
                              <p:par>
                                <p:cTn id="25" presetID="22" presetClass="entr" presetSubtype="4"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down)">
                                      <p:cBhvr>
                                        <p:cTn id="27" dur="400"/>
                                        <p:tgtEl>
                                          <p:spTgt spid="29"/>
                                        </p:tgtEl>
                                      </p:cBhvr>
                                    </p:animEffect>
                                  </p:childTnLst>
                                </p:cTn>
                              </p:par>
                            </p:childTnLst>
                          </p:cTn>
                        </p:par>
                        <p:par>
                          <p:cTn id="28" fill="hold">
                            <p:stCondLst>
                              <p:cond delay="1200"/>
                            </p:stCondLst>
                            <p:childTnLst>
                              <p:par>
                                <p:cTn id="29" presetID="22" presetClass="entr" presetSubtype="1"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400"/>
                                        <p:tgtEl>
                                          <p:spTgt spid="25"/>
                                        </p:tgtEl>
                                      </p:cBhvr>
                                    </p:animEffect>
                                  </p:childTnLst>
                                </p:cTn>
                              </p:par>
                            </p:childTnLst>
                          </p:cTn>
                        </p:par>
                        <p:par>
                          <p:cTn id="32" fill="hold">
                            <p:stCondLst>
                              <p:cond delay="1600"/>
                            </p:stCondLst>
                            <p:childTnLst>
                              <p:par>
                                <p:cTn id="33" presetID="22" presetClass="entr" presetSubtype="4"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400"/>
                                        <p:tgtEl>
                                          <p:spTgt spid="34"/>
                                        </p:tgtEl>
                                      </p:cBhvr>
                                    </p:animEffect>
                                  </p:childTnLst>
                                </p:cTn>
                              </p:par>
                            </p:childTnLst>
                          </p:cTn>
                        </p:par>
                        <p:par>
                          <p:cTn id="36" fill="hold">
                            <p:stCondLst>
                              <p:cond delay="2000"/>
                            </p:stCondLst>
                            <p:childTnLst>
                              <p:par>
                                <p:cTn id="37" presetID="22" presetClass="entr" presetSubtype="1"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up)">
                                      <p:cBhvr>
                                        <p:cTn id="39" dur="400"/>
                                        <p:tgtEl>
                                          <p:spTgt spid="32"/>
                                        </p:tgtEl>
                                      </p:cBhvr>
                                    </p:animEffect>
                                  </p:childTnLst>
                                </p:cTn>
                              </p:par>
                            </p:childTnLst>
                          </p:cTn>
                        </p:par>
                        <p:par>
                          <p:cTn id="40" fill="hold">
                            <p:stCondLst>
                              <p:cond delay="2400"/>
                            </p:stCondLst>
                            <p:childTnLst>
                              <p:par>
                                <p:cTn id="41" presetID="22" presetClass="entr" presetSubtype="4"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down)">
                                      <p:cBhvr>
                                        <p:cTn id="43" dur="400"/>
                                        <p:tgtEl>
                                          <p:spTgt spid="37"/>
                                        </p:tgtEl>
                                      </p:cBhvr>
                                    </p:animEffect>
                                  </p:childTnLst>
                                </p:cTn>
                              </p:par>
                            </p:childTnLst>
                          </p:cTn>
                        </p:par>
                        <p:par>
                          <p:cTn id="44" fill="hold">
                            <p:stCondLst>
                              <p:cond delay="2800"/>
                            </p:stCondLst>
                            <p:childTnLst>
                              <p:par>
                                <p:cTn id="45" presetID="22" presetClass="entr" presetSubtype="1"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up)">
                                      <p:cBhvr>
                                        <p:cTn id="47" dur="400"/>
                                        <p:tgtEl>
                                          <p:spTgt spid="33"/>
                                        </p:tgtEl>
                                      </p:cBhvr>
                                    </p:animEffect>
                                  </p:childTnLst>
                                </p:cTn>
                              </p:par>
                            </p:childTnLst>
                          </p:cTn>
                        </p:par>
                        <p:par>
                          <p:cTn id="48" fill="hold">
                            <p:stCondLst>
                              <p:cond delay="3200"/>
                            </p:stCondLst>
                            <p:childTnLst>
                              <p:par>
                                <p:cTn id="49" presetID="41" presetClass="entr" presetSubtype="0" fill="hold" nodeType="afterEffect">
                                  <p:stCondLst>
                                    <p:cond delay="0"/>
                                  </p:stCondLst>
                                  <p:iterate type="lt">
                                    <p:tmPct val="10000"/>
                                  </p:iterate>
                                  <p:childTnLst>
                                    <p:set>
                                      <p:cBhvr>
                                        <p:cTn id="50" dur="1" fill="hold">
                                          <p:stCondLst>
                                            <p:cond delay="0"/>
                                          </p:stCondLst>
                                        </p:cTn>
                                        <p:tgtEl>
                                          <p:spTgt spid="40"/>
                                        </p:tgtEl>
                                        <p:attrNameLst>
                                          <p:attrName>style.visibility</p:attrName>
                                        </p:attrNameLst>
                                      </p:cBhvr>
                                      <p:to>
                                        <p:strVal val="visible"/>
                                      </p:to>
                                    </p:set>
                                    <p:anim calcmode="lin" valueType="num">
                                      <p:cBhvr>
                                        <p:cTn id="51" dur="25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52" dur="250" fill="hold"/>
                                        <p:tgtEl>
                                          <p:spTgt spid="40"/>
                                        </p:tgtEl>
                                        <p:attrNameLst>
                                          <p:attrName>ppt_y</p:attrName>
                                        </p:attrNameLst>
                                      </p:cBhvr>
                                      <p:tavLst>
                                        <p:tav tm="0">
                                          <p:val>
                                            <p:strVal val="#ppt_y"/>
                                          </p:val>
                                        </p:tav>
                                        <p:tav tm="100000">
                                          <p:val>
                                            <p:strVal val="#ppt_y"/>
                                          </p:val>
                                        </p:tav>
                                      </p:tavLst>
                                    </p:anim>
                                    <p:anim calcmode="lin" valueType="num">
                                      <p:cBhvr>
                                        <p:cTn id="53" dur="25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54" dur="25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250" tmFilter="0,0; .5, 1; 1, 1"/>
                                        <p:tgtEl>
                                          <p:spTgt spid="40"/>
                                        </p:tgtEl>
                                      </p:cBhvr>
                                    </p:animEffect>
                                  </p:childTnLst>
                                </p:cTn>
                              </p:par>
                            </p:childTnLst>
                          </p:cTn>
                        </p:par>
                        <p:par>
                          <p:cTn id="56" fill="hold">
                            <p:stCondLst>
                              <p:cond delay="3725"/>
                            </p:stCondLst>
                            <p:childTnLst>
                              <p:par>
                                <p:cTn id="57" presetID="22" presetClass="entr" presetSubtype="1"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4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32" grpId="0"/>
      <p:bldP spid="33" grpId="0"/>
      <p:bldP spid="40"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6CAA3002-4C9C-902F-4CB7-968FD2BCC222}"/>
              </a:ext>
            </a:extLst>
          </p:cNvPr>
          <p:cNvSpPr txBox="1">
            <a:spLocks noChangeArrowheads="1"/>
          </p:cNvSpPr>
          <p:nvPr/>
        </p:nvSpPr>
        <p:spPr bwMode="auto">
          <a:xfrm>
            <a:off x="2376488" y="1333500"/>
            <a:ext cx="7439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dirty="0">
                <a:latin typeface="Inter" panose="02000503000000020004" pitchFamily="2" charset="0"/>
                <a:ea typeface="Inter" panose="02000503000000020004" pitchFamily="2" charset="0"/>
                <a:cs typeface="Karla" pitchFamily="2" charset="0"/>
              </a:rPr>
              <a:t>MULTIPLE </a:t>
            </a:r>
            <a:r>
              <a:rPr lang="en-US" altLang="en-US" sz="4000" b="1" dirty="0">
                <a:solidFill>
                  <a:srgbClr val="35C5EF"/>
                </a:solidFill>
                <a:latin typeface="Inter" panose="02000503000000020004" pitchFamily="2" charset="0"/>
                <a:ea typeface="Inter" panose="02000503000000020004" pitchFamily="2" charset="0"/>
                <a:cs typeface="Karla" pitchFamily="2" charset="0"/>
              </a:rPr>
              <a:t>SETS</a:t>
            </a:r>
          </a:p>
          <a:p>
            <a:pPr algn="ctr" eaLnBrk="1" hangingPunct="1"/>
            <a:endParaRPr lang="en-US" altLang="en-US" sz="4000" dirty="0">
              <a:latin typeface="Inter" panose="02000503000000020004" pitchFamily="2" charset="0"/>
              <a:ea typeface="Inter" panose="02000503000000020004" pitchFamily="2" charset="0"/>
            </a:endParaRPr>
          </a:p>
        </p:txBody>
      </p:sp>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graphicFrame>
        <p:nvGraphicFramePr>
          <p:cNvPr id="2" name="Схема 1">
            <a:extLst>
              <a:ext uri="{FF2B5EF4-FFF2-40B4-BE49-F238E27FC236}">
                <a16:creationId xmlns:a16="http://schemas.microsoft.com/office/drawing/2014/main" id="{46CE7FDE-D09E-B31A-DFCF-D511585151BE}"/>
              </a:ext>
            </a:extLst>
          </p:cNvPr>
          <p:cNvGraphicFramePr/>
          <p:nvPr>
            <p:extLst>
              <p:ext uri="{D42A27DB-BD31-4B8C-83A1-F6EECF244321}">
                <p14:modId xmlns:p14="http://schemas.microsoft.com/office/powerpoint/2010/main" val="4253685531"/>
              </p:ext>
            </p:extLst>
          </p:nvPr>
        </p:nvGraphicFramePr>
        <p:xfrm>
          <a:off x="818706" y="2428875"/>
          <a:ext cx="10611293" cy="20937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Подзаголовок 2">
            <a:extLst>
              <a:ext uri="{FF2B5EF4-FFF2-40B4-BE49-F238E27FC236}">
                <a16:creationId xmlns:a16="http://schemas.microsoft.com/office/drawing/2014/main" id="{FD62F683-66E7-82CB-7ACE-B4636E9C5CCF}"/>
              </a:ext>
            </a:extLst>
          </p:cNvPr>
          <p:cNvSpPr txBox="1">
            <a:spLocks/>
          </p:cNvSpPr>
          <p:nvPr/>
        </p:nvSpPr>
        <p:spPr>
          <a:xfrm>
            <a:off x="2298700" y="2101784"/>
            <a:ext cx="7591425" cy="863666"/>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200" dirty="0">
                <a:latin typeface="Inter" panose="02000503000000020004" pitchFamily="2" charset="0"/>
                <a:ea typeface="Inter" panose="02000503000000020004" pitchFamily="2" charset="0"/>
                <a:cs typeface="Poppins" panose="02000000000000000000" pitchFamily="2" charset="0"/>
              </a:rPr>
              <a:t>. Etiam vitae dui congue, semper quam vita. </a:t>
            </a:r>
          </a:p>
        </p:txBody>
      </p:sp>
      <p:sp>
        <p:nvSpPr>
          <p:cNvPr id="13" name="Подзаголовок 2">
            <a:extLst>
              <a:ext uri="{FF2B5EF4-FFF2-40B4-BE49-F238E27FC236}">
                <a16:creationId xmlns:a16="http://schemas.microsoft.com/office/drawing/2014/main" id="{36E46BD3-E352-979B-4DB1-1EC657E87BB6}"/>
              </a:ext>
            </a:extLst>
          </p:cNvPr>
          <p:cNvSpPr txBox="1">
            <a:spLocks/>
          </p:cNvSpPr>
          <p:nvPr/>
        </p:nvSpPr>
        <p:spPr>
          <a:xfrm>
            <a:off x="819150" y="4378325"/>
            <a:ext cx="2566988" cy="174466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ts val="144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1995. INFO 1</a:t>
            </a:r>
          </a:p>
          <a:p>
            <a:pPr marL="0" indent="0" algn="ctr" fontAlgn="auto">
              <a:lnSpc>
                <a:spcPct val="150000"/>
              </a:lnSpc>
              <a:spcBef>
                <a:spcPts val="60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a:t>
            </a:r>
            <a:r>
              <a:rPr lang="en-US" sz="1000" dirty="0">
                <a:latin typeface="Inter" panose="02000503000000020004" pitchFamily="2" charset="0"/>
                <a:ea typeface="Inter" panose="02000503000000020004" pitchFamily="2" charset="0"/>
                <a:cs typeface="Poppins" panose="02000000000000000000" pitchFamily="2" charset="0"/>
              </a:rPr>
              <a:t>. Fusce sit amet tempus orci.</a:t>
            </a:r>
          </a:p>
        </p:txBody>
      </p:sp>
      <p:sp>
        <p:nvSpPr>
          <p:cNvPr id="14" name="Подзаголовок 2">
            <a:extLst>
              <a:ext uri="{FF2B5EF4-FFF2-40B4-BE49-F238E27FC236}">
                <a16:creationId xmlns:a16="http://schemas.microsoft.com/office/drawing/2014/main" id="{D6A32790-CD83-1303-FC8C-76B08B46E300}"/>
              </a:ext>
            </a:extLst>
          </p:cNvPr>
          <p:cNvSpPr txBox="1">
            <a:spLocks/>
          </p:cNvSpPr>
          <p:nvPr/>
        </p:nvSpPr>
        <p:spPr>
          <a:xfrm>
            <a:off x="3386138" y="4378325"/>
            <a:ext cx="2533650" cy="174466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ts val="144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2001. INFO 2</a:t>
            </a:r>
          </a:p>
          <a:p>
            <a:pPr marL="0" indent="0" algn="ctr" fontAlgn="auto">
              <a:lnSpc>
                <a:spcPct val="150000"/>
              </a:lnSpc>
              <a:spcBef>
                <a:spcPts val="60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a:t>
            </a:r>
            <a:r>
              <a:rPr lang="en-US" sz="1000" dirty="0">
                <a:latin typeface="Inter" panose="02000503000000020004" pitchFamily="2" charset="0"/>
                <a:ea typeface="Inter" panose="02000503000000020004" pitchFamily="2" charset="0"/>
                <a:cs typeface="Poppins" panose="02000000000000000000" pitchFamily="2" charset="0"/>
              </a:rPr>
              <a:t>. Fusce sit amet tempus orci.</a:t>
            </a:r>
          </a:p>
        </p:txBody>
      </p:sp>
      <p:sp>
        <p:nvSpPr>
          <p:cNvPr id="15" name="Подзаголовок 2">
            <a:extLst>
              <a:ext uri="{FF2B5EF4-FFF2-40B4-BE49-F238E27FC236}">
                <a16:creationId xmlns:a16="http://schemas.microsoft.com/office/drawing/2014/main" id="{C265E435-2993-F841-46E6-EA1EC88936E7}"/>
              </a:ext>
            </a:extLst>
          </p:cNvPr>
          <p:cNvSpPr txBox="1">
            <a:spLocks/>
          </p:cNvSpPr>
          <p:nvPr/>
        </p:nvSpPr>
        <p:spPr>
          <a:xfrm>
            <a:off x="5919788" y="4378325"/>
            <a:ext cx="2566987" cy="174466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ts val="144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2010. INFO 3</a:t>
            </a:r>
          </a:p>
          <a:p>
            <a:pPr marL="0" indent="0" algn="ctr" fontAlgn="auto">
              <a:lnSpc>
                <a:spcPct val="150000"/>
              </a:lnSpc>
              <a:spcBef>
                <a:spcPts val="60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a:t>
            </a:r>
            <a:r>
              <a:rPr lang="en-US" sz="1000" dirty="0">
                <a:latin typeface="Inter" panose="02000503000000020004" pitchFamily="2" charset="0"/>
                <a:ea typeface="Inter" panose="02000503000000020004" pitchFamily="2" charset="0"/>
                <a:cs typeface="Poppins" panose="02000000000000000000" pitchFamily="2" charset="0"/>
              </a:rPr>
              <a:t>. Fusce sit amet tempus orci.</a:t>
            </a:r>
          </a:p>
        </p:txBody>
      </p:sp>
      <p:sp>
        <p:nvSpPr>
          <p:cNvPr id="16" name="Подзаголовок 2">
            <a:extLst>
              <a:ext uri="{FF2B5EF4-FFF2-40B4-BE49-F238E27FC236}">
                <a16:creationId xmlns:a16="http://schemas.microsoft.com/office/drawing/2014/main" id="{33CE8B53-20A5-8AB6-43B3-CCF30EC1F52C}"/>
              </a:ext>
            </a:extLst>
          </p:cNvPr>
          <p:cNvSpPr txBox="1">
            <a:spLocks/>
          </p:cNvSpPr>
          <p:nvPr/>
        </p:nvSpPr>
        <p:spPr>
          <a:xfrm>
            <a:off x="8486775" y="4378325"/>
            <a:ext cx="2535238" cy="174466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ts val="144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2016. INFO 4</a:t>
            </a:r>
          </a:p>
          <a:p>
            <a:pPr marL="0" indent="0" algn="ctr" fontAlgn="auto">
              <a:lnSpc>
                <a:spcPct val="150000"/>
              </a:lnSpc>
              <a:spcBef>
                <a:spcPts val="60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a:t>
            </a:r>
            <a:r>
              <a:rPr lang="en-US" sz="1000" dirty="0">
                <a:latin typeface="Inter" panose="02000503000000020004" pitchFamily="2" charset="0"/>
                <a:ea typeface="Inter" panose="02000503000000020004" pitchFamily="2" charset="0"/>
                <a:cs typeface="Poppins" panose="02000000000000000000" pitchFamily="2" charset="0"/>
              </a:rPr>
              <a:t>. Fusce sit amet tempus orci.</a:t>
            </a:r>
          </a:p>
        </p:txBody>
      </p:sp>
      <p:cxnSp>
        <p:nvCxnSpPr>
          <p:cNvPr id="3" name="Прямая соединительная линия 9">
            <a:extLst>
              <a:ext uri="{FF2B5EF4-FFF2-40B4-BE49-F238E27FC236}">
                <a16:creationId xmlns:a16="http://schemas.microsoft.com/office/drawing/2014/main" id="{45D0986F-1820-AD5C-6514-A58F07DB480D}"/>
              </a:ext>
            </a:extLst>
          </p:cNvPr>
          <p:cNvCxnSpPr/>
          <p:nvPr/>
        </p:nvCxnSpPr>
        <p:spPr>
          <a:xfrm>
            <a:off x="5457825" y="1162053"/>
            <a:ext cx="1047750" cy="0"/>
          </a:xfrm>
          <a:prstGeom prst="line">
            <a:avLst/>
          </a:prstGeom>
          <a:ln w="76200">
            <a:solidFill>
              <a:srgbClr val="35C5EF"/>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09BDDF4-DDCF-CFE8-7A73-7B4103270B54}"/>
              </a:ext>
            </a:extLst>
          </p:cNvPr>
          <p:cNvPicPr>
            <a:picLocks noChangeAspect="1"/>
          </p:cNvPicPr>
          <p:nvPr/>
        </p:nvPicPr>
        <p:blipFill>
          <a:blip r:embed="rId8"/>
          <a:stretch>
            <a:fillRect/>
          </a:stretch>
        </p:blipFill>
        <p:spPr>
          <a:xfrm>
            <a:off x="12191206" y="-144574"/>
            <a:ext cx="128518" cy="6858000"/>
          </a:xfrm>
          <a:prstGeom prst="rect">
            <a:avLst/>
          </a:prstGeom>
        </p:spPr>
      </p:pic>
      <p:pic>
        <p:nvPicPr>
          <p:cNvPr id="9" name="Picture 8">
            <a:extLst>
              <a:ext uri="{FF2B5EF4-FFF2-40B4-BE49-F238E27FC236}">
                <a16:creationId xmlns:a16="http://schemas.microsoft.com/office/drawing/2014/main" id="{1BBA7ADE-C2D8-1E80-0084-1C9B9E512C7A}"/>
              </a:ext>
            </a:extLst>
          </p:cNvPr>
          <p:cNvPicPr>
            <a:picLocks noChangeAspect="1"/>
          </p:cNvPicPr>
          <p:nvPr/>
        </p:nvPicPr>
        <p:blipFill>
          <a:blip r:embed="rId9"/>
          <a:stretch>
            <a:fillRect/>
          </a:stretch>
        </p:blipFill>
        <p:spPr>
          <a:xfrm>
            <a:off x="8585369" y="274477"/>
            <a:ext cx="3142501" cy="870947"/>
          </a:xfrm>
          <a:prstGeom prst="rect">
            <a:avLst/>
          </a:prstGeom>
        </p:spPr>
      </p:pic>
      <p:sp>
        <p:nvSpPr>
          <p:cNvPr id="10" name="Подзаголовок 2">
            <a:extLst>
              <a:ext uri="{FF2B5EF4-FFF2-40B4-BE49-F238E27FC236}">
                <a16:creationId xmlns:a16="http://schemas.microsoft.com/office/drawing/2014/main" id="{B2FC0352-597E-608D-F81B-3099B40CA223}"/>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2605689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400"/>
                                        <p:tgtEl>
                                          <p:spTgt spid="12"/>
                                        </p:tgtEl>
                                      </p:cBhvr>
                                    </p:animEffect>
                                  </p:childTnLst>
                                </p:cTn>
                              </p:par>
                            </p:childTnLst>
                          </p:cTn>
                        </p:par>
                        <p:par>
                          <p:cTn id="8" fill="hold">
                            <p:stCondLst>
                              <p:cond delay="4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400"/>
                                        <p:tgtEl>
                                          <p:spTgt spid="13"/>
                                        </p:tgtEl>
                                      </p:cBhvr>
                                    </p:animEffect>
                                  </p:childTnLst>
                                </p:cTn>
                              </p:par>
                            </p:childTnLst>
                          </p:cTn>
                        </p:par>
                        <p:par>
                          <p:cTn id="12" fill="hold">
                            <p:stCondLst>
                              <p:cond delay="800"/>
                            </p:stCondLst>
                            <p:childTnLst>
                              <p:par>
                                <p:cTn id="13" presetID="22" presetClass="entr" presetSubtype="1"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400"/>
                                        <p:tgtEl>
                                          <p:spTgt spid="14"/>
                                        </p:tgtEl>
                                      </p:cBhvr>
                                    </p:animEffect>
                                  </p:childTnLst>
                                </p:cTn>
                              </p:par>
                            </p:childTnLst>
                          </p:cTn>
                        </p:par>
                        <p:par>
                          <p:cTn id="16" fill="hold">
                            <p:stCondLst>
                              <p:cond delay="1200"/>
                            </p:stCondLst>
                            <p:childTnLst>
                              <p:par>
                                <p:cTn id="17" presetID="22" presetClass="entr" presetSubtype="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400"/>
                                        <p:tgtEl>
                                          <p:spTgt spid="15"/>
                                        </p:tgtEl>
                                      </p:cBhvr>
                                    </p:animEffect>
                                  </p:childTnLst>
                                </p:cTn>
                              </p:par>
                            </p:childTnLst>
                          </p:cTn>
                        </p:par>
                        <p:par>
                          <p:cTn id="20" fill="hold">
                            <p:stCondLst>
                              <p:cond delay="1600"/>
                            </p:stCondLst>
                            <p:childTnLst>
                              <p:par>
                                <p:cTn id="21" presetID="22" presetClass="entr" presetSubtype="1"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400"/>
                                        <p:tgtEl>
                                          <p:spTgt spid="16"/>
                                        </p:tgtEl>
                                      </p:cBhvr>
                                    </p:animEffect>
                                  </p:childTnLst>
                                </p:cTn>
                              </p:par>
                            </p:childTnLst>
                          </p:cTn>
                        </p:par>
                        <p:par>
                          <p:cTn id="24" fill="hold">
                            <p:stCondLst>
                              <p:cond delay="20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17"/>
                                        </p:tgtEl>
                                        <p:attrNameLst>
                                          <p:attrName>style.visibility</p:attrName>
                                        </p:attrNameLst>
                                      </p:cBhvr>
                                      <p:to>
                                        <p:strVal val="visible"/>
                                      </p:to>
                                    </p:set>
                                    <p:anim calcmode="lin" valueType="num">
                                      <p:cBhvr>
                                        <p:cTn id="27" dur="2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8" dur="250" fill="hold"/>
                                        <p:tgtEl>
                                          <p:spTgt spid="17"/>
                                        </p:tgtEl>
                                        <p:attrNameLst>
                                          <p:attrName>ppt_y</p:attrName>
                                        </p:attrNameLst>
                                      </p:cBhvr>
                                      <p:tavLst>
                                        <p:tav tm="0">
                                          <p:val>
                                            <p:strVal val="#ppt_y"/>
                                          </p:val>
                                        </p:tav>
                                        <p:tav tm="100000">
                                          <p:val>
                                            <p:strVal val="#ppt_y"/>
                                          </p:val>
                                        </p:tav>
                                      </p:tavLst>
                                    </p:anim>
                                    <p:anim calcmode="lin" valueType="num">
                                      <p:cBhvr>
                                        <p:cTn id="29" dur="2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0" dur="2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250" tmFilter="0,0; .5, 1; 1, 1"/>
                                        <p:tgtEl>
                                          <p:spTgt spid="17"/>
                                        </p:tgtEl>
                                      </p:cBhvr>
                                    </p:animEffect>
                                  </p:childTnLst>
                                </p:cTn>
                              </p:par>
                            </p:childTnLst>
                          </p:cTn>
                        </p:par>
                        <p:par>
                          <p:cTn id="32" fill="hold">
                            <p:stCondLst>
                              <p:cond delay="2525"/>
                            </p:stCondLst>
                            <p:childTnLst>
                              <p:par>
                                <p:cTn id="33" presetID="22" presetClass="entr" presetSubtype="1"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2" grpId="0"/>
      <p:bldP spid="13" grpId="0"/>
      <p:bldP spid="14" grpId="0"/>
      <p:bldP spid="15" grpId="0"/>
      <p:bldP spid="16"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8AB123A-96AE-5CCC-2DEE-8AE12973403D}"/>
              </a:ext>
            </a:extLst>
          </p:cNvPr>
          <p:cNvSpPr txBox="1">
            <a:spLocks noChangeArrowheads="1"/>
          </p:cNvSpPr>
          <p:nvPr/>
        </p:nvSpPr>
        <p:spPr bwMode="auto">
          <a:xfrm>
            <a:off x="2376488" y="1869464"/>
            <a:ext cx="790098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5000" b="1" dirty="0">
                <a:latin typeface="Inter" panose="02000503000000020004" pitchFamily="2" charset="0"/>
                <a:ea typeface="Inter" panose="02000503000000020004" pitchFamily="2" charset="0"/>
                <a:cs typeface="Karla" panose="020F0502020204030204" pitchFamily="2" charset="0"/>
              </a:rPr>
              <a:t>PRESENTATION TITLE</a:t>
            </a:r>
          </a:p>
          <a:p>
            <a:pPr algn="ctr" eaLnBrk="1" hangingPunct="1"/>
            <a:endParaRPr lang="en-US" altLang="en-US" sz="4000" dirty="0">
              <a:latin typeface="Inter" panose="02000503000000020004" pitchFamily="2" charset="0"/>
              <a:ea typeface="Inter" panose="02000503000000020004" pitchFamily="2" charset="0"/>
            </a:endParaRPr>
          </a:p>
        </p:txBody>
      </p:sp>
      <p:cxnSp>
        <p:nvCxnSpPr>
          <p:cNvPr id="5" name="Прямая соединительная линия 9">
            <a:extLst>
              <a:ext uri="{FF2B5EF4-FFF2-40B4-BE49-F238E27FC236}">
                <a16:creationId xmlns:a16="http://schemas.microsoft.com/office/drawing/2014/main" id="{9D36A882-B95E-F4D2-5FD9-C0ACC89165BB}"/>
              </a:ext>
            </a:extLst>
          </p:cNvPr>
          <p:cNvCxnSpPr/>
          <p:nvPr/>
        </p:nvCxnSpPr>
        <p:spPr>
          <a:xfrm>
            <a:off x="5572125" y="1573213"/>
            <a:ext cx="1047750" cy="0"/>
          </a:xfrm>
          <a:prstGeom prst="line">
            <a:avLst/>
          </a:prstGeom>
          <a:ln w="76200">
            <a:solidFill>
              <a:srgbClr val="35C5EF"/>
            </a:solidFill>
          </a:ln>
        </p:spPr>
        <p:style>
          <a:lnRef idx="1">
            <a:schemeClr val="accent1"/>
          </a:lnRef>
          <a:fillRef idx="0">
            <a:schemeClr val="accent1"/>
          </a:fillRef>
          <a:effectRef idx="0">
            <a:schemeClr val="accent1"/>
          </a:effectRef>
          <a:fontRef idx="minor">
            <a:schemeClr val="tx1"/>
          </a:fontRef>
        </p:style>
      </p:cxnSp>
      <p:sp>
        <p:nvSpPr>
          <p:cNvPr id="6" name="Подзаголовок 2">
            <a:extLst>
              <a:ext uri="{FF2B5EF4-FFF2-40B4-BE49-F238E27FC236}">
                <a16:creationId xmlns:a16="http://schemas.microsoft.com/office/drawing/2014/main" id="{F697ED68-5051-2B7E-F21A-30A45D33C3B8}"/>
              </a:ext>
            </a:extLst>
          </p:cNvPr>
          <p:cNvSpPr txBox="1">
            <a:spLocks/>
          </p:cNvSpPr>
          <p:nvPr/>
        </p:nvSpPr>
        <p:spPr>
          <a:xfrm>
            <a:off x="2559844" y="2938743"/>
            <a:ext cx="7072312" cy="126523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2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 Etiam vitae dui congue, semper quam vitae, luctus. Donec ut tortor sed purus tincidunt lacinia. . Sed posuere nunc in leo commod else cuprum less. Etiam vitae dui congue, semper quam vitae, luctus. Donec ut tortor sed.</a:t>
            </a:r>
          </a:p>
          <a:p>
            <a:pPr marL="0" indent="0" algn="ctr" fontAlgn="auto">
              <a:lnSpc>
                <a:spcPct val="150000"/>
              </a:lnSpc>
              <a:spcBef>
                <a:spcPts val="0"/>
              </a:spcBef>
              <a:spcAft>
                <a:spcPts val="0"/>
              </a:spcAft>
              <a:buFont typeface="Arial" panose="020B0604020202020204" pitchFamily="34" charset="0"/>
              <a:buNone/>
              <a:defRPr/>
            </a:pPr>
            <a:endParaRPr lang="en-US" sz="12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cxnSp>
        <p:nvCxnSpPr>
          <p:cNvPr id="7" name="Прямая соединительная линия 7">
            <a:extLst>
              <a:ext uri="{FF2B5EF4-FFF2-40B4-BE49-F238E27FC236}">
                <a16:creationId xmlns:a16="http://schemas.microsoft.com/office/drawing/2014/main" id="{1963233C-AF5D-000E-2CAF-E49F33E92588}"/>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sp>
        <p:nvSpPr>
          <p:cNvPr id="8" name="Подзаголовок 2">
            <a:extLst>
              <a:ext uri="{FF2B5EF4-FFF2-40B4-BE49-F238E27FC236}">
                <a16:creationId xmlns:a16="http://schemas.microsoft.com/office/drawing/2014/main" id="{B0CCFE4C-5F6D-719A-7472-80E0018255E8}"/>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pic>
        <p:nvPicPr>
          <p:cNvPr id="10" name="Picture 9">
            <a:extLst>
              <a:ext uri="{FF2B5EF4-FFF2-40B4-BE49-F238E27FC236}">
                <a16:creationId xmlns:a16="http://schemas.microsoft.com/office/drawing/2014/main" id="{F9810C82-4C01-C068-AD05-1A2E8E619FFF}"/>
              </a:ext>
            </a:extLst>
          </p:cNvPr>
          <p:cNvPicPr>
            <a:picLocks noChangeAspect="1"/>
          </p:cNvPicPr>
          <p:nvPr/>
        </p:nvPicPr>
        <p:blipFill>
          <a:blip r:embed="rId2"/>
          <a:stretch>
            <a:fillRect/>
          </a:stretch>
        </p:blipFill>
        <p:spPr>
          <a:xfrm>
            <a:off x="530528" y="423913"/>
            <a:ext cx="2029316" cy="433492"/>
          </a:xfrm>
          <a:prstGeom prst="rect">
            <a:avLst/>
          </a:prstGeom>
        </p:spPr>
      </p:pic>
      <p:pic>
        <p:nvPicPr>
          <p:cNvPr id="14" name="Picture 13">
            <a:extLst>
              <a:ext uri="{FF2B5EF4-FFF2-40B4-BE49-F238E27FC236}">
                <a16:creationId xmlns:a16="http://schemas.microsoft.com/office/drawing/2014/main" id="{06B1AF58-2131-2444-D5E0-2A67443E145A}"/>
              </a:ext>
            </a:extLst>
          </p:cNvPr>
          <p:cNvPicPr>
            <a:picLocks noChangeAspect="1"/>
          </p:cNvPicPr>
          <p:nvPr/>
        </p:nvPicPr>
        <p:blipFill>
          <a:blip r:embed="rId3"/>
          <a:stretch>
            <a:fillRect/>
          </a:stretch>
        </p:blipFill>
        <p:spPr>
          <a:xfrm>
            <a:off x="10912742" y="3643042"/>
            <a:ext cx="1279258" cy="3257059"/>
          </a:xfrm>
          <a:prstGeom prst="rect">
            <a:avLst/>
          </a:prstGeom>
        </p:spPr>
      </p:pic>
      <p:pic>
        <p:nvPicPr>
          <p:cNvPr id="2" name="Picture 1">
            <a:extLst>
              <a:ext uri="{FF2B5EF4-FFF2-40B4-BE49-F238E27FC236}">
                <a16:creationId xmlns:a16="http://schemas.microsoft.com/office/drawing/2014/main" id="{1F51B67D-6237-E400-FC92-5BF17E3C8F1E}"/>
              </a:ext>
            </a:extLst>
          </p:cNvPr>
          <p:cNvPicPr>
            <a:picLocks noChangeAspect="1"/>
          </p:cNvPicPr>
          <p:nvPr/>
        </p:nvPicPr>
        <p:blipFill>
          <a:blip r:embed="rId4"/>
          <a:stretch>
            <a:fillRect/>
          </a:stretch>
        </p:blipFill>
        <p:spPr>
          <a:xfrm>
            <a:off x="8585369" y="274477"/>
            <a:ext cx="3142501" cy="870947"/>
          </a:xfrm>
          <a:prstGeom prst="rect">
            <a:avLst/>
          </a:prstGeom>
        </p:spPr>
      </p:pic>
    </p:spTree>
    <p:extLst>
      <p:ext uri="{BB962C8B-B14F-4D97-AF65-F5344CB8AC3E}">
        <p14:creationId xmlns:p14="http://schemas.microsoft.com/office/powerpoint/2010/main" val="575872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par>
                          <p:cTn id="12" fill="hold">
                            <p:stCondLst>
                              <p:cond delay="650"/>
                            </p:stCondLst>
                            <p:childTnLst>
                              <p:par>
                                <p:cTn id="13" presetID="2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400"/>
                                        <p:tgtEl>
                                          <p:spTgt spid="6"/>
                                        </p:tgtEl>
                                      </p:cBhvr>
                                    </p:animEffect>
                                  </p:childTnLst>
                                </p:cTn>
                              </p:par>
                            </p:childTnLst>
                          </p:cTn>
                        </p:par>
                        <p:par>
                          <p:cTn id="16" fill="hold">
                            <p:stCondLst>
                              <p:cond delay="1050"/>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11" name="Развернутая стрелка 6">
            <a:extLst>
              <a:ext uri="{FF2B5EF4-FFF2-40B4-BE49-F238E27FC236}">
                <a16:creationId xmlns:a16="http://schemas.microsoft.com/office/drawing/2014/main" id="{8E141F60-DCD4-84AC-4C26-2438EBB3DDA4}"/>
              </a:ext>
            </a:extLst>
          </p:cNvPr>
          <p:cNvSpPr/>
          <p:nvPr/>
        </p:nvSpPr>
        <p:spPr>
          <a:xfrm>
            <a:off x="1062038" y="2832100"/>
            <a:ext cx="3000375" cy="1525588"/>
          </a:xfrm>
          <a:prstGeom prst="uturnArrow">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solidFill>
                <a:schemeClr val="tx1"/>
              </a:solidFill>
            </a:endParaRPr>
          </a:p>
        </p:txBody>
      </p:sp>
      <p:sp>
        <p:nvSpPr>
          <p:cNvPr id="12" name="Развернутая стрелка 7">
            <a:extLst>
              <a:ext uri="{FF2B5EF4-FFF2-40B4-BE49-F238E27FC236}">
                <a16:creationId xmlns:a16="http://schemas.microsoft.com/office/drawing/2014/main" id="{B686117E-44E1-FA79-1049-6E421009A107}"/>
              </a:ext>
            </a:extLst>
          </p:cNvPr>
          <p:cNvSpPr/>
          <p:nvPr/>
        </p:nvSpPr>
        <p:spPr>
          <a:xfrm flipV="1">
            <a:off x="3502025" y="3725863"/>
            <a:ext cx="2998788" cy="1525587"/>
          </a:xfrm>
          <a:prstGeom prst="uturnArrow">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solidFill>
                <a:schemeClr val="tx1"/>
              </a:solidFill>
            </a:endParaRPr>
          </a:p>
        </p:txBody>
      </p:sp>
      <p:sp>
        <p:nvSpPr>
          <p:cNvPr id="13" name="Развернутая стрелка 8">
            <a:extLst>
              <a:ext uri="{FF2B5EF4-FFF2-40B4-BE49-F238E27FC236}">
                <a16:creationId xmlns:a16="http://schemas.microsoft.com/office/drawing/2014/main" id="{BF928DA4-49E4-C267-D23F-D284DCAF402A}"/>
              </a:ext>
            </a:extLst>
          </p:cNvPr>
          <p:cNvSpPr/>
          <p:nvPr/>
        </p:nvSpPr>
        <p:spPr>
          <a:xfrm>
            <a:off x="5916613" y="2832100"/>
            <a:ext cx="3000375" cy="1525588"/>
          </a:xfrm>
          <a:prstGeom prst="uturnArrow">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solidFill>
                <a:schemeClr val="tx1"/>
              </a:solidFill>
            </a:endParaRPr>
          </a:p>
        </p:txBody>
      </p:sp>
      <p:sp>
        <p:nvSpPr>
          <p:cNvPr id="14" name="Развернутая стрелка 9">
            <a:extLst>
              <a:ext uri="{FF2B5EF4-FFF2-40B4-BE49-F238E27FC236}">
                <a16:creationId xmlns:a16="http://schemas.microsoft.com/office/drawing/2014/main" id="{CB58EF01-9EF6-E7DC-42D4-3A250B89D199}"/>
              </a:ext>
            </a:extLst>
          </p:cNvPr>
          <p:cNvSpPr/>
          <p:nvPr/>
        </p:nvSpPr>
        <p:spPr>
          <a:xfrm flipV="1">
            <a:off x="8342313" y="3725863"/>
            <a:ext cx="2998787" cy="1525587"/>
          </a:xfrm>
          <a:prstGeom prst="uturnArrow">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solidFill>
                <a:schemeClr val="tx1"/>
              </a:solidFill>
            </a:endParaRPr>
          </a:p>
        </p:txBody>
      </p:sp>
      <p:sp>
        <p:nvSpPr>
          <p:cNvPr id="15" name="Подзаголовок 2">
            <a:extLst>
              <a:ext uri="{FF2B5EF4-FFF2-40B4-BE49-F238E27FC236}">
                <a16:creationId xmlns:a16="http://schemas.microsoft.com/office/drawing/2014/main" id="{3AF0C3A7-7E18-F667-C11A-BE001DCADC30}"/>
              </a:ext>
            </a:extLst>
          </p:cNvPr>
          <p:cNvSpPr txBox="1">
            <a:spLocks/>
          </p:cNvSpPr>
          <p:nvPr/>
        </p:nvSpPr>
        <p:spPr>
          <a:xfrm>
            <a:off x="1435100" y="4489450"/>
            <a:ext cx="2000250" cy="16367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SELECTING CONCEPT</a:t>
            </a:r>
          </a:p>
          <a:p>
            <a:pPr marL="0" indent="0" algn="ctr"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a:t>
            </a:r>
            <a:endParaRPr lang="en-US" sz="1000" dirty="0">
              <a:latin typeface="Inter" panose="02000503000000020004" pitchFamily="2" charset="0"/>
              <a:ea typeface="Inter" panose="02000503000000020004" pitchFamily="2" charset="0"/>
              <a:cs typeface="Poppins" panose="02000000000000000000" pitchFamily="2" charset="0"/>
            </a:endParaRPr>
          </a:p>
        </p:txBody>
      </p:sp>
      <p:sp>
        <p:nvSpPr>
          <p:cNvPr id="16" name="Прямоугольник 12">
            <a:extLst>
              <a:ext uri="{FF2B5EF4-FFF2-40B4-BE49-F238E27FC236}">
                <a16:creationId xmlns:a16="http://schemas.microsoft.com/office/drawing/2014/main" id="{2DB2E9F9-2E77-10D5-7A01-BE8672246832}"/>
              </a:ext>
            </a:extLst>
          </p:cNvPr>
          <p:cNvSpPr>
            <a:spLocks noChangeArrowheads="1"/>
          </p:cNvSpPr>
          <p:nvPr/>
        </p:nvSpPr>
        <p:spPr bwMode="auto">
          <a:xfrm>
            <a:off x="1565275" y="3524250"/>
            <a:ext cx="17399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5400" dirty="0">
                <a:solidFill>
                  <a:srgbClr val="35C5EF"/>
                </a:solidFill>
                <a:latin typeface="Pe-icon-7-stroke" pitchFamily="2" charset="0"/>
              </a:rPr>
              <a:t></a:t>
            </a:r>
            <a:endParaRPr lang="ru-RU" altLang="en-US" sz="5400" dirty="0">
              <a:solidFill>
                <a:srgbClr val="35C5EF"/>
              </a:solidFill>
              <a:latin typeface="Calibri" panose="020F0502020204030204" pitchFamily="34" charset="0"/>
            </a:endParaRPr>
          </a:p>
        </p:txBody>
      </p:sp>
      <p:sp>
        <p:nvSpPr>
          <p:cNvPr id="17" name="Прямоугольник 14">
            <a:extLst>
              <a:ext uri="{FF2B5EF4-FFF2-40B4-BE49-F238E27FC236}">
                <a16:creationId xmlns:a16="http://schemas.microsoft.com/office/drawing/2014/main" id="{F593E43B-08FE-34F3-5FA9-DB025B8B2268}"/>
              </a:ext>
            </a:extLst>
          </p:cNvPr>
          <p:cNvSpPr>
            <a:spLocks noChangeArrowheads="1"/>
          </p:cNvSpPr>
          <p:nvPr/>
        </p:nvSpPr>
        <p:spPr bwMode="auto">
          <a:xfrm>
            <a:off x="4062413" y="3524250"/>
            <a:ext cx="17399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5400" dirty="0">
                <a:solidFill>
                  <a:srgbClr val="35C5EF"/>
                </a:solidFill>
                <a:latin typeface="Pe-icon-7-stroke" pitchFamily="2" charset="0"/>
              </a:rPr>
              <a:t></a:t>
            </a:r>
            <a:endParaRPr lang="ru-RU" altLang="en-US" sz="5400" dirty="0">
              <a:solidFill>
                <a:srgbClr val="35C5EF"/>
              </a:solidFill>
              <a:latin typeface="Calibri" panose="020F0502020204030204" pitchFamily="34" charset="0"/>
            </a:endParaRPr>
          </a:p>
        </p:txBody>
      </p:sp>
      <p:sp>
        <p:nvSpPr>
          <p:cNvPr id="18" name="Подзаголовок 2">
            <a:extLst>
              <a:ext uri="{FF2B5EF4-FFF2-40B4-BE49-F238E27FC236}">
                <a16:creationId xmlns:a16="http://schemas.microsoft.com/office/drawing/2014/main" id="{E3560CF7-44C5-E97E-CA4D-6B4337BA3AD8}"/>
              </a:ext>
            </a:extLst>
          </p:cNvPr>
          <p:cNvSpPr txBox="1">
            <a:spLocks/>
          </p:cNvSpPr>
          <p:nvPr/>
        </p:nvSpPr>
        <p:spPr>
          <a:xfrm>
            <a:off x="3930650" y="2305050"/>
            <a:ext cx="2001838" cy="16367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WEB DEVELOPMENT</a:t>
            </a:r>
          </a:p>
          <a:p>
            <a:pPr marL="0" indent="0" algn="ctr"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a:t>
            </a:r>
            <a:endParaRPr lang="en-US" sz="1000" dirty="0">
              <a:latin typeface="Inter" panose="02000503000000020004" pitchFamily="2" charset="0"/>
              <a:ea typeface="Inter" panose="02000503000000020004" pitchFamily="2" charset="0"/>
              <a:cs typeface="Poppins" panose="02000000000000000000" pitchFamily="2" charset="0"/>
            </a:endParaRPr>
          </a:p>
        </p:txBody>
      </p:sp>
      <p:sp>
        <p:nvSpPr>
          <p:cNvPr id="19" name="Прямоугольник 16">
            <a:extLst>
              <a:ext uri="{FF2B5EF4-FFF2-40B4-BE49-F238E27FC236}">
                <a16:creationId xmlns:a16="http://schemas.microsoft.com/office/drawing/2014/main" id="{24A2A0A5-2062-A4FE-390C-75ACE7196403}"/>
              </a:ext>
            </a:extLst>
          </p:cNvPr>
          <p:cNvSpPr>
            <a:spLocks noChangeArrowheads="1"/>
          </p:cNvSpPr>
          <p:nvPr/>
        </p:nvSpPr>
        <p:spPr bwMode="auto">
          <a:xfrm>
            <a:off x="6450013" y="3565525"/>
            <a:ext cx="17383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5400" dirty="0">
                <a:solidFill>
                  <a:srgbClr val="35C5EF"/>
                </a:solidFill>
                <a:latin typeface="Pe-icon-7-stroke" pitchFamily="2" charset="0"/>
              </a:rPr>
              <a:t></a:t>
            </a:r>
            <a:endParaRPr lang="ru-RU" altLang="en-US" sz="5400" dirty="0">
              <a:solidFill>
                <a:srgbClr val="35C5EF"/>
              </a:solidFill>
              <a:latin typeface="Calibri" panose="020F0502020204030204" pitchFamily="34" charset="0"/>
            </a:endParaRPr>
          </a:p>
        </p:txBody>
      </p:sp>
      <p:sp>
        <p:nvSpPr>
          <p:cNvPr id="20" name="Прямоугольник 17">
            <a:extLst>
              <a:ext uri="{FF2B5EF4-FFF2-40B4-BE49-F238E27FC236}">
                <a16:creationId xmlns:a16="http://schemas.microsoft.com/office/drawing/2014/main" id="{7B2015F3-9618-440A-F4A9-F8B8C3D2CB4C}"/>
              </a:ext>
            </a:extLst>
          </p:cNvPr>
          <p:cNvSpPr>
            <a:spLocks noChangeArrowheads="1"/>
          </p:cNvSpPr>
          <p:nvPr/>
        </p:nvSpPr>
        <p:spPr bwMode="auto">
          <a:xfrm>
            <a:off x="8913813" y="3565525"/>
            <a:ext cx="17399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5400" dirty="0">
                <a:solidFill>
                  <a:srgbClr val="35C5EF"/>
                </a:solidFill>
                <a:latin typeface="Pe-icon-7-stroke" pitchFamily="2" charset="0"/>
              </a:rPr>
              <a:t></a:t>
            </a:r>
            <a:endParaRPr lang="ru-RU" altLang="en-US" sz="5400" dirty="0">
              <a:solidFill>
                <a:srgbClr val="35C5EF"/>
              </a:solidFill>
              <a:latin typeface="Calibri" panose="020F0502020204030204" pitchFamily="34" charset="0"/>
            </a:endParaRPr>
          </a:p>
        </p:txBody>
      </p:sp>
      <p:sp>
        <p:nvSpPr>
          <p:cNvPr id="21" name="Подзаголовок 2">
            <a:extLst>
              <a:ext uri="{FF2B5EF4-FFF2-40B4-BE49-F238E27FC236}">
                <a16:creationId xmlns:a16="http://schemas.microsoft.com/office/drawing/2014/main" id="{FDF9B777-469A-FC1C-68BD-889E3FF8D5F5}"/>
              </a:ext>
            </a:extLst>
          </p:cNvPr>
          <p:cNvSpPr txBox="1">
            <a:spLocks/>
          </p:cNvSpPr>
          <p:nvPr/>
        </p:nvSpPr>
        <p:spPr>
          <a:xfrm>
            <a:off x="6354763" y="4489450"/>
            <a:ext cx="2000250" cy="16367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HTML CODING</a:t>
            </a:r>
          </a:p>
          <a:p>
            <a:pPr marL="0" indent="0" algn="ctr"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a:t>
            </a:r>
            <a:endParaRPr lang="en-US" sz="1000" dirty="0">
              <a:latin typeface="Inter" panose="02000503000000020004" pitchFamily="2" charset="0"/>
              <a:ea typeface="Inter" panose="02000503000000020004" pitchFamily="2" charset="0"/>
              <a:cs typeface="Poppins" panose="02000000000000000000" pitchFamily="2" charset="0"/>
            </a:endParaRPr>
          </a:p>
        </p:txBody>
      </p:sp>
      <p:sp>
        <p:nvSpPr>
          <p:cNvPr id="22" name="Подзаголовок 2">
            <a:extLst>
              <a:ext uri="{FF2B5EF4-FFF2-40B4-BE49-F238E27FC236}">
                <a16:creationId xmlns:a16="http://schemas.microsoft.com/office/drawing/2014/main" id="{BD68611F-074C-57B4-A9F0-AA91C5E3888F}"/>
              </a:ext>
            </a:extLst>
          </p:cNvPr>
          <p:cNvSpPr txBox="1">
            <a:spLocks/>
          </p:cNvSpPr>
          <p:nvPr/>
        </p:nvSpPr>
        <p:spPr>
          <a:xfrm>
            <a:off x="8836025" y="2305050"/>
            <a:ext cx="2001838" cy="16367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FIXING ALL BUGS</a:t>
            </a:r>
          </a:p>
          <a:p>
            <a:pPr marL="0" indent="0" algn="ctr"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a:t>
            </a:r>
            <a:endParaRPr lang="en-US" sz="1000" dirty="0">
              <a:latin typeface="Inter" panose="02000503000000020004" pitchFamily="2" charset="0"/>
              <a:ea typeface="Inter" panose="02000503000000020004" pitchFamily="2" charset="0"/>
              <a:cs typeface="Poppins" panose="02000000000000000000" pitchFamily="2" charset="0"/>
            </a:endParaRPr>
          </a:p>
        </p:txBody>
      </p:sp>
      <p:sp>
        <p:nvSpPr>
          <p:cNvPr id="23" name="Овал 21">
            <a:extLst>
              <a:ext uri="{FF2B5EF4-FFF2-40B4-BE49-F238E27FC236}">
                <a16:creationId xmlns:a16="http://schemas.microsoft.com/office/drawing/2014/main" id="{A60C99F3-FA25-A802-EA33-9797C525DAE2}"/>
              </a:ext>
            </a:extLst>
          </p:cNvPr>
          <p:cNvSpPr/>
          <p:nvPr/>
        </p:nvSpPr>
        <p:spPr>
          <a:xfrm>
            <a:off x="2190750" y="2741613"/>
            <a:ext cx="539750" cy="539750"/>
          </a:xfrm>
          <a:prstGeom prst="ellipse">
            <a:avLst/>
          </a:prstGeom>
          <a:solidFill>
            <a:srgbClr val="35C5EF"/>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4" name="Прямоугольник 22">
            <a:extLst>
              <a:ext uri="{FF2B5EF4-FFF2-40B4-BE49-F238E27FC236}">
                <a16:creationId xmlns:a16="http://schemas.microsoft.com/office/drawing/2014/main" id="{EAEC4F41-5368-5757-9B01-6FA2641F797C}"/>
              </a:ext>
            </a:extLst>
          </p:cNvPr>
          <p:cNvSpPr/>
          <p:nvPr/>
        </p:nvSpPr>
        <p:spPr>
          <a:xfrm>
            <a:off x="2267257" y="2797175"/>
            <a:ext cx="396262" cy="377667"/>
          </a:xfrm>
          <a:prstGeom prst="rect">
            <a:avLst/>
          </a:prstGeom>
        </p:spPr>
        <p:txBody>
          <a:bodyPr wrap="none">
            <a:spAutoFit/>
          </a:bodyPr>
          <a:lstStyle/>
          <a:p>
            <a:pPr algn="ctr" eaLnBrk="1" fontAlgn="auto" hangingPunct="1">
              <a:lnSpc>
                <a:spcPct val="150000"/>
              </a:lnSpc>
              <a:spcBef>
                <a:spcPts val="0"/>
              </a:spcBef>
              <a:spcAft>
                <a:spcPts val="0"/>
              </a:spcAft>
              <a:defRPr/>
            </a:pPr>
            <a:r>
              <a:rPr lang="en-US" sz="1400" b="1" kern="0" dirty="0">
                <a:solidFill>
                  <a:schemeClr val="bg1"/>
                </a:solidFill>
                <a:latin typeface="Inter" panose="02000503000000020004" pitchFamily="2" charset="0"/>
                <a:ea typeface="Inter" panose="02000503000000020004" pitchFamily="2" charset="0"/>
                <a:cs typeface="Poppins" panose="02000000000000000000" pitchFamily="2" charset="0"/>
              </a:rPr>
              <a:t>01</a:t>
            </a:r>
          </a:p>
        </p:txBody>
      </p:sp>
      <p:sp>
        <p:nvSpPr>
          <p:cNvPr id="25" name="Овал 23">
            <a:extLst>
              <a:ext uri="{FF2B5EF4-FFF2-40B4-BE49-F238E27FC236}">
                <a16:creationId xmlns:a16="http://schemas.microsoft.com/office/drawing/2014/main" id="{B8978013-E631-5BA6-B322-73F6AEDE41FC}"/>
              </a:ext>
            </a:extLst>
          </p:cNvPr>
          <p:cNvSpPr/>
          <p:nvPr/>
        </p:nvSpPr>
        <p:spPr>
          <a:xfrm>
            <a:off x="4624388" y="4802188"/>
            <a:ext cx="539750" cy="539750"/>
          </a:xfrm>
          <a:prstGeom prst="ellipse">
            <a:avLst/>
          </a:prstGeom>
          <a:solidFill>
            <a:srgbClr val="35C5EF"/>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6" name="Прямоугольник 24">
            <a:extLst>
              <a:ext uri="{FF2B5EF4-FFF2-40B4-BE49-F238E27FC236}">
                <a16:creationId xmlns:a16="http://schemas.microsoft.com/office/drawing/2014/main" id="{F880D728-5002-3959-910A-9B253ED35350}"/>
              </a:ext>
            </a:extLst>
          </p:cNvPr>
          <p:cNvSpPr/>
          <p:nvPr/>
        </p:nvSpPr>
        <p:spPr>
          <a:xfrm>
            <a:off x="4674576" y="4845050"/>
            <a:ext cx="421911" cy="377667"/>
          </a:xfrm>
          <a:prstGeom prst="rect">
            <a:avLst/>
          </a:prstGeom>
        </p:spPr>
        <p:txBody>
          <a:bodyPr wrap="none">
            <a:spAutoFit/>
          </a:bodyPr>
          <a:lstStyle/>
          <a:p>
            <a:pPr algn="ctr" eaLnBrk="1" fontAlgn="auto" hangingPunct="1">
              <a:lnSpc>
                <a:spcPct val="150000"/>
              </a:lnSpc>
              <a:spcBef>
                <a:spcPts val="0"/>
              </a:spcBef>
              <a:spcAft>
                <a:spcPts val="0"/>
              </a:spcAft>
              <a:defRPr/>
            </a:pPr>
            <a:r>
              <a:rPr lang="en-US" sz="1400" b="1" kern="0" dirty="0">
                <a:solidFill>
                  <a:schemeClr val="bg1"/>
                </a:solidFill>
                <a:latin typeface="Inter" panose="02000503000000020004" pitchFamily="2" charset="0"/>
                <a:ea typeface="Inter" panose="02000503000000020004" pitchFamily="2" charset="0"/>
                <a:cs typeface="Poppins" panose="02000000000000000000" pitchFamily="2" charset="0"/>
              </a:rPr>
              <a:t>02</a:t>
            </a:r>
          </a:p>
        </p:txBody>
      </p:sp>
      <p:sp>
        <p:nvSpPr>
          <p:cNvPr id="27" name="Овал 25">
            <a:extLst>
              <a:ext uri="{FF2B5EF4-FFF2-40B4-BE49-F238E27FC236}">
                <a16:creationId xmlns:a16="http://schemas.microsoft.com/office/drawing/2014/main" id="{355C1F50-E011-A5EF-78EB-F13CFB0EDEE2}"/>
              </a:ext>
            </a:extLst>
          </p:cNvPr>
          <p:cNvSpPr/>
          <p:nvPr/>
        </p:nvSpPr>
        <p:spPr>
          <a:xfrm>
            <a:off x="7099300" y="2741613"/>
            <a:ext cx="539750" cy="539750"/>
          </a:xfrm>
          <a:prstGeom prst="ellipse">
            <a:avLst/>
          </a:prstGeom>
          <a:solidFill>
            <a:srgbClr val="35C5EF"/>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8" name="Прямоугольник 26">
            <a:extLst>
              <a:ext uri="{FF2B5EF4-FFF2-40B4-BE49-F238E27FC236}">
                <a16:creationId xmlns:a16="http://schemas.microsoft.com/office/drawing/2014/main" id="{F5DDAD76-A544-DF1A-D2C7-E93C27A13F6A}"/>
              </a:ext>
            </a:extLst>
          </p:cNvPr>
          <p:cNvSpPr/>
          <p:nvPr/>
        </p:nvSpPr>
        <p:spPr>
          <a:xfrm>
            <a:off x="7159784" y="2784475"/>
            <a:ext cx="426720" cy="377667"/>
          </a:xfrm>
          <a:prstGeom prst="rect">
            <a:avLst/>
          </a:prstGeom>
        </p:spPr>
        <p:txBody>
          <a:bodyPr wrap="none">
            <a:spAutoFit/>
          </a:bodyPr>
          <a:lstStyle/>
          <a:p>
            <a:pPr algn="ctr" eaLnBrk="1" fontAlgn="auto" hangingPunct="1">
              <a:lnSpc>
                <a:spcPct val="150000"/>
              </a:lnSpc>
              <a:spcBef>
                <a:spcPts val="0"/>
              </a:spcBef>
              <a:spcAft>
                <a:spcPts val="0"/>
              </a:spcAft>
              <a:defRPr/>
            </a:pPr>
            <a:r>
              <a:rPr lang="en-US" sz="1400" b="1" kern="0" dirty="0">
                <a:solidFill>
                  <a:schemeClr val="bg1"/>
                </a:solidFill>
                <a:latin typeface="Inter" panose="02000503000000020004" pitchFamily="2" charset="0"/>
                <a:ea typeface="Inter" panose="02000503000000020004" pitchFamily="2" charset="0"/>
                <a:cs typeface="Poppins" panose="02000000000000000000" pitchFamily="2" charset="0"/>
              </a:rPr>
              <a:t>03</a:t>
            </a:r>
          </a:p>
        </p:txBody>
      </p:sp>
      <p:sp>
        <p:nvSpPr>
          <p:cNvPr id="29" name="Овал 27">
            <a:extLst>
              <a:ext uri="{FF2B5EF4-FFF2-40B4-BE49-F238E27FC236}">
                <a16:creationId xmlns:a16="http://schemas.microsoft.com/office/drawing/2014/main" id="{7B2350C8-6646-9D00-89DD-61F4E492F7A7}"/>
              </a:ext>
            </a:extLst>
          </p:cNvPr>
          <p:cNvSpPr/>
          <p:nvPr/>
        </p:nvSpPr>
        <p:spPr>
          <a:xfrm>
            <a:off x="9548813" y="4802188"/>
            <a:ext cx="539750" cy="539750"/>
          </a:xfrm>
          <a:prstGeom prst="ellipse">
            <a:avLst/>
          </a:prstGeom>
          <a:solidFill>
            <a:srgbClr val="35C5EF"/>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30" name="Прямоугольник 28">
            <a:extLst>
              <a:ext uri="{FF2B5EF4-FFF2-40B4-BE49-F238E27FC236}">
                <a16:creationId xmlns:a16="http://schemas.microsoft.com/office/drawing/2014/main" id="{B01F71D2-5C72-5079-1715-C61EC944F39F}"/>
              </a:ext>
            </a:extLst>
          </p:cNvPr>
          <p:cNvSpPr/>
          <p:nvPr/>
        </p:nvSpPr>
        <p:spPr>
          <a:xfrm>
            <a:off x="9619600" y="4845050"/>
            <a:ext cx="429926" cy="377667"/>
          </a:xfrm>
          <a:prstGeom prst="rect">
            <a:avLst/>
          </a:prstGeom>
        </p:spPr>
        <p:txBody>
          <a:bodyPr wrap="none">
            <a:spAutoFit/>
          </a:bodyPr>
          <a:lstStyle/>
          <a:p>
            <a:pPr algn="ctr" eaLnBrk="1" fontAlgn="auto" hangingPunct="1">
              <a:lnSpc>
                <a:spcPct val="150000"/>
              </a:lnSpc>
              <a:spcBef>
                <a:spcPts val="0"/>
              </a:spcBef>
              <a:spcAft>
                <a:spcPts val="0"/>
              </a:spcAft>
              <a:defRPr/>
            </a:pPr>
            <a:r>
              <a:rPr lang="en-US" sz="1400" b="1" kern="0" dirty="0">
                <a:solidFill>
                  <a:schemeClr val="bg1"/>
                </a:solidFill>
                <a:latin typeface="Inter" panose="02000503000000020004" pitchFamily="2" charset="0"/>
                <a:ea typeface="Inter" panose="02000503000000020004" pitchFamily="2" charset="0"/>
                <a:cs typeface="Poppins" panose="02000000000000000000" pitchFamily="2" charset="0"/>
              </a:rPr>
              <a:t>04</a:t>
            </a:r>
          </a:p>
        </p:txBody>
      </p:sp>
      <p:sp>
        <p:nvSpPr>
          <p:cNvPr id="31" name="TextBox 30">
            <a:extLst>
              <a:ext uri="{FF2B5EF4-FFF2-40B4-BE49-F238E27FC236}">
                <a16:creationId xmlns:a16="http://schemas.microsoft.com/office/drawing/2014/main" id="{B4196064-1692-F710-847E-06E2828824CC}"/>
              </a:ext>
            </a:extLst>
          </p:cNvPr>
          <p:cNvSpPr txBox="1">
            <a:spLocks noChangeArrowheads="1"/>
          </p:cNvSpPr>
          <p:nvPr/>
        </p:nvSpPr>
        <p:spPr bwMode="auto">
          <a:xfrm>
            <a:off x="2376488" y="1333500"/>
            <a:ext cx="7439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dirty="0">
                <a:latin typeface="Inter" panose="02000503000000020004" pitchFamily="2" charset="0"/>
                <a:ea typeface="Inter" panose="02000503000000020004" pitchFamily="2" charset="0"/>
                <a:cs typeface="Karla" pitchFamily="2" charset="0"/>
              </a:rPr>
              <a:t>MULTIPLE </a:t>
            </a:r>
            <a:r>
              <a:rPr lang="en-US" altLang="en-US" sz="4000" b="1" dirty="0">
                <a:solidFill>
                  <a:srgbClr val="35C5EF"/>
                </a:solidFill>
                <a:latin typeface="Inter" panose="02000503000000020004" pitchFamily="2" charset="0"/>
                <a:ea typeface="Inter" panose="02000503000000020004" pitchFamily="2" charset="0"/>
                <a:cs typeface="Karla" pitchFamily="2" charset="0"/>
              </a:rPr>
              <a:t>SETS</a:t>
            </a:r>
          </a:p>
          <a:p>
            <a:pPr algn="ctr" eaLnBrk="1" hangingPunct="1"/>
            <a:endParaRPr lang="en-US" altLang="en-US" sz="4000" dirty="0">
              <a:latin typeface="Inter" panose="02000503000000020004" pitchFamily="2" charset="0"/>
              <a:ea typeface="Inter" panose="02000503000000020004" pitchFamily="2" charset="0"/>
            </a:endParaRPr>
          </a:p>
        </p:txBody>
      </p:sp>
      <p:cxnSp>
        <p:nvCxnSpPr>
          <p:cNvPr id="2" name="Прямая соединительная линия 9">
            <a:extLst>
              <a:ext uri="{FF2B5EF4-FFF2-40B4-BE49-F238E27FC236}">
                <a16:creationId xmlns:a16="http://schemas.microsoft.com/office/drawing/2014/main" id="{9B873164-0F7E-C32F-8E76-CF41DD65F22B}"/>
              </a:ext>
            </a:extLst>
          </p:cNvPr>
          <p:cNvCxnSpPr/>
          <p:nvPr/>
        </p:nvCxnSpPr>
        <p:spPr>
          <a:xfrm>
            <a:off x="5457825" y="1162053"/>
            <a:ext cx="1047750" cy="0"/>
          </a:xfrm>
          <a:prstGeom prst="line">
            <a:avLst/>
          </a:prstGeom>
          <a:ln w="76200">
            <a:solidFill>
              <a:srgbClr val="35C5E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D955910E-4BA7-F613-A3F8-290C9D9F5CA3}"/>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8" name="Picture 7">
            <a:extLst>
              <a:ext uri="{FF2B5EF4-FFF2-40B4-BE49-F238E27FC236}">
                <a16:creationId xmlns:a16="http://schemas.microsoft.com/office/drawing/2014/main" id="{C313A6E6-538D-F2EC-773A-D9464E9CC8D7}"/>
              </a:ext>
            </a:extLst>
          </p:cNvPr>
          <p:cNvPicPr>
            <a:picLocks noChangeAspect="1"/>
          </p:cNvPicPr>
          <p:nvPr/>
        </p:nvPicPr>
        <p:blipFill>
          <a:blip r:embed="rId4"/>
          <a:stretch>
            <a:fillRect/>
          </a:stretch>
        </p:blipFill>
        <p:spPr>
          <a:xfrm>
            <a:off x="8585369" y="274477"/>
            <a:ext cx="3142501" cy="870947"/>
          </a:xfrm>
          <a:prstGeom prst="rect">
            <a:avLst/>
          </a:prstGeom>
        </p:spPr>
      </p:pic>
      <p:sp>
        <p:nvSpPr>
          <p:cNvPr id="9" name="Подзаголовок 2">
            <a:extLst>
              <a:ext uri="{FF2B5EF4-FFF2-40B4-BE49-F238E27FC236}">
                <a16:creationId xmlns:a16="http://schemas.microsoft.com/office/drawing/2014/main" id="{FC557F0E-9113-45EB-BAB1-22CFA787BEA5}"/>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409223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4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400"/>
                                        <p:tgtEl>
                                          <p:spTgt spid="17"/>
                                        </p:tgtEl>
                                      </p:cBhvr>
                                    </p:animEffect>
                                  </p:childTnLst>
                                </p:cTn>
                              </p:par>
                              <p:par>
                                <p:cTn id="11" presetID="22" presetClass="entr" presetSubtype="1"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400"/>
                                        <p:tgtEl>
                                          <p:spTgt spid="19"/>
                                        </p:tgtEl>
                                      </p:cBhvr>
                                    </p:animEffect>
                                  </p:childTnLst>
                                </p:cTn>
                              </p:par>
                              <p:par>
                                <p:cTn id="14" presetID="22" presetClass="entr" presetSubtype="1"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up)">
                                      <p:cBhvr>
                                        <p:cTn id="16" dur="400"/>
                                        <p:tgtEl>
                                          <p:spTgt spid="20"/>
                                        </p:tgtEl>
                                      </p:cBhvr>
                                    </p:animEffect>
                                  </p:childTnLst>
                                </p:cTn>
                              </p:par>
                            </p:childTnLst>
                          </p:cTn>
                        </p:par>
                        <p:par>
                          <p:cTn id="17" fill="hold">
                            <p:stCondLst>
                              <p:cond delay="400"/>
                            </p:stCondLst>
                            <p:childTnLst>
                              <p:par>
                                <p:cTn id="18" presetID="41" presetClass="entr" presetSubtype="0" fill="hold" nodeType="afterEffect">
                                  <p:stCondLst>
                                    <p:cond delay="0"/>
                                  </p:stCondLst>
                                  <p:iterate type="lt">
                                    <p:tmPct val="10000"/>
                                  </p:iterate>
                                  <p:childTnLst>
                                    <p:set>
                                      <p:cBhvr>
                                        <p:cTn id="19" dur="1" fill="hold">
                                          <p:stCondLst>
                                            <p:cond delay="0"/>
                                          </p:stCondLst>
                                        </p:cTn>
                                        <p:tgtEl>
                                          <p:spTgt spid="31"/>
                                        </p:tgtEl>
                                        <p:attrNameLst>
                                          <p:attrName>style.visibility</p:attrName>
                                        </p:attrNameLst>
                                      </p:cBhvr>
                                      <p:to>
                                        <p:strVal val="visible"/>
                                      </p:to>
                                    </p:set>
                                    <p:anim calcmode="lin" valueType="num">
                                      <p:cBhvr>
                                        <p:cTn id="20"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1" dur="250" fill="hold"/>
                                        <p:tgtEl>
                                          <p:spTgt spid="31"/>
                                        </p:tgtEl>
                                        <p:attrNameLst>
                                          <p:attrName>ppt_y</p:attrName>
                                        </p:attrNameLst>
                                      </p:cBhvr>
                                      <p:tavLst>
                                        <p:tav tm="0">
                                          <p:val>
                                            <p:strVal val="#ppt_y"/>
                                          </p:val>
                                        </p:tav>
                                        <p:tav tm="100000">
                                          <p:val>
                                            <p:strVal val="#ppt_y"/>
                                          </p:val>
                                        </p:tav>
                                      </p:tavLst>
                                    </p:anim>
                                    <p:anim calcmode="lin" valueType="num">
                                      <p:cBhvr>
                                        <p:cTn id="22"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3"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250" tmFilter="0,0; .5, 1; 1, 1"/>
                                        <p:tgtEl>
                                          <p:spTgt spid="31"/>
                                        </p:tgtEl>
                                      </p:cBhvr>
                                    </p:animEffect>
                                  </p:childTnLst>
                                </p:cTn>
                              </p:par>
                            </p:childTnLst>
                          </p:cTn>
                        </p:par>
                        <p:par>
                          <p:cTn id="25" fill="hold">
                            <p:stCondLst>
                              <p:cond delay="925"/>
                            </p:stCondLst>
                            <p:childTnLst>
                              <p:par>
                                <p:cTn id="26" presetID="22" presetClass="entr" presetSubtype="1"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p:bldP spid="20" grpId="0"/>
      <p:bldP spid="31"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2" name="Прямоугольник 15">
            <a:extLst>
              <a:ext uri="{FF2B5EF4-FFF2-40B4-BE49-F238E27FC236}">
                <a16:creationId xmlns:a16="http://schemas.microsoft.com/office/drawing/2014/main" id="{00ADE173-97AE-D78B-4CEE-31C31BB3EFAD}"/>
              </a:ext>
            </a:extLst>
          </p:cNvPr>
          <p:cNvSpPr/>
          <p:nvPr/>
        </p:nvSpPr>
        <p:spPr>
          <a:xfrm>
            <a:off x="-11113" y="4235450"/>
            <a:ext cx="12192001" cy="16338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3" name="Прямоугольник 11">
            <a:extLst>
              <a:ext uri="{FF2B5EF4-FFF2-40B4-BE49-F238E27FC236}">
                <a16:creationId xmlns:a16="http://schemas.microsoft.com/office/drawing/2014/main" id="{46C67F97-E64D-9969-4F91-BF54B6DBB158}"/>
              </a:ext>
            </a:extLst>
          </p:cNvPr>
          <p:cNvSpPr/>
          <p:nvPr/>
        </p:nvSpPr>
        <p:spPr>
          <a:xfrm>
            <a:off x="0" y="2278063"/>
            <a:ext cx="12192000" cy="1957387"/>
          </a:xfrm>
          <a:prstGeom prst="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4" name="Подзаголовок 2">
            <a:extLst>
              <a:ext uri="{FF2B5EF4-FFF2-40B4-BE49-F238E27FC236}">
                <a16:creationId xmlns:a16="http://schemas.microsoft.com/office/drawing/2014/main" id="{1F9377D5-1053-B751-8056-2A80D656B5CD}"/>
              </a:ext>
            </a:extLst>
          </p:cNvPr>
          <p:cNvSpPr txBox="1">
            <a:spLocks/>
          </p:cNvSpPr>
          <p:nvPr/>
        </p:nvSpPr>
        <p:spPr>
          <a:xfrm>
            <a:off x="1824038" y="2876550"/>
            <a:ext cx="355600" cy="60166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2400" kern="0" dirty="0">
                <a:solidFill>
                  <a:schemeClr val="bg1"/>
                </a:solidFill>
                <a:latin typeface="Inter" panose="02000503000000020004" pitchFamily="2" charset="0"/>
                <a:ea typeface="Inter" panose="02000503000000020004" pitchFamily="2" charset="0"/>
                <a:cs typeface="Poppins" panose="02000000000000000000" pitchFamily="2" charset="0"/>
              </a:rPr>
              <a:t>1</a:t>
            </a:r>
            <a:endParaRPr lang="en-US" sz="1600" dirty="0">
              <a:solidFill>
                <a:schemeClr val="bg1"/>
              </a:solidFill>
              <a:latin typeface="Inter" panose="02000503000000020004" pitchFamily="2" charset="0"/>
              <a:ea typeface="Inter" panose="02000503000000020004" pitchFamily="2" charset="0"/>
              <a:cs typeface="Poppins" panose="02000000000000000000" pitchFamily="2" charset="0"/>
            </a:endParaRPr>
          </a:p>
        </p:txBody>
      </p:sp>
      <p:sp>
        <p:nvSpPr>
          <p:cNvPr id="15" name="Подзаголовок 2">
            <a:extLst>
              <a:ext uri="{FF2B5EF4-FFF2-40B4-BE49-F238E27FC236}">
                <a16:creationId xmlns:a16="http://schemas.microsoft.com/office/drawing/2014/main" id="{738C9CCA-A965-1B55-628E-28F701098E3C}"/>
              </a:ext>
            </a:extLst>
          </p:cNvPr>
          <p:cNvSpPr txBox="1">
            <a:spLocks/>
          </p:cNvSpPr>
          <p:nvPr/>
        </p:nvSpPr>
        <p:spPr>
          <a:xfrm>
            <a:off x="4560888" y="2876550"/>
            <a:ext cx="354012" cy="60166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2400" kern="0" dirty="0">
                <a:solidFill>
                  <a:schemeClr val="bg1"/>
                </a:solidFill>
                <a:latin typeface="Inter" panose="02000503000000020004" pitchFamily="2" charset="0"/>
                <a:ea typeface="Inter" panose="02000503000000020004" pitchFamily="2" charset="0"/>
                <a:cs typeface="Poppins" panose="02000000000000000000" pitchFamily="2" charset="0"/>
              </a:rPr>
              <a:t>2</a:t>
            </a:r>
            <a:endParaRPr lang="en-US" sz="1600" dirty="0">
              <a:solidFill>
                <a:schemeClr val="bg1"/>
              </a:solidFill>
              <a:latin typeface="Inter" panose="02000503000000020004" pitchFamily="2" charset="0"/>
              <a:ea typeface="Inter" panose="02000503000000020004" pitchFamily="2" charset="0"/>
              <a:cs typeface="Poppins" panose="02000000000000000000" pitchFamily="2" charset="0"/>
            </a:endParaRPr>
          </a:p>
        </p:txBody>
      </p:sp>
      <p:sp>
        <p:nvSpPr>
          <p:cNvPr id="16" name="Подзаголовок 2">
            <a:extLst>
              <a:ext uri="{FF2B5EF4-FFF2-40B4-BE49-F238E27FC236}">
                <a16:creationId xmlns:a16="http://schemas.microsoft.com/office/drawing/2014/main" id="{2A5C5EB6-3520-C65E-E870-B7269AC97E3D}"/>
              </a:ext>
            </a:extLst>
          </p:cNvPr>
          <p:cNvSpPr txBox="1">
            <a:spLocks/>
          </p:cNvSpPr>
          <p:nvPr/>
        </p:nvSpPr>
        <p:spPr>
          <a:xfrm>
            <a:off x="7296150" y="2886075"/>
            <a:ext cx="355600" cy="60166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2400" kern="0" dirty="0">
                <a:solidFill>
                  <a:schemeClr val="bg1"/>
                </a:solidFill>
                <a:latin typeface="Inter" panose="02000503000000020004" pitchFamily="2" charset="0"/>
                <a:ea typeface="Inter" panose="02000503000000020004" pitchFamily="2" charset="0"/>
                <a:cs typeface="Poppins" panose="02000000000000000000" pitchFamily="2" charset="0"/>
              </a:rPr>
              <a:t>3</a:t>
            </a:r>
            <a:endParaRPr lang="en-US" sz="1600" dirty="0">
              <a:solidFill>
                <a:schemeClr val="bg1"/>
              </a:solidFill>
              <a:latin typeface="Inter" panose="02000503000000020004" pitchFamily="2" charset="0"/>
              <a:ea typeface="Inter" panose="02000503000000020004" pitchFamily="2" charset="0"/>
              <a:cs typeface="Poppins" panose="02000000000000000000" pitchFamily="2" charset="0"/>
            </a:endParaRPr>
          </a:p>
        </p:txBody>
      </p:sp>
      <p:sp>
        <p:nvSpPr>
          <p:cNvPr id="17" name="Подзаголовок 2">
            <a:extLst>
              <a:ext uri="{FF2B5EF4-FFF2-40B4-BE49-F238E27FC236}">
                <a16:creationId xmlns:a16="http://schemas.microsoft.com/office/drawing/2014/main" id="{C34C123A-1C7C-609C-ADF9-BB48545E6C1C}"/>
              </a:ext>
            </a:extLst>
          </p:cNvPr>
          <p:cNvSpPr txBox="1">
            <a:spLocks/>
          </p:cNvSpPr>
          <p:nvPr/>
        </p:nvSpPr>
        <p:spPr>
          <a:xfrm>
            <a:off x="6356350" y="4492625"/>
            <a:ext cx="2230438" cy="16367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dirty="0">
                <a:latin typeface="Inter" panose="02000503000000020004" pitchFamily="2" charset="0"/>
                <a:ea typeface="Inter" panose="02000503000000020004" pitchFamily="2" charset="0"/>
                <a:cs typeface="Poppins" panose="02000000000000000000" pitchFamily="2" charset="0"/>
              </a:rPr>
              <a:t>03/</a:t>
            </a:r>
          </a:p>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INFO 3</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a:t>
            </a: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18" name="Подзаголовок 2">
            <a:extLst>
              <a:ext uri="{FF2B5EF4-FFF2-40B4-BE49-F238E27FC236}">
                <a16:creationId xmlns:a16="http://schemas.microsoft.com/office/drawing/2014/main" id="{8E945B47-5486-6EFA-2894-56F8C024BBF6}"/>
              </a:ext>
            </a:extLst>
          </p:cNvPr>
          <p:cNvSpPr txBox="1">
            <a:spLocks/>
          </p:cNvSpPr>
          <p:nvPr/>
        </p:nvSpPr>
        <p:spPr>
          <a:xfrm>
            <a:off x="874713" y="4492625"/>
            <a:ext cx="2230437" cy="16367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dirty="0">
                <a:latin typeface="Inter" panose="02000503000000020004" pitchFamily="2" charset="0"/>
                <a:ea typeface="Inter" panose="02000503000000020004" pitchFamily="2" charset="0"/>
                <a:cs typeface="Poppins" panose="02000000000000000000" pitchFamily="2" charset="0"/>
              </a:rPr>
              <a:t>01/</a:t>
            </a:r>
          </a:p>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INFO 1</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a:t>
            </a: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19" name="Овал 12">
            <a:extLst>
              <a:ext uri="{FF2B5EF4-FFF2-40B4-BE49-F238E27FC236}">
                <a16:creationId xmlns:a16="http://schemas.microsoft.com/office/drawing/2014/main" id="{D8C90214-C67F-6FE6-8F71-C8F8CC5006B4}"/>
              </a:ext>
            </a:extLst>
          </p:cNvPr>
          <p:cNvSpPr/>
          <p:nvPr/>
        </p:nvSpPr>
        <p:spPr>
          <a:xfrm>
            <a:off x="1460500" y="2711450"/>
            <a:ext cx="1058863" cy="10572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0" name="Подзаголовок 2">
            <a:extLst>
              <a:ext uri="{FF2B5EF4-FFF2-40B4-BE49-F238E27FC236}">
                <a16:creationId xmlns:a16="http://schemas.microsoft.com/office/drawing/2014/main" id="{2BFFF8F1-CAF2-0C4F-42B5-3E1255E9938A}"/>
              </a:ext>
            </a:extLst>
          </p:cNvPr>
          <p:cNvSpPr txBox="1">
            <a:spLocks/>
          </p:cNvSpPr>
          <p:nvPr/>
        </p:nvSpPr>
        <p:spPr>
          <a:xfrm>
            <a:off x="3635375" y="4492625"/>
            <a:ext cx="2228850" cy="16367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dirty="0">
                <a:latin typeface="Inter" panose="02000503000000020004" pitchFamily="2" charset="0"/>
                <a:ea typeface="Inter" panose="02000503000000020004" pitchFamily="2" charset="0"/>
                <a:cs typeface="Poppins" panose="02000000000000000000" pitchFamily="2" charset="0"/>
              </a:rPr>
              <a:t>02/</a:t>
            </a:r>
          </a:p>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INFO 2</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a:t>
            </a: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21" name="Овал 16">
            <a:extLst>
              <a:ext uri="{FF2B5EF4-FFF2-40B4-BE49-F238E27FC236}">
                <a16:creationId xmlns:a16="http://schemas.microsoft.com/office/drawing/2014/main" id="{0A9FCB37-0493-B9FC-68C8-F0850119B2FB}"/>
              </a:ext>
            </a:extLst>
          </p:cNvPr>
          <p:cNvSpPr/>
          <p:nvPr/>
        </p:nvSpPr>
        <p:spPr>
          <a:xfrm>
            <a:off x="4221163" y="2711450"/>
            <a:ext cx="1057275" cy="1057275"/>
          </a:xfrm>
          <a:prstGeom prst="ellipse">
            <a:avLst/>
          </a:prstGeom>
          <a:noFill/>
          <a:ln w="63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2" name="Овал 22">
            <a:extLst>
              <a:ext uri="{FF2B5EF4-FFF2-40B4-BE49-F238E27FC236}">
                <a16:creationId xmlns:a16="http://schemas.microsoft.com/office/drawing/2014/main" id="{465D7581-D98A-72FA-1E51-694DA0F2F1A9}"/>
              </a:ext>
            </a:extLst>
          </p:cNvPr>
          <p:cNvSpPr/>
          <p:nvPr/>
        </p:nvSpPr>
        <p:spPr>
          <a:xfrm>
            <a:off x="6942138" y="2711450"/>
            <a:ext cx="1058862" cy="1057275"/>
          </a:xfrm>
          <a:prstGeom prst="ellipse">
            <a:avLst/>
          </a:prstGeom>
          <a:noFill/>
          <a:ln w="63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3" name="Овал 26">
            <a:extLst>
              <a:ext uri="{FF2B5EF4-FFF2-40B4-BE49-F238E27FC236}">
                <a16:creationId xmlns:a16="http://schemas.microsoft.com/office/drawing/2014/main" id="{BDC06987-2445-9E07-620F-A1DA585EC355}"/>
              </a:ext>
            </a:extLst>
          </p:cNvPr>
          <p:cNvSpPr/>
          <p:nvPr/>
        </p:nvSpPr>
        <p:spPr>
          <a:xfrm>
            <a:off x="9672638" y="2717800"/>
            <a:ext cx="1058862" cy="1058863"/>
          </a:xfrm>
          <a:prstGeom prst="ellipse">
            <a:avLst/>
          </a:prstGeom>
          <a:noFill/>
          <a:ln w="63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4" name="Подзаголовок 2">
            <a:extLst>
              <a:ext uri="{FF2B5EF4-FFF2-40B4-BE49-F238E27FC236}">
                <a16:creationId xmlns:a16="http://schemas.microsoft.com/office/drawing/2014/main" id="{382CED7B-CC57-94E2-0B2C-E828725A5FE9}"/>
              </a:ext>
            </a:extLst>
          </p:cNvPr>
          <p:cNvSpPr txBox="1">
            <a:spLocks/>
          </p:cNvSpPr>
          <p:nvPr/>
        </p:nvSpPr>
        <p:spPr>
          <a:xfrm>
            <a:off x="9086850" y="4492625"/>
            <a:ext cx="2230438" cy="16367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dirty="0">
                <a:latin typeface="Inter" panose="02000503000000020004" pitchFamily="2" charset="0"/>
                <a:ea typeface="Inter" panose="02000503000000020004" pitchFamily="2" charset="0"/>
                <a:cs typeface="Poppins" panose="02000000000000000000" pitchFamily="2" charset="0"/>
              </a:rPr>
              <a:t>04/</a:t>
            </a:r>
          </a:p>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INFO 4</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a:t>
            </a: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25" name="Подзаголовок 2">
            <a:extLst>
              <a:ext uri="{FF2B5EF4-FFF2-40B4-BE49-F238E27FC236}">
                <a16:creationId xmlns:a16="http://schemas.microsoft.com/office/drawing/2014/main" id="{290C5E16-28D6-058D-11DF-9B4B0140339D}"/>
              </a:ext>
            </a:extLst>
          </p:cNvPr>
          <p:cNvSpPr txBox="1">
            <a:spLocks/>
          </p:cNvSpPr>
          <p:nvPr/>
        </p:nvSpPr>
        <p:spPr>
          <a:xfrm>
            <a:off x="10013950" y="2892425"/>
            <a:ext cx="354013" cy="60166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2400" kern="0" dirty="0">
                <a:solidFill>
                  <a:schemeClr val="bg1"/>
                </a:solidFill>
                <a:latin typeface="Inter" panose="02000503000000020004" pitchFamily="2" charset="0"/>
                <a:ea typeface="Inter" panose="02000503000000020004" pitchFamily="2" charset="0"/>
                <a:cs typeface="Poppins" panose="02000000000000000000" pitchFamily="2" charset="0"/>
              </a:rPr>
              <a:t>4</a:t>
            </a:r>
            <a:endParaRPr lang="en-US" sz="1600" dirty="0">
              <a:solidFill>
                <a:schemeClr val="bg1"/>
              </a:solidFill>
              <a:latin typeface="Inter" panose="02000503000000020004" pitchFamily="2" charset="0"/>
              <a:ea typeface="Inter" panose="02000503000000020004" pitchFamily="2" charset="0"/>
              <a:cs typeface="Poppins" panose="02000000000000000000" pitchFamily="2" charset="0"/>
            </a:endParaRPr>
          </a:p>
        </p:txBody>
      </p:sp>
      <p:sp>
        <p:nvSpPr>
          <p:cNvPr id="26" name="Прямоугольник 32">
            <a:extLst>
              <a:ext uri="{FF2B5EF4-FFF2-40B4-BE49-F238E27FC236}">
                <a16:creationId xmlns:a16="http://schemas.microsoft.com/office/drawing/2014/main" id="{996E0CE6-700B-BE5E-FDC0-0BDD959A8366}"/>
              </a:ext>
            </a:extLst>
          </p:cNvPr>
          <p:cNvSpPr>
            <a:spLocks noChangeArrowheads="1"/>
          </p:cNvSpPr>
          <p:nvPr/>
        </p:nvSpPr>
        <p:spPr bwMode="auto">
          <a:xfrm>
            <a:off x="3132138" y="3057525"/>
            <a:ext cx="492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400">
                <a:solidFill>
                  <a:schemeClr val="bg1"/>
                </a:solidFill>
                <a:latin typeface="Pe-icon-7-stroke" pitchFamily="2" charset="0"/>
              </a:rPr>
              <a:t></a:t>
            </a:r>
            <a:endParaRPr lang="ru-RU" altLang="en-US" sz="2400">
              <a:solidFill>
                <a:schemeClr val="bg1"/>
              </a:solidFill>
            </a:endParaRPr>
          </a:p>
        </p:txBody>
      </p:sp>
      <p:sp>
        <p:nvSpPr>
          <p:cNvPr id="27" name="Прямоугольник 33">
            <a:extLst>
              <a:ext uri="{FF2B5EF4-FFF2-40B4-BE49-F238E27FC236}">
                <a16:creationId xmlns:a16="http://schemas.microsoft.com/office/drawing/2014/main" id="{7362F8F5-8630-CAA6-4A3A-1B72D428CDC2}"/>
              </a:ext>
            </a:extLst>
          </p:cNvPr>
          <p:cNvSpPr>
            <a:spLocks noChangeArrowheads="1"/>
          </p:cNvSpPr>
          <p:nvPr/>
        </p:nvSpPr>
        <p:spPr bwMode="auto">
          <a:xfrm>
            <a:off x="5873750" y="3016250"/>
            <a:ext cx="4937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400">
                <a:solidFill>
                  <a:schemeClr val="bg1"/>
                </a:solidFill>
                <a:latin typeface="Pe-icon-7-stroke" pitchFamily="2" charset="0"/>
              </a:rPr>
              <a:t></a:t>
            </a:r>
            <a:endParaRPr lang="ru-RU" altLang="en-US" sz="2400">
              <a:solidFill>
                <a:schemeClr val="bg1"/>
              </a:solidFill>
            </a:endParaRPr>
          </a:p>
        </p:txBody>
      </p:sp>
      <p:sp>
        <p:nvSpPr>
          <p:cNvPr id="28" name="Прямоугольник 34">
            <a:extLst>
              <a:ext uri="{FF2B5EF4-FFF2-40B4-BE49-F238E27FC236}">
                <a16:creationId xmlns:a16="http://schemas.microsoft.com/office/drawing/2014/main" id="{203F0B1E-FD26-6B9C-1C74-8DDA60216544}"/>
              </a:ext>
            </a:extLst>
          </p:cNvPr>
          <p:cNvSpPr>
            <a:spLocks noChangeArrowheads="1"/>
          </p:cNvSpPr>
          <p:nvPr/>
        </p:nvSpPr>
        <p:spPr bwMode="auto">
          <a:xfrm>
            <a:off x="8612188" y="3057525"/>
            <a:ext cx="4937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400">
                <a:solidFill>
                  <a:schemeClr val="bg1"/>
                </a:solidFill>
                <a:latin typeface="Pe-icon-7-stroke" pitchFamily="2" charset="0"/>
              </a:rPr>
              <a:t></a:t>
            </a:r>
            <a:endParaRPr lang="ru-RU" altLang="en-US" sz="2400">
              <a:solidFill>
                <a:schemeClr val="bg1"/>
              </a:solidFill>
            </a:endParaRPr>
          </a:p>
        </p:txBody>
      </p:sp>
      <p:sp>
        <p:nvSpPr>
          <p:cNvPr id="29" name="Подзаголовок 2">
            <a:extLst>
              <a:ext uri="{FF2B5EF4-FFF2-40B4-BE49-F238E27FC236}">
                <a16:creationId xmlns:a16="http://schemas.microsoft.com/office/drawing/2014/main" id="{A5A9F8CC-7ADE-003E-6BD5-8BD00E6E307F}"/>
              </a:ext>
            </a:extLst>
          </p:cNvPr>
          <p:cNvSpPr txBox="1">
            <a:spLocks/>
          </p:cNvSpPr>
          <p:nvPr/>
        </p:nvSpPr>
        <p:spPr>
          <a:xfrm>
            <a:off x="7287418" y="1506694"/>
            <a:ext cx="4552157" cy="1072838"/>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2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 </a:t>
            </a:r>
          </a:p>
        </p:txBody>
      </p:sp>
      <p:sp>
        <p:nvSpPr>
          <p:cNvPr id="30" name="TextBox 29">
            <a:extLst>
              <a:ext uri="{FF2B5EF4-FFF2-40B4-BE49-F238E27FC236}">
                <a16:creationId xmlns:a16="http://schemas.microsoft.com/office/drawing/2014/main" id="{BB2D8DA9-AE69-1131-BDEB-DD3F11DF12CC}"/>
              </a:ext>
            </a:extLst>
          </p:cNvPr>
          <p:cNvSpPr txBox="1">
            <a:spLocks noChangeArrowheads="1"/>
          </p:cNvSpPr>
          <p:nvPr/>
        </p:nvSpPr>
        <p:spPr bwMode="auto">
          <a:xfrm>
            <a:off x="690563" y="1506694"/>
            <a:ext cx="80565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latin typeface="Inter" panose="02000503000000020004" pitchFamily="2" charset="0"/>
                <a:ea typeface="Inter" panose="02000503000000020004" pitchFamily="2" charset="0"/>
                <a:cs typeface="Karla" pitchFamily="2" charset="0"/>
              </a:rPr>
              <a:t>INFORMATION </a:t>
            </a:r>
            <a:r>
              <a:rPr lang="en-US" altLang="en-US" sz="4000" b="1" dirty="0">
                <a:solidFill>
                  <a:srgbClr val="35C5EF"/>
                </a:solidFill>
                <a:latin typeface="Inter" panose="02000503000000020004" pitchFamily="2" charset="0"/>
                <a:ea typeface="Inter" panose="02000503000000020004" pitchFamily="2" charset="0"/>
                <a:cs typeface="Karla" pitchFamily="2" charset="0"/>
              </a:rPr>
              <a:t>FEATURES</a:t>
            </a:r>
          </a:p>
        </p:txBody>
      </p:sp>
      <p:cxnSp>
        <p:nvCxnSpPr>
          <p:cNvPr id="35" name="Прямая соединительная линия 26">
            <a:extLst>
              <a:ext uri="{FF2B5EF4-FFF2-40B4-BE49-F238E27FC236}">
                <a16:creationId xmlns:a16="http://schemas.microsoft.com/office/drawing/2014/main" id="{161BFD11-86EA-F517-013D-8CBD149D2867}"/>
              </a:ext>
            </a:extLst>
          </p:cNvPr>
          <p:cNvCxnSpPr/>
          <p:nvPr/>
        </p:nvCxnSpPr>
        <p:spPr>
          <a:xfrm>
            <a:off x="0" y="1905157"/>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60B477EA-2B75-FC09-6053-41AE3738AC05}"/>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8" name="Picture 7">
            <a:extLst>
              <a:ext uri="{FF2B5EF4-FFF2-40B4-BE49-F238E27FC236}">
                <a16:creationId xmlns:a16="http://schemas.microsoft.com/office/drawing/2014/main" id="{A0F04F7A-1CAE-E572-5D0C-127EEC49DD43}"/>
              </a:ext>
            </a:extLst>
          </p:cNvPr>
          <p:cNvPicPr>
            <a:picLocks noChangeAspect="1"/>
          </p:cNvPicPr>
          <p:nvPr/>
        </p:nvPicPr>
        <p:blipFill>
          <a:blip r:embed="rId4"/>
          <a:stretch>
            <a:fillRect/>
          </a:stretch>
        </p:blipFill>
        <p:spPr>
          <a:xfrm>
            <a:off x="8585369" y="274477"/>
            <a:ext cx="3142501" cy="870947"/>
          </a:xfrm>
          <a:prstGeom prst="rect">
            <a:avLst/>
          </a:prstGeom>
        </p:spPr>
      </p:pic>
      <p:sp>
        <p:nvSpPr>
          <p:cNvPr id="9" name="Подзаголовок 2">
            <a:extLst>
              <a:ext uri="{FF2B5EF4-FFF2-40B4-BE49-F238E27FC236}">
                <a16:creationId xmlns:a16="http://schemas.microsoft.com/office/drawing/2014/main" id="{927D5D96-3DCD-DE69-A776-DB1A74002F34}"/>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3717612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400"/>
                                        <p:tgtEl>
                                          <p:spTgt spid="26"/>
                                        </p:tgtEl>
                                      </p:cBhvr>
                                    </p:animEffect>
                                  </p:childTnLst>
                                </p:cTn>
                              </p:par>
                              <p:par>
                                <p:cTn id="8" presetID="22" presetClass="entr" presetSubtype="1"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up)">
                                      <p:cBhvr>
                                        <p:cTn id="10" dur="400"/>
                                        <p:tgtEl>
                                          <p:spTgt spid="27"/>
                                        </p:tgtEl>
                                      </p:cBhvr>
                                    </p:animEffect>
                                  </p:childTnLst>
                                </p:cTn>
                              </p:par>
                              <p:par>
                                <p:cTn id="11" presetID="22" presetClass="entr" presetSubtype="1"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up)">
                                      <p:cBhvr>
                                        <p:cTn id="13" dur="400"/>
                                        <p:tgtEl>
                                          <p:spTgt spid="28"/>
                                        </p:tgtEl>
                                      </p:cBhvr>
                                    </p:animEffect>
                                  </p:childTnLst>
                                </p:cTn>
                              </p:par>
                            </p:childTnLst>
                          </p:cTn>
                        </p:par>
                        <p:par>
                          <p:cTn id="14" fill="hold">
                            <p:stCondLst>
                              <p:cond delay="400"/>
                            </p:stCondLst>
                            <p:childTnLst>
                              <p:par>
                                <p:cTn id="15" presetID="22" presetClass="entr" presetSubtype="1"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up)">
                                      <p:cBhvr>
                                        <p:cTn id="17" dur="400"/>
                                        <p:tgtEl>
                                          <p:spTgt spid="29"/>
                                        </p:tgtEl>
                                      </p:cBhvr>
                                    </p:animEffect>
                                  </p:childTnLst>
                                </p:cTn>
                              </p:par>
                            </p:childTnLst>
                          </p:cTn>
                        </p:par>
                        <p:par>
                          <p:cTn id="18" fill="hold">
                            <p:stCondLst>
                              <p:cond delay="80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0"/>
                                        </p:tgtEl>
                                        <p:attrNameLst>
                                          <p:attrName>style.visibility</p:attrName>
                                        </p:attrNameLst>
                                      </p:cBhvr>
                                      <p:to>
                                        <p:strVal val="visible"/>
                                      </p:to>
                                    </p:set>
                                    <p:anim calcmode="lin" valueType="num">
                                      <p:cBhvr>
                                        <p:cTn id="21" dur="25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0"/>
                                        </p:tgtEl>
                                        <p:attrNameLst>
                                          <p:attrName>ppt_y</p:attrName>
                                        </p:attrNameLst>
                                      </p:cBhvr>
                                      <p:tavLst>
                                        <p:tav tm="0">
                                          <p:val>
                                            <p:strVal val="#ppt_y"/>
                                          </p:val>
                                        </p:tav>
                                        <p:tav tm="100000">
                                          <p:val>
                                            <p:strVal val="#ppt_y"/>
                                          </p:val>
                                        </p:tav>
                                      </p:tavLst>
                                    </p:anim>
                                    <p:anim calcmode="lin" valueType="num">
                                      <p:cBhvr>
                                        <p:cTn id="23" dur="25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0"/>
                                        </p:tgtEl>
                                      </p:cBhvr>
                                    </p:animEffect>
                                  </p:childTnLst>
                                </p:cTn>
                              </p:par>
                            </p:childTnLst>
                          </p:cTn>
                        </p:par>
                        <p:par>
                          <p:cTn id="26" fill="hold">
                            <p:stCondLst>
                              <p:cond delay="1500"/>
                            </p:stCondLst>
                            <p:childTnLst>
                              <p:par>
                                <p:cTn id="27" presetID="22" presetClass="entr" presetSubtype="1"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12" name="Овал 11">
            <a:extLst>
              <a:ext uri="{FF2B5EF4-FFF2-40B4-BE49-F238E27FC236}">
                <a16:creationId xmlns:a16="http://schemas.microsoft.com/office/drawing/2014/main" id="{9309C471-96F1-1F00-486B-01D84B7F19E9}"/>
              </a:ext>
            </a:extLst>
          </p:cNvPr>
          <p:cNvSpPr/>
          <p:nvPr/>
        </p:nvSpPr>
        <p:spPr>
          <a:xfrm>
            <a:off x="782638" y="2444750"/>
            <a:ext cx="604837" cy="60325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3" name="Подзаголовок 2">
            <a:extLst>
              <a:ext uri="{FF2B5EF4-FFF2-40B4-BE49-F238E27FC236}">
                <a16:creationId xmlns:a16="http://schemas.microsoft.com/office/drawing/2014/main" id="{E907E16C-E7DF-16A1-3800-10F1B5DFA2ED}"/>
              </a:ext>
            </a:extLst>
          </p:cNvPr>
          <p:cNvSpPr txBox="1">
            <a:spLocks/>
          </p:cNvSpPr>
          <p:nvPr/>
        </p:nvSpPr>
        <p:spPr>
          <a:xfrm>
            <a:off x="1528763" y="2370138"/>
            <a:ext cx="3836987" cy="113823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INFO</a:t>
            </a:r>
          </a:p>
          <a:p>
            <a:pPr marL="0" indent="0"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a:t>
            </a:r>
            <a:r>
              <a:rPr lang="en-US" sz="1000" dirty="0">
                <a:latin typeface="Inter" panose="02000503000000020004" pitchFamily="2" charset="0"/>
                <a:ea typeface="Inter" panose="02000503000000020004" pitchFamily="2" charset="0"/>
                <a:cs typeface="Poppins" panose="02000000000000000000" pitchFamily="2" charset="0"/>
              </a:rPr>
              <a:t>. Fusce sit amet tempus orci. Donec eu purus in tortor.</a:t>
            </a:r>
          </a:p>
        </p:txBody>
      </p:sp>
      <p:sp>
        <p:nvSpPr>
          <p:cNvPr id="14" name="Прямоугольник 13">
            <a:extLst>
              <a:ext uri="{FF2B5EF4-FFF2-40B4-BE49-F238E27FC236}">
                <a16:creationId xmlns:a16="http://schemas.microsoft.com/office/drawing/2014/main" id="{F0347985-D2BE-FBD1-FA3B-4F4128BCA3B1}"/>
              </a:ext>
            </a:extLst>
          </p:cNvPr>
          <p:cNvSpPr>
            <a:spLocks noChangeArrowheads="1"/>
          </p:cNvSpPr>
          <p:nvPr/>
        </p:nvSpPr>
        <p:spPr bwMode="auto">
          <a:xfrm>
            <a:off x="931863" y="2581275"/>
            <a:ext cx="31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000">
                <a:latin typeface="Pe-icon-7-stroke" pitchFamily="2" charset="0"/>
              </a:rPr>
              <a:t></a:t>
            </a:r>
            <a:endParaRPr lang="ru-RU" altLang="en-US" sz="2000"/>
          </a:p>
        </p:txBody>
      </p:sp>
      <p:sp>
        <p:nvSpPr>
          <p:cNvPr id="15" name="Подзаголовок 2">
            <a:extLst>
              <a:ext uri="{FF2B5EF4-FFF2-40B4-BE49-F238E27FC236}">
                <a16:creationId xmlns:a16="http://schemas.microsoft.com/office/drawing/2014/main" id="{A759A2AE-6CC8-6301-E856-8273F38FE62E}"/>
              </a:ext>
            </a:extLst>
          </p:cNvPr>
          <p:cNvSpPr txBox="1">
            <a:spLocks/>
          </p:cNvSpPr>
          <p:nvPr/>
        </p:nvSpPr>
        <p:spPr>
          <a:xfrm>
            <a:off x="1528763" y="3709988"/>
            <a:ext cx="3836987" cy="8731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INFO</a:t>
            </a:r>
          </a:p>
          <a:p>
            <a:pPr marL="0" indent="0"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a:t>
            </a:r>
            <a:r>
              <a:rPr lang="en-US" sz="1000" dirty="0">
                <a:latin typeface="Inter" panose="02000503000000020004" pitchFamily="2" charset="0"/>
                <a:ea typeface="Inter" panose="02000503000000020004" pitchFamily="2" charset="0"/>
                <a:cs typeface="Poppins" panose="02000000000000000000" pitchFamily="2" charset="0"/>
              </a:rPr>
              <a:t>. Fusce sit amet tempus</a:t>
            </a:r>
          </a:p>
        </p:txBody>
      </p:sp>
      <p:sp>
        <p:nvSpPr>
          <p:cNvPr id="16" name="Подзаголовок 2">
            <a:extLst>
              <a:ext uri="{FF2B5EF4-FFF2-40B4-BE49-F238E27FC236}">
                <a16:creationId xmlns:a16="http://schemas.microsoft.com/office/drawing/2014/main" id="{DB6D8CBA-9F8B-5315-F567-AF80BDA34635}"/>
              </a:ext>
            </a:extLst>
          </p:cNvPr>
          <p:cNvSpPr txBox="1">
            <a:spLocks/>
          </p:cNvSpPr>
          <p:nvPr/>
        </p:nvSpPr>
        <p:spPr>
          <a:xfrm>
            <a:off x="1528763" y="5081588"/>
            <a:ext cx="3836987" cy="9239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INFO</a:t>
            </a:r>
          </a:p>
          <a:p>
            <a:pPr marL="0" indent="0"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a:t>
            </a:r>
            <a:r>
              <a:rPr lang="en-US" sz="1000" dirty="0">
                <a:latin typeface="Inter" panose="02000503000000020004" pitchFamily="2" charset="0"/>
                <a:ea typeface="Inter" panose="02000503000000020004" pitchFamily="2" charset="0"/>
                <a:cs typeface="Poppins" panose="02000000000000000000" pitchFamily="2" charset="0"/>
              </a:rPr>
              <a:t>. </a:t>
            </a:r>
          </a:p>
        </p:txBody>
      </p:sp>
      <p:sp>
        <p:nvSpPr>
          <p:cNvPr id="17" name="Овал 20">
            <a:extLst>
              <a:ext uri="{FF2B5EF4-FFF2-40B4-BE49-F238E27FC236}">
                <a16:creationId xmlns:a16="http://schemas.microsoft.com/office/drawing/2014/main" id="{06042353-0CE0-6B01-862C-1C36FD694409}"/>
              </a:ext>
            </a:extLst>
          </p:cNvPr>
          <p:cNvSpPr/>
          <p:nvPr/>
        </p:nvSpPr>
        <p:spPr>
          <a:xfrm>
            <a:off x="766763" y="3784600"/>
            <a:ext cx="603250" cy="60325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8" name="Прямоугольник 21">
            <a:extLst>
              <a:ext uri="{FF2B5EF4-FFF2-40B4-BE49-F238E27FC236}">
                <a16:creationId xmlns:a16="http://schemas.microsoft.com/office/drawing/2014/main" id="{6201EEB3-5A3A-BFD7-6835-85FD9BF79CC9}"/>
              </a:ext>
            </a:extLst>
          </p:cNvPr>
          <p:cNvSpPr>
            <a:spLocks noChangeArrowheads="1"/>
          </p:cNvSpPr>
          <p:nvPr/>
        </p:nvSpPr>
        <p:spPr bwMode="auto">
          <a:xfrm>
            <a:off x="914400" y="3921125"/>
            <a:ext cx="3159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000">
                <a:latin typeface="Pe-icon-7-stroke" pitchFamily="2" charset="0"/>
              </a:rPr>
              <a:t></a:t>
            </a:r>
            <a:endParaRPr lang="ru-RU" altLang="en-US" sz="2000"/>
          </a:p>
        </p:txBody>
      </p:sp>
      <p:sp>
        <p:nvSpPr>
          <p:cNvPr id="19" name="Овал 22">
            <a:extLst>
              <a:ext uri="{FF2B5EF4-FFF2-40B4-BE49-F238E27FC236}">
                <a16:creationId xmlns:a16="http://schemas.microsoft.com/office/drawing/2014/main" id="{71D850DB-776D-605F-7DEE-49A9E1A41D1C}"/>
              </a:ext>
            </a:extLst>
          </p:cNvPr>
          <p:cNvSpPr/>
          <p:nvPr/>
        </p:nvSpPr>
        <p:spPr>
          <a:xfrm>
            <a:off x="766763" y="5124450"/>
            <a:ext cx="603250" cy="60325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0" name="Прямоугольник 23">
            <a:extLst>
              <a:ext uri="{FF2B5EF4-FFF2-40B4-BE49-F238E27FC236}">
                <a16:creationId xmlns:a16="http://schemas.microsoft.com/office/drawing/2014/main" id="{A2EEB142-7F6D-692F-FD97-1C81E5D40A74}"/>
              </a:ext>
            </a:extLst>
          </p:cNvPr>
          <p:cNvSpPr>
            <a:spLocks noChangeArrowheads="1"/>
          </p:cNvSpPr>
          <p:nvPr/>
        </p:nvSpPr>
        <p:spPr bwMode="auto">
          <a:xfrm>
            <a:off x="914400" y="5260975"/>
            <a:ext cx="3159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000">
                <a:latin typeface="Pe-icon-7-stroke" pitchFamily="2" charset="0"/>
              </a:rPr>
              <a:t></a:t>
            </a:r>
            <a:endParaRPr lang="ru-RU" altLang="en-US" sz="2000"/>
          </a:p>
        </p:txBody>
      </p:sp>
      <p:sp>
        <p:nvSpPr>
          <p:cNvPr id="21" name="TextBox 20">
            <a:extLst>
              <a:ext uri="{FF2B5EF4-FFF2-40B4-BE49-F238E27FC236}">
                <a16:creationId xmlns:a16="http://schemas.microsoft.com/office/drawing/2014/main" id="{E9D51830-F6FE-C26A-2ABC-28B27ACA2490}"/>
              </a:ext>
            </a:extLst>
          </p:cNvPr>
          <p:cNvSpPr txBox="1">
            <a:spLocks noChangeArrowheads="1"/>
          </p:cNvSpPr>
          <p:nvPr/>
        </p:nvSpPr>
        <p:spPr bwMode="auto">
          <a:xfrm>
            <a:off x="690563" y="1506694"/>
            <a:ext cx="80565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latin typeface="Inter" panose="02000503000000020004" pitchFamily="2" charset="0"/>
                <a:ea typeface="Inter" panose="02000503000000020004" pitchFamily="2" charset="0"/>
                <a:cs typeface="Karla" pitchFamily="2" charset="0"/>
              </a:rPr>
              <a:t>INFORMATION </a:t>
            </a:r>
            <a:r>
              <a:rPr lang="en-US" altLang="en-US" sz="4000" b="1" dirty="0">
                <a:solidFill>
                  <a:srgbClr val="35C5EF"/>
                </a:solidFill>
                <a:latin typeface="Inter" panose="02000503000000020004" pitchFamily="2" charset="0"/>
                <a:ea typeface="Inter" panose="02000503000000020004" pitchFamily="2" charset="0"/>
                <a:cs typeface="Karla" pitchFamily="2" charset="0"/>
              </a:rPr>
              <a:t>FEATURES</a:t>
            </a:r>
          </a:p>
        </p:txBody>
      </p:sp>
      <p:cxnSp>
        <p:nvCxnSpPr>
          <p:cNvPr id="26" name="Прямая соединительная линия 26">
            <a:extLst>
              <a:ext uri="{FF2B5EF4-FFF2-40B4-BE49-F238E27FC236}">
                <a16:creationId xmlns:a16="http://schemas.microsoft.com/office/drawing/2014/main" id="{74938242-297E-9C89-DCF7-6435815DC481}"/>
              </a:ext>
            </a:extLst>
          </p:cNvPr>
          <p:cNvCxnSpPr/>
          <p:nvPr/>
        </p:nvCxnSpPr>
        <p:spPr>
          <a:xfrm>
            <a:off x="0" y="1905157"/>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Content Placeholder 2">
            <a:extLst>
              <a:ext uri="{FF2B5EF4-FFF2-40B4-BE49-F238E27FC236}">
                <a16:creationId xmlns:a16="http://schemas.microsoft.com/office/drawing/2014/main" id="{78DE5855-A6B7-BA9E-83A9-307ED10E5B31}"/>
              </a:ext>
            </a:extLst>
          </p:cNvPr>
          <p:cNvSpPr>
            <a:spLocks noGrp="1"/>
          </p:cNvSpPr>
          <p:nvPr>
            <p:ph idx="1"/>
          </p:nvPr>
        </p:nvSpPr>
        <p:spPr>
          <a:xfrm>
            <a:off x="6452236" y="2214579"/>
            <a:ext cx="4901564" cy="3446445"/>
          </a:xfrm>
        </p:spPr>
        <p:txBody>
          <a:bodyPr/>
          <a:lstStyle/>
          <a:p>
            <a:endParaRPr lang="en-US"/>
          </a:p>
        </p:txBody>
      </p:sp>
      <p:pic>
        <p:nvPicPr>
          <p:cNvPr id="2" name="Picture 1">
            <a:extLst>
              <a:ext uri="{FF2B5EF4-FFF2-40B4-BE49-F238E27FC236}">
                <a16:creationId xmlns:a16="http://schemas.microsoft.com/office/drawing/2014/main" id="{8671E890-D6D4-D6E4-8630-1EA413E59CDF}"/>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3" name="Picture 2">
            <a:extLst>
              <a:ext uri="{FF2B5EF4-FFF2-40B4-BE49-F238E27FC236}">
                <a16:creationId xmlns:a16="http://schemas.microsoft.com/office/drawing/2014/main" id="{00F1C0A3-D484-93EF-7F4F-20CAC0D4CF83}"/>
              </a:ext>
            </a:extLst>
          </p:cNvPr>
          <p:cNvPicPr>
            <a:picLocks noChangeAspect="1"/>
          </p:cNvPicPr>
          <p:nvPr/>
        </p:nvPicPr>
        <p:blipFill>
          <a:blip r:embed="rId4"/>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527F2FD1-4892-2FDE-24E5-C3A8EFA993C2}"/>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200751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400"/>
                                        <p:tgtEl>
                                          <p:spTgt spid="13"/>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400"/>
                                        <p:tgtEl>
                                          <p:spTgt spid="14"/>
                                        </p:tgtEl>
                                      </p:cBhvr>
                                    </p:animEffect>
                                  </p:childTnLst>
                                </p:cTn>
                              </p:par>
                            </p:childTnLst>
                          </p:cTn>
                        </p:par>
                        <p:par>
                          <p:cTn id="11" fill="hold">
                            <p:stCondLst>
                              <p:cond delay="400"/>
                            </p:stCondLst>
                            <p:childTnLst>
                              <p:par>
                                <p:cTn id="12" presetID="22" presetClass="entr" presetSubtype="1"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up)">
                                      <p:cBhvr>
                                        <p:cTn id="14" dur="400"/>
                                        <p:tgtEl>
                                          <p:spTgt spid="15"/>
                                        </p:tgtEl>
                                      </p:cBhvr>
                                    </p:animEffect>
                                  </p:childTnLst>
                                </p:cTn>
                              </p:par>
                            </p:childTnLst>
                          </p:cTn>
                        </p:par>
                        <p:par>
                          <p:cTn id="15" fill="hold">
                            <p:stCondLst>
                              <p:cond delay="800"/>
                            </p:stCondLst>
                            <p:childTnLst>
                              <p:par>
                                <p:cTn id="16" presetID="22" presetClass="entr" presetSubtype="1"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400"/>
                                        <p:tgtEl>
                                          <p:spTgt spid="16"/>
                                        </p:tgtEl>
                                      </p:cBhvr>
                                    </p:animEffect>
                                  </p:childTnLst>
                                </p:cTn>
                              </p:par>
                              <p:par>
                                <p:cTn id="19" presetID="22" presetClass="entr" presetSubtype="1"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400"/>
                                        <p:tgtEl>
                                          <p:spTgt spid="18"/>
                                        </p:tgtEl>
                                      </p:cBhvr>
                                    </p:animEffect>
                                  </p:childTnLst>
                                </p:cTn>
                              </p:par>
                              <p:par>
                                <p:cTn id="22" presetID="22" presetClass="entr" presetSubtype="1"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400"/>
                                        <p:tgtEl>
                                          <p:spTgt spid="20"/>
                                        </p:tgtEl>
                                      </p:cBhvr>
                                    </p:animEffect>
                                  </p:childTnLst>
                                </p:cTn>
                              </p:par>
                            </p:childTnLst>
                          </p:cTn>
                        </p:par>
                        <p:par>
                          <p:cTn id="25" fill="hold">
                            <p:stCondLst>
                              <p:cond delay="1200"/>
                            </p:stCondLst>
                            <p:childTnLst>
                              <p:par>
                                <p:cTn id="26" presetID="41" presetClass="entr" presetSubtype="0" fill="hold" nodeType="afterEffect">
                                  <p:stCondLst>
                                    <p:cond delay="0"/>
                                  </p:stCondLst>
                                  <p:iterate type="lt">
                                    <p:tmPct val="10000"/>
                                  </p:iterate>
                                  <p:childTnLst>
                                    <p:set>
                                      <p:cBhvr>
                                        <p:cTn id="27" dur="1" fill="hold">
                                          <p:stCondLst>
                                            <p:cond delay="0"/>
                                          </p:stCondLst>
                                        </p:cTn>
                                        <p:tgtEl>
                                          <p:spTgt spid="21"/>
                                        </p:tgtEl>
                                        <p:attrNameLst>
                                          <p:attrName>style.visibility</p:attrName>
                                        </p:attrNameLst>
                                      </p:cBhvr>
                                      <p:to>
                                        <p:strVal val="visible"/>
                                      </p:to>
                                    </p:set>
                                    <p:anim calcmode="lin" valueType="num">
                                      <p:cBhvr>
                                        <p:cTn id="28" dur="25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21"/>
                                        </p:tgtEl>
                                        <p:attrNameLst>
                                          <p:attrName>ppt_y</p:attrName>
                                        </p:attrNameLst>
                                      </p:cBhvr>
                                      <p:tavLst>
                                        <p:tav tm="0">
                                          <p:val>
                                            <p:strVal val="#ppt_y"/>
                                          </p:val>
                                        </p:tav>
                                        <p:tav tm="100000">
                                          <p:val>
                                            <p:strVal val="#ppt_y"/>
                                          </p:val>
                                        </p:tav>
                                      </p:tavLst>
                                    </p:anim>
                                    <p:anim calcmode="lin" valueType="num">
                                      <p:cBhvr>
                                        <p:cTn id="30" dur="25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21"/>
                                        </p:tgtEl>
                                      </p:cBhvr>
                                    </p:animEffect>
                                  </p:childTnLst>
                                </p:cTn>
                              </p:par>
                            </p:childTnLst>
                          </p:cTn>
                        </p:par>
                        <p:par>
                          <p:cTn id="33" fill="hold">
                            <p:stCondLst>
                              <p:cond delay="1900"/>
                            </p:stCondLst>
                            <p:childTnLst>
                              <p:par>
                                <p:cTn id="34" presetID="22" presetClass="entr" presetSubtype="1"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up)">
                                      <p:cBhvr>
                                        <p:cTn id="36"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8" grpId="0"/>
      <p:bldP spid="20" grpId="0"/>
      <p:bldP spid="21"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12" name="Подзаголовок 2">
            <a:extLst>
              <a:ext uri="{FF2B5EF4-FFF2-40B4-BE49-F238E27FC236}">
                <a16:creationId xmlns:a16="http://schemas.microsoft.com/office/drawing/2014/main" id="{DB8FD9ED-0C37-6CD7-54E2-B476BB6341D9}"/>
              </a:ext>
            </a:extLst>
          </p:cNvPr>
          <p:cNvSpPr txBox="1">
            <a:spLocks/>
          </p:cNvSpPr>
          <p:nvPr/>
        </p:nvSpPr>
        <p:spPr>
          <a:xfrm>
            <a:off x="690563" y="2182167"/>
            <a:ext cx="6537932" cy="1265238"/>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2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 Etiam vitae dui congue, semper quam vitae, luctus. Donec ut tortor sed purus tincidunt lacinia.</a:t>
            </a:r>
          </a:p>
        </p:txBody>
      </p:sp>
      <p:sp>
        <p:nvSpPr>
          <p:cNvPr id="18" name="Овал 25">
            <a:extLst>
              <a:ext uri="{FF2B5EF4-FFF2-40B4-BE49-F238E27FC236}">
                <a16:creationId xmlns:a16="http://schemas.microsoft.com/office/drawing/2014/main" id="{AFB670FB-1487-9556-C43A-FD59C72D2F3D}"/>
              </a:ext>
            </a:extLst>
          </p:cNvPr>
          <p:cNvSpPr/>
          <p:nvPr/>
        </p:nvSpPr>
        <p:spPr>
          <a:xfrm>
            <a:off x="6032500" y="3279775"/>
            <a:ext cx="604838" cy="60325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9" name="Прямоугольник 26">
            <a:extLst>
              <a:ext uri="{FF2B5EF4-FFF2-40B4-BE49-F238E27FC236}">
                <a16:creationId xmlns:a16="http://schemas.microsoft.com/office/drawing/2014/main" id="{5D523A58-17C2-35D8-397D-73DD22F28E78}"/>
              </a:ext>
            </a:extLst>
          </p:cNvPr>
          <p:cNvSpPr>
            <a:spLocks noChangeArrowheads="1"/>
          </p:cNvSpPr>
          <p:nvPr/>
        </p:nvSpPr>
        <p:spPr bwMode="auto">
          <a:xfrm>
            <a:off x="6180138" y="3417888"/>
            <a:ext cx="315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000">
                <a:latin typeface="Pe-icon-7-stroke" pitchFamily="2" charset="0"/>
              </a:rPr>
              <a:t></a:t>
            </a:r>
            <a:endParaRPr lang="ru-RU" altLang="en-US" sz="2000"/>
          </a:p>
        </p:txBody>
      </p:sp>
      <p:sp>
        <p:nvSpPr>
          <p:cNvPr id="20" name="Прямоугольник 27">
            <a:extLst>
              <a:ext uri="{FF2B5EF4-FFF2-40B4-BE49-F238E27FC236}">
                <a16:creationId xmlns:a16="http://schemas.microsoft.com/office/drawing/2014/main" id="{3B06EC1E-A7EC-5AB8-A2FE-462FE88E48F8}"/>
              </a:ext>
            </a:extLst>
          </p:cNvPr>
          <p:cNvSpPr/>
          <p:nvPr/>
        </p:nvSpPr>
        <p:spPr>
          <a:xfrm>
            <a:off x="6082107" y="3930650"/>
            <a:ext cx="542136" cy="296171"/>
          </a:xfrm>
          <a:prstGeom prst="rect">
            <a:avLst/>
          </a:prstGeom>
        </p:spPr>
        <p:txBody>
          <a:bodyPr wrap="none">
            <a:spAutoFit/>
          </a:bodyPr>
          <a:lstStyle/>
          <a:p>
            <a:pPr algn="ctr" eaLnBrk="1" fontAlgn="auto" hangingPunct="1">
              <a:lnSpc>
                <a:spcPct val="150000"/>
              </a:lnSpc>
              <a:spcBef>
                <a:spcPts val="0"/>
              </a:spcBef>
              <a:spcAft>
                <a:spcPts val="0"/>
              </a:spcAft>
              <a:defRPr/>
            </a:pPr>
            <a:r>
              <a:rPr lang="en-US" sz="1000" b="1" kern="0" spc="100" dirty="0">
                <a:latin typeface="Inter" panose="02000503000000020004" pitchFamily="2" charset="0"/>
                <a:ea typeface="Inter" panose="02000503000000020004" pitchFamily="2" charset="0"/>
                <a:cs typeface="Poppins" panose="02000000000000000000" pitchFamily="2" charset="0"/>
              </a:rPr>
              <a:t>INFO</a:t>
            </a:r>
          </a:p>
        </p:txBody>
      </p:sp>
      <p:sp>
        <p:nvSpPr>
          <p:cNvPr id="21" name="Овал 30">
            <a:extLst>
              <a:ext uri="{FF2B5EF4-FFF2-40B4-BE49-F238E27FC236}">
                <a16:creationId xmlns:a16="http://schemas.microsoft.com/office/drawing/2014/main" id="{FE482CFA-0597-2D5E-AF22-6BE4FD8D7454}"/>
              </a:ext>
            </a:extLst>
          </p:cNvPr>
          <p:cNvSpPr/>
          <p:nvPr/>
        </p:nvSpPr>
        <p:spPr>
          <a:xfrm>
            <a:off x="7346950" y="3279775"/>
            <a:ext cx="603250" cy="60325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2" name="Прямоугольник 31">
            <a:extLst>
              <a:ext uri="{FF2B5EF4-FFF2-40B4-BE49-F238E27FC236}">
                <a16:creationId xmlns:a16="http://schemas.microsoft.com/office/drawing/2014/main" id="{C6992A4D-B56B-A5A9-601A-0065F9B48E02}"/>
              </a:ext>
            </a:extLst>
          </p:cNvPr>
          <p:cNvSpPr>
            <a:spLocks noChangeArrowheads="1"/>
          </p:cNvSpPr>
          <p:nvPr/>
        </p:nvSpPr>
        <p:spPr bwMode="auto">
          <a:xfrm>
            <a:off x="7491413" y="3417888"/>
            <a:ext cx="31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000">
                <a:latin typeface="Pe-icon-7-stroke" pitchFamily="2" charset="0"/>
              </a:rPr>
              <a:t></a:t>
            </a:r>
            <a:endParaRPr lang="ru-RU" altLang="en-US" sz="2000"/>
          </a:p>
        </p:txBody>
      </p:sp>
      <p:sp>
        <p:nvSpPr>
          <p:cNvPr id="23" name="Прямоугольник 32">
            <a:extLst>
              <a:ext uri="{FF2B5EF4-FFF2-40B4-BE49-F238E27FC236}">
                <a16:creationId xmlns:a16="http://schemas.microsoft.com/office/drawing/2014/main" id="{869831FF-5751-F2D7-980F-1ED01CC7B074}"/>
              </a:ext>
            </a:extLst>
          </p:cNvPr>
          <p:cNvSpPr/>
          <p:nvPr/>
        </p:nvSpPr>
        <p:spPr>
          <a:xfrm>
            <a:off x="7377508" y="3930650"/>
            <a:ext cx="542136" cy="296171"/>
          </a:xfrm>
          <a:prstGeom prst="rect">
            <a:avLst/>
          </a:prstGeom>
        </p:spPr>
        <p:txBody>
          <a:bodyPr wrap="none">
            <a:spAutoFit/>
          </a:bodyPr>
          <a:lstStyle/>
          <a:p>
            <a:pPr algn="ctr" eaLnBrk="1" fontAlgn="auto" hangingPunct="1">
              <a:lnSpc>
                <a:spcPct val="150000"/>
              </a:lnSpc>
              <a:spcBef>
                <a:spcPts val="0"/>
              </a:spcBef>
              <a:spcAft>
                <a:spcPts val="0"/>
              </a:spcAft>
              <a:defRPr/>
            </a:pPr>
            <a:r>
              <a:rPr lang="en-US" sz="1000" b="1" kern="0" spc="100" dirty="0">
                <a:latin typeface="Inter" panose="02000503000000020004" pitchFamily="2" charset="0"/>
                <a:ea typeface="Inter" panose="02000503000000020004" pitchFamily="2" charset="0"/>
                <a:cs typeface="Poppins" panose="02000000000000000000" pitchFamily="2" charset="0"/>
              </a:rPr>
              <a:t>INFO</a:t>
            </a:r>
          </a:p>
        </p:txBody>
      </p:sp>
      <p:sp>
        <p:nvSpPr>
          <p:cNvPr id="24" name="Овал 34">
            <a:extLst>
              <a:ext uri="{FF2B5EF4-FFF2-40B4-BE49-F238E27FC236}">
                <a16:creationId xmlns:a16="http://schemas.microsoft.com/office/drawing/2014/main" id="{D365F163-3AE9-E14F-B4B2-0C9A8C1EB83A}"/>
              </a:ext>
            </a:extLst>
          </p:cNvPr>
          <p:cNvSpPr/>
          <p:nvPr/>
        </p:nvSpPr>
        <p:spPr>
          <a:xfrm>
            <a:off x="8661400" y="3279775"/>
            <a:ext cx="603250" cy="60325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5" name="Прямоугольник 35">
            <a:extLst>
              <a:ext uri="{FF2B5EF4-FFF2-40B4-BE49-F238E27FC236}">
                <a16:creationId xmlns:a16="http://schemas.microsoft.com/office/drawing/2014/main" id="{47585488-D6A3-D032-72CA-FFAEDF735E61}"/>
              </a:ext>
            </a:extLst>
          </p:cNvPr>
          <p:cNvSpPr>
            <a:spLocks noChangeArrowheads="1"/>
          </p:cNvSpPr>
          <p:nvPr/>
        </p:nvSpPr>
        <p:spPr bwMode="auto">
          <a:xfrm>
            <a:off x="8813800" y="3409950"/>
            <a:ext cx="3159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000">
                <a:latin typeface="Pe-icon-7-stroke" pitchFamily="2" charset="0"/>
              </a:rPr>
              <a:t></a:t>
            </a:r>
            <a:endParaRPr lang="ru-RU" altLang="en-US" sz="2000"/>
          </a:p>
        </p:txBody>
      </p:sp>
      <p:sp>
        <p:nvSpPr>
          <p:cNvPr id="26" name="Прямоугольник 36">
            <a:extLst>
              <a:ext uri="{FF2B5EF4-FFF2-40B4-BE49-F238E27FC236}">
                <a16:creationId xmlns:a16="http://schemas.microsoft.com/office/drawing/2014/main" id="{95172AE3-F64B-0A5B-73F9-B63DD3AA1662}"/>
              </a:ext>
            </a:extLst>
          </p:cNvPr>
          <p:cNvSpPr/>
          <p:nvPr/>
        </p:nvSpPr>
        <p:spPr>
          <a:xfrm>
            <a:off x="8691957" y="3930650"/>
            <a:ext cx="542136" cy="296171"/>
          </a:xfrm>
          <a:prstGeom prst="rect">
            <a:avLst/>
          </a:prstGeom>
        </p:spPr>
        <p:txBody>
          <a:bodyPr wrap="none">
            <a:spAutoFit/>
          </a:bodyPr>
          <a:lstStyle/>
          <a:p>
            <a:pPr algn="ctr" eaLnBrk="1" fontAlgn="auto" hangingPunct="1">
              <a:lnSpc>
                <a:spcPct val="150000"/>
              </a:lnSpc>
              <a:spcBef>
                <a:spcPts val="0"/>
              </a:spcBef>
              <a:spcAft>
                <a:spcPts val="0"/>
              </a:spcAft>
              <a:defRPr/>
            </a:pPr>
            <a:r>
              <a:rPr lang="en-US" sz="1000" b="1" kern="0" spc="100" dirty="0">
                <a:latin typeface="Inter" panose="02000503000000020004" pitchFamily="2" charset="0"/>
                <a:ea typeface="Inter" panose="02000503000000020004" pitchFamily="2" charset="0"/>
                <a:cs typeface="Poppins" panose="02000000000000000000" pitchFamily="2" charset="0"/>
              </a:rPr>
              <a:t>INFO</a:t>
            </a:r>
          </a:p>
        </p:txBody>
      </p:sp>
      <p:cxnSp>
        <p:nvCxnSpPr>
          <p:cNvPr id="27" name="Прямая соединительная линия 29">
            <a:extLst>
              <a:ext uri="{FF2B5EF4-FFF2-40B4-BE49-F238E27FC236}">
                <a16:creationId xmlns:a16="http://schemas.microsoft.com/office/drawing/2014/main" id="{01E1515C-3458-1FE1-6537-F6F1C3DCA237}"/>
              </a:ext>
            </a:extLst>
          </p:cNvPr>
          <p:cNvCxnSpPr/>
          <p:nvPr/>
        </p:nvCxnSpPr>
        <p:spPr>
          <a:xfrm>
            <a:off x="6991350" y="3168650"/>
            <a:ext cx="0" cy="1371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33">
            <a:extLst>
              <a:ext uri="{FF2B5EF4-FFF2-40B4-BE49-F238E27FC236}">
                <a16:creationId xmlns:a16="http://schemas.microsoft.com/office/drawing/2014/main" id="{EC4B83A9-C4DE-FB67-1C9D-81B87F5FB8D9}"/>
              </a:ext>
            </a:extLst>
          </p:cNvPr>
          <p:cNvCxnSpPr/>
          <p:nvPr/>
        </p:nvCxnSpPr>
        <p:spPr>
          <a:xfrm>
            <a:off x="8305800" y="3168650"/>
            <a:ext cx="0" cy="1371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Прямая соединительная линия 37">
            <a:extLst>
              <a:ext uri="{FF2B5EF4-FFF2-40B4-BE49-F238E27FC236}">
                <a16:creationId xmlns:a16="http://schemas.microsoft.com/office/drawing/2014/main" id="{88A80A64-4C07-8C35-29E0-35F5360C60DC}"/>
              </a:ext>
            </a:extLst>
          </p:cNvPr>
          <p:cNvCxnSpPr/>
          <p:nvPr/>
        </p:nvCxnSpPr>
        <p:spPr>
          <a:xfrm>
            <a:off x="9620250" y="3163888"/>
            <a:ext cx="0" cy="1371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Овал 38">
            <a:extLst>
              <a:ext uri="{FF2B5EF4-FFF2-40B4-BE49-F238E27FC236}">
                <a16:creationId xmlns:a16="http://schemas.microsoft.com/office/drawing/2014/main" id="{40DFEBDC-6CC2-2519-648F-CAE1CDE7EFD7}"/>
              </a:ext>
            </a:extLst>
          </p:cNvPr>
          <p:cNvSpPr/>
          <p:nvPr/>
        </p:nvSpPr>
        <p:spPr>
          <a:xfrm>
            <a:off x="9975850" y="3275013"/>
            <a:ext cx="603250" cy="604837"/>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31" name="Прямоугольник 39">
            <a:extLst>
              <a:ext uri="{FF2B5EF4-FFF2-40B4-BE49-F238E27FC236}">
                <a16:creationId xmlns:a16="http://schemas.microsoft.com/office/drawing/2014/main" id="{52B7A0A9-C909-E5B6-9E6A-E3543CF6403E}"/>
              </a:ext>
            </a:extLst>
          </p:cNvPr>
          <p:cNvSpPr>
            <a:spLocks noChangeArrowheads="1"/>
          </p:cNvSpPr>
          <p:nvPr/>
        </p:nvSpPr>
        <p:spPr bwMode="auto">
          <a:xfrm>
            <a:off x="10123488" y="3413125"/>
            <a:ext cx="31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000">
                <a:latin typeface="Pe-icon-7-stroke" pitchFamily="2" charset="0"/>
              </a:rPr>
              <a:t></a:t>
            </a:r>
            <a:endParaRPr lang="ru-RU" altLang="en-US" sz="2000"/>
          </a:p>
        </p:txBody>
      </p:sp>
      <p:sp>
        <p:nvSpPr>
          <p:cNvPr id="32" name="Прямоугольник 40">
            <a:extLst>
              <a:ext uri="{FF2B5EF4-FFF2-40B4-BE49-F238E27FC236}">
                <a16:creationId xmlns:a16="http://schemas.microsoft.com/office/drawing/2014/main" id="{3C2D3965-A35E-83C6-7B39-F035BD37515C}"/>
              </a:ext>
            </a:extLst>
          </p:cNvPr>
          <p:cNvSpPr/>
          <p:nvPr/>
        </p:nvSpPr>
        <p:spPr>
          <a:xfrm>
            <a:off x="10025457" y="3925888"/>
            <a:ext cx="542136" cy="296171"/>
          </a:xfrm>
          <a:prstGeom prst="rect">
            <a:avLst/>
          </a:prstGeom>
        </p:spPr>
        <p:txBody>
          <a:bodyPr wrap="none">
            <a:spAutoFit/>
          </a:bodyPr>
          <a:lstStyle/>
          <a:p>
            <a:pPr algn="ctr" eaLnBrk="1" fontAlgn="auto" hangingPunct="1">
              <a:lnSpc>
                <a:spcPct val="150000"/>
              </a:lnSpc>
              <a:spcBef>
                <a:spcPts val="0"/>
              </a:spcBef>
              <a:spcAft>
                <a:spcPts val="0"/>
              </a:spcAft>
              <a:defRPr/>
            </a:pPr>
            <a:r>
              <a:rPr lang="en-US" sz="1000" b="1" kern="0" spc="100" dirty="0">
                <a:latin typeface="Inter" panose="02000503000000020004" pitchFamily="2" charset="0"/>
                <a:ea typeface="Inter" panose="02000503000000020004" pitchFamily="2" charset="0"/>
                <a:cs typeface="Poppins" panose="02000000000000000000" pitchFamily="2" charset="0"/>
              </a:rPr>
              <a:t>INFO</a:t>
            </a:r>
          </a:p>
        </p:txBody>
      </p:sp>
      <p:sp>
        <p:nvSpPr>
          <p:cNvPr id="34" name="TextBox 33">
            <a:extLst>
              <a:ext uri="{FF2B5EF4-FFF2-40B4-BE49-F238E27FC236}">
                <a16:creationId xmlns:a16="http://schemas.microsoft.com/office/drawing/2014/main" id="{15339CCA-6A19-08B0-CC5B-2917A100535B}"/>
              </a:ext>
            </a:extLst>
          </p:cNvPr>
          <p:cNvSpPr txBox="1">
            <a:spLocks noChangeArrowheads="1"/>
          </p:cNvSpPr>
          <p:nvPr/>
        </p:nvSpPr>
        <p:spPr bwMode="auto">
          <a:xfrm>
            <a:off x="690563" y="1506694"/>
            <a:ext cx="80565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latin typeface="Inter" panose="02000503000000020004" pitchFamily="2" charset="0"/>
                <a:ea typeface="Inter" panose="02000503000000020004" pitchFamily="2" charset="0"/>
                <a:cs typeface="Karla" pitchFamily="2" charset="0"/>
              </a:rPr>
              <a:t>INFORMATION </a:t>
            </a:r>
            <a:r>
              <a:rPr lang="en-US" altLang="en-US" sz="4000" b="1" dirty="0">
                <a:solidFill>
                  <a:srgbClr val="35C5EF"/>
                </a:solidFill>
                <a:latin typeface="Inter" panose="02000503000000020004" pitchFamily="2" charset="0"/>
                <a:ea typeface="Inter" panose="02000503000000020004" pitchFamily="2" charset="0"/>
                <a:cs typeface="Karla" pitchFamily="2" charset="0"/>
              </a:rPr>
              <a:t>FEATURES</a:t>
            </a:r>
          </a:p>
        </p:txBody>
      </p:sp>
      <p:cxnSp>
        <p:nvCxnSpPr>
          <p:cNvPr id="39" name="Прямая соединительная линия 26">
            <a:extLst>
              <a:ext uri="{FF2B5EF4-FFF2-40B4-BE49-F238E27FC236}">
                <a16:creationId xmlns:a16="http://schemas.microsoft.com/office/drawing/2014/main" id="{0B5501AE-E7B0-4367-C231-D95A64F563BE}"/>
              </a:ext>
            </a:extLst>
          </p:cNvPr>
          <p:cNvCxnSpPr/>
          <p:nvPr/>
        </p:nvCxnSpPr>
        <p:spPr>
          <a:xfrm>
            <a:off x="0" y="1905157"/>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Content Placeholder 2">
            <a:extLst>
              <a:ext uri="{FF2B5EF4-FFF2-40B4-BE49-F238E27FC236}">
                <a16:creationId xmlns:a16="http://schemas.microsoft.com/office/drawing/2014/main" id="{2AB6CE38-36A2-AD42-9132-29753FBA43B6}"/>
              </a:ext>
            </a:extLst>
          </p:cNvPr>
          <p:cNvSpPr>
            <a:spLocks noGrp="1"/>
          </p:cNvSpPr>
          <p:nvPr>
            <p:ph idx="1"/>
          </p:nvPr>
        </p:nvSpPr>
        <p:spPr>
          <a:xfrm>
            <a:off x="779463" y="3142301"/>
            <a:ext cx="4362450" cy="2538663"/>
          </a:xfrm>
        </p:spPr>
        <p:txBody>
          <a:bodyPr/>
          <a:lstStyle/>
          <a:p>
            <a:endParaRPr lang="en-US" dirty="0"/>
          </a:p>
        </p:txBody>
      </p:sp>
      <p:pic>
        <p:nvPicPr>
          <p:cNvPr id="2" name="Picture 1">
            <a:extLst>
              <a:ext uri="{FF2B5EF4-FFF2-40B4-BE49-F238E27FC236}">
                <a16:creationId xmlns:a16="http://schemas.microsoft.com/office/drawing/2014/main" id="{09F717A9-7741-2571-1578-4D5076996A53}"/>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3" name="Picture 2">
            <a:extLst>
              <a:ext uri="{FF2B5EF4-FFF2-40B4-BE49-F238E27FC236}">
                <a16:creationId xmlns:a16="http://schemas.microsoft.com/office/drawing/2014/main" id="{097FE0CF-87FA-DDF4-D66E-5E8C92406185}"/>
              </a:ext>
            </a:extLst>
          </p:cNvPr>
          <p:cNvPicPr>
            <a:picLocks noChangeAspect="1"/>
          </p:cNvPicPr>
          <p:nvPr/>
        </p:nvPicPr>
        <p:blipFill>
          <a:blip r:embed="rId4"/>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251F2F69-4C96-A602-2E4A-89082C37C10D}"/>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1432542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4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up)">
                                      <p:cBhvr>
                                        <p:cTn id="10" dur="400"/>
                                        <p:tgtEl>
                                          <p:spTgt spid="19"/>
                                        </p:tgtEl>
                                      </p:cBhvr>
                                    </p:animEffect>
                                  </p:childTnLst>
                                </p:cTn>
                              </p:par>
                              <p:par>
                                <p:cTn id="11" presetID="22" presetClass="entr" presetSubtype="1"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up)">
                                      <p:cBhvr>
                                        <p:cTn id="13" dur="400"/>
                                        <p:tgtEl>
                                          <p:spTgt spid="22"/>
                                        </p:tgtEl>
                                      </p:cBhvr>
                                    </p:animEffect>
                                  </p:childTnLst>
                                </p:cTn>
                              </p:par>
                              <p:par>
                                <p:cTn id="14" presetID="22" presetClass="entr" presetSubtype="1"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up)">
                                      <p:cBhvr>
                                        <p:cTn id="16" dur="400"/>
                                        <p:tgtEl>
                                          <p:spTgt spid="25"/>
                                        </p:tgtEl>
                                      </p:cBhvr>
                                    </p:animEffect>
                                  </p:childTnLst>
                                </p:cTn>
                              </p:par>
                              <p:par>
                                <p:cTn id="17" presetID="22" presetClass="entr" presetSubtype="1"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up)">
                                      <p:cBhvr>
                                        <p:cTn id="19" dur="400"/>
                                        <p:tgtEl>
                                          <p:spTgt spid="31"/>
                                        </p:tgtEl>
                                      </p:cBhvr>
                                    </p:animEffect>
                                  </p:childTnLst>
                                </p:cTn>
                              </p:par>
                            </p:childTnLst>
                          </p:cTn>
                        </p:par>
                        <p:par>
                          <p:cTn id="20" fill="hold">
                            <p:stCondLst>
                              <p:cond delay="400"/>
                            </p:stCondLst>
                            <p:childTnLst>
                              <p:par>
                                <p:cTn id="21" presetID="41" presetClass="entr" presetSubtype="0" fill="hold" nodeType="afterEffect">
                                  <p:stCondLst>
                                    <p:cond delay="0"/>
                                  </p:stCondLst>
                                  <p:iterate type="lt">
                                    <p:tmPct val="10000"/>
                                  </p:iterate>
                                  <p:childTnLst>
                                    <p:set>
                                      <p:cBhvr>
                                        <p:cTn id="22" dur="1" fill="hold">
                                          <p:stCondLst>
                                            <p:cond delay="0"/>
                                          </p:stCondLst>
                                        </p:cTn>
                                        <p:tgtEl>
                                          <p:spTgt spid="34"/>
                                        </p:tgtEl>
                                        <p:attrNameLst>
                                          <p:attrName>style.visibility</p:attrName>
                                        </p:attrNameLst>
                                      </p:cBhvr>
                                      <p:to>
                                        <p:strVal val="visible"/>
                                      </p:to>
                                    </p:set>
                                    <p:anim calcmode="lin" valueType="num">
                                      <p:cBhvr>
                                        <p:cTn id="23"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4" dur="250" fill="hold"/>
                                        <p:tgtEl>
                                          <p:spTgt spid="34"/>
                                        </p:tgtEl>
                                        <p:attrNameLst>
                                          <p:attrName>ppt_y</p:attrName>
                                        </p:attrNameLst>
                                      </p:cBhvr>
                                      <p:tavLst>
                                        <p:tav tm="0">
                                          <p:val>
                                            <p:strVal val="#ppt_y"/>
                                          </p:val>
                                        </p:tav>
                                        <p:tav tm="100000">
                                          <p:val>
                                            <p:strVal val="#ppt_y"/>
                                          </p:val>
                                        </p:tav>
                                      </p:tavLst>
                                    </p:anim>
                                    <p:anim calcmode="lin" valueType="num">
                                      <p:cBhvr>
                                        <p:cTn id="25"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6"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250" tmFilter="0,0; .5, 1; 1, 1"/>
                                        <p:tgtEl>
                                          <p:spTgt spid="34"/>
                                        </p:tgtEl>
                                      </p:cBhvr>
                                    </p:animEffect>
                                  </p:childTnLst>
                                </p:cTn>
                              </p:par>
                            </p:childTnLst>
                          </p:cTn>
                        </p:par>
                        <p:par>
                          <p:cTn id="28" fill="hold">
                            <p:stCondLst>
                              <p:cond delay="1100"/>
                            </p:stCondLst>
                            <p:childTnLst>
                              <p:par>
                                <p:cTn id="29" presetID="22" presetClass="entr" presetSubtype="1"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P spid="22" grpId="0"/>
      <p:bldP spid="25" grpId="0"/>
      <p:bldP spid="31" grpId="0"/>
      <p:bldP spid="34"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12" name="Подзаголовок 2">
            <a:extLst>
              <a:ext uri="{FF2B5EF4-FFF2-40B4-BE49-F238E27FC236}">
                <a16:creationId xmlns:a16="http://schemas.microsoft.com/office/drawing/2014/main" id="{ECFDA4B2-D22E-AAE4-B48A-DDC91966D4EF}"/>
              </a:ext>
            </a:extLst>
          </p:cNvPr>
          <p:cNvSpPr txBox="1">
            <a:spLocks/>
          </p:cNvSpPr>
          <p:nvPr/>
        </p:nvSpPr>
        <p:spPr>
          <a:xfrm>
            <a:off x="690563" y="2379258"/>
            <a:ext cx="4332287" cy="1562100"/>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000" dirty="0">
                <a:latin typeface="Inter" panose="02000503000000020004" pitchFamily="2" charset="0"/>
                <a:ea typeface="Inter" panose="02000503000000020004" pitchFamily="2" charset="0"/>
                <a:cs typeface="Poppins" panose="02000000000000000000" pitchFamily="2" charset="0"/>
              </a:rPr>
              <a:t>. Etiam vitae dui congue, semper quam vitae, luctus. Donec ut tortor sed purus tincidunt lacinia. Etiam dui sem, blandit tempus finibus quis, posuere a libero. Maecenas tristique orci sollicitudin mi ornare commodo. </a:t>
            </a:r>
          </a:p>
          <a:p>
            <a:pPr marL="0" indent="0" fontAlgn="auto">
              <a:lnSpc>
                <a:spcPct val="150000"/>
              </a:lnSpc>
              <a:spcBef>
                <a:spcPts val="0"/>
              </a:spcBef>
              <a:spcAft>
                <a:spcPts val="0"/>
              </a:spcAft>
              <a:buFont typeface="Arial" panose="020B0604020202020204" pitchFamily="34" charset="0"/>
              <a:buNone/>
              <a:defRPr/>
            </a:pPr>
            <a:endParaRPr lang="en-US" sz="1000" dirty="0">
              <a:latin typeface="Inter" panose="02000503000000020004" pitchFamily="2" charset="0"/>
              <a:ea typeface="Inter" panose="02000503000000020004" pitchFamily="2" charset="0"/>
              <a:cs typeface="Poppins" panose="02000000000000000000" pitchFamily="2" charset="0"/>
            </a:endParaRPr>
          </a:p>
        </p:txBody>
      </p:sp>
      <p:sp>
        <p:nvSpPr>
          <p:cNvPr id="13" name="Прямоугольник 17">
            <a:extLst>
              <a:ext uri="{FF2B5EF4-FFF2-40B4-BE49-F238E27FC236}">
                <a16:creationId xmlns:a16="http://schemas.microsoft.com/office/drawing/2014/main" id="{F103818E-FDFF-AA72-CE28-B2CFE92754B2}"/>
              </a:ext>
            </a:extLst>
          </p:cNvPr>
          <p:cNvSpPr/>
          <p:nvPr/>
        </p:nvSpPr>
        <p:spPr>
          <a:xfrm>
            <a:off x="757238" y="3941358"/>
            <a:ext cx="4129087" cy="1940330"/>
          </a:xfrm>
          <a:prstGeom prst="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solidFill>
                <a:schemeClr val="bg1"/>
              </a:solidFill>
            </a:endParaRPr>
          </a:p>
        </p:txBody>
      </p:sp>
      <p:sp>
        <p:nvSpPr>
          <p:cNvPr id="15" name="Подзаголовок 2">
            <a:extLst>
              <a:ext uri="{FF2B5EF4-FFF2-40B4-BE49-F238E27FC236}">
                <a16:creationId xmlns:a16="http://schemas.microsoft.com/office/drawing/2014/main" id="{4AC45F5F-6410-434E-0497-E640F883C302}"/>
              </a:ext>
            </a:extLst>
          </p:cNvPr>
          <p:cNvSpPr txBox="1">
            <a:spLocks/>
          </p:cNvSpPr>
          <p:nvPr/>
        </p:nvSpPr>
        <p:spPr>
          <a:xfrm>
            <a:off x="930275" y="4817359"/>
            <a:ext cx="2973387" cy="88106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defRPr/>
            </a:pPr>
            <a:r>
              <a:rPr lang="en-US" sz="1000" kern="0" dirty="0">
                <a:solidFill>
                  <a:schemeClr val="bg1"/>
                </a:solidFill>
                <a:latin typeface="Inter" panose="02000503000000020004" pitchFamily="2" charset="0"/>
                <a:ea typeface="Inter" panose="02000503000000020004" pitchFamily="2" charset="0"/>
                <a:cs typeface="Poppins" panose="02000000000000000000" pitchFamily="2" charset="0"/>
              </a:rPr>
              <a:t>‘</a:t>
            </a:r>
            <a:r>
              <a:rPr lang="en-US" sz="1000" kern="0" dirty="0" err="1">
                <a:solidFill>
                  <a:schemeClr val="bg1"/>
                </a:solidFill>
                <a:latin typeface="Inter" panose="02000503000000020004" pitchFamily="2" charset="0"/>
                <a:ea typeface="Inter" panose="02000503000000020004" pitchFamily="2" charset="0"/>
                <a:cs typeface="Poppins" panose="02000000000000000000" pitchFamily="2" charset="0"/>
              </a:rPr>
              <a:t>Etiam</a:t>
            </a:r>
            <a:r>
              <a:rPr lang="en-US" sz="1000" kern="0" dirty="0">
                <a:solidFill>
                  <a:schemeClr val="bg1"/>
                </a:solidFill>
                <a:latin typeface="Inter" panose="02000503000000020004" pitchFamily="2" charset="0"/>
                <a:ea typeface="Inter" panose="02000503000000020004" pitchFamily="2" charset="0"/>
                <a:cs typeface="Poppins" panose="02000000000000000000" pitchFamily="2" charset="0"/>
              </a:rPr>
              <a:t> vitae dui </a:t>
            </a:r>
            <a:r>
              <a:rPr lang="en-US" sz="1000" kern="0" dirty="0" err="1">
                <a:solidFill>
                  <a:schemeClr val="bg1"/>
                </a:solidFill>
                <a:latin typeface="Inter" panose="02000503000000020004" pitchFamily="2" charset="0"/>
                <a:ea typeface="Inter" panose="02000503000000020004" pitchFamily="2" charset="0"/>
                <a:cs typeface="Poppins" panose="02000000000000000000" pitchFamily="2" charset="0"/>
              </a:rPr>
              <a:t>congue</a:t>
            </a:r>
            <a:r>
              <a:rPr lang="en-US" sz="1000" kern="0" dirty="0">
                <a:solidFill>
                  <a:schemeClr val="bg1"/>
                </a:solidFill>
                <a:latin typeface="Inter" panose="02000503000000020004" pitchFamily="2" charset="0"/>
                <a:ea typeface="Inter" panose="02000503000000020004" pitchFamily="2" charset="0"/>
                <a:cs typeface="Poppins" panose="02000000000000000000" pitchFamily="2" charset="0"/>
              </a:rPr>
              <a:t>, semper </a:t>
            </a:r>
            <a:r>
              <a:rPr lang="en-US" sz="1000" kern="0" dirty="0" err="1">
                <a:solidFill>
                  <a:schemeClr val="bg1"/>
                </a:solidFill>
                <a:latin typeface="Inter" panose="02000503000000020004" pitchFamily="2" charset="0"/>
                <a:ea typeface="Inter" panose="02000503000000020004" pitchFamily="2" charset="0"/>
                <a:cs typeface="Poppins" panose="02000000000000000000" pitchFamily="2" charset="0"/>
              </a:rPr>
              <a:t>quam</a:t>
            </a:r>
            <a:r>
              <a:rPr lang="en-US" sz="1000" kern="0" dirty="0">
                <a:solidFill>
                  <a:schemeClr val="bg1"/>
                </a:solidFill>
                <a:latin typeface="Inter" panose="02000503000000020004" pitchFamily="2" charset="0"/>
                <a:ea typeface="Inter" panose="02000503000000020004" pitchFamily="2" charset="0"/>
                <a:cs typeface="Poppins" panose="02000000000000000000" pitchFamily="2" charset="0"/>
              </a:rPr>
              <a:t> vitae, </a:t>
            </a:r>
            <a:r>
              <a:rPr lang="en-US" sz="1000" kern="0" dirty="0" err="1">
                <a:solidFill>
                  <a:schemeClr val="bg1"/>
                </a:solidFill>
                <a:latin typeface="Inter" panose="02000503000000020004" pitchFamily="2" charset="0"/>
                <a:ea typeface="Inter" panose="02000503000000020004" pitchFamily="2" charset="0"/>
                <a:cs typeface="Poppins" panose="02000000000000000000" pitchFamily="2" charset="0"/>
              </a:rPr>
              <a:t>luctus</a:t>
            </a:r>
            <a:r>
              <a:rPr lang="en-US" sz="1000" kern="0" dirty="0">
                <a:solidFill>
                  <a:schemeClr val="bg1"/>
                </a:solidFill>
                <a:latin typeface="Inter" panose="02000503000000020004" pitchFamily="2" charset="0"/>
                <a:ea typeface="Inter" panose="02000503000000020004" pitchFamily="2" charset="0"/>
                <a:cs typeface="Poppins" panose="02000000000000000000" pitchFamily="2" charset="0"/>
              </a:rPr>
              <a:t> ligula. Sed </a:t>
            </a:r>
            <a:r>
              <a:rPr lang="en-US" sz="1000" kern="0" dirty="0" err="1">
                <a:solidFill>
                  <a:schemeClr val="bg1"/>
                </a:solidFill>
                <a:latin typeface="Inter" panose="02000503000000020004" pitchFamily="2" charset="0"/>
                <a:ea typeface="Inter" panose="02000503000000020004" pitchFamily="2" charset="0"/>
                <a:cs typeface="Poppins" panose="02000000000000000000" pitchFamily="2" charset="0"/>
              </a:rPr>
              <a:t>posuere</a:t>
            </a:r>
            <a:r>
              <a:rPr lang="en-US" sz="1000" kern="0" dirty="0">
                <a:solidFill>
                  <a:schemeClr val="bg1"/>
                </a:solidFill>
                <a:latin typeface="Inter" panose="02000503000000020004" pitchFamily="2" charset="0"/>
                <a:ea typeface="Inter" panose="02000503000000020004" pitchFamily="2" charset="0"/>
                <a:cs typeface="Poppins" panose="02000000000000000000" pitchFamily="2" charset="0"/>
              </a:rPr>
              <a:t> </a:t>
            </a:r>
            <a:r>
              <a:rPr lang="en-US" sz="1000" kern="0" dirty="0" err="1">
                <a:solidFill>
                  <a:schemeClr val="bg1"/>
                </a:solidFill>
                <a:latin typeface="Inter" panose="02000503000000020004" pitchFamily="2" charset="0"/>
                <a:ea typeface="Inter" panose="02000503000000020004" pitchFamily="2" charset="0"/>
                <a:cs typeface="Poppins" panose="02000000000000000000" pitchFamily="2" charset="0"/>
              </a:rPr>
              <a:t>nunc</a:t>
            </a:r>
            <a:r>
              <a:rPr lang="en-US" sz="1000" kern="0" dirty="0">
                <a:solidFill>
                  <a:schemeClr val="bg1"/>
                </a:solidFill>
                <a:latin typeface="Inter" panose="02000503000000020004" pitchFamily="2" charset="0"/>
                <a:ea typeface="Inter" panose="02000503000000020004" pitchFamily="2" charset="0"/>
                <a:cs typeface="Poppins" panose="02000000000000000000" pitchFamily="2" charset="0"/>
              </a:rPr>
              <a:t> in </a:t>
            </a:r>
            <a:r>
              <a:rPr lang="en-US" sz="1000" kern="0" dirty="0" err="1">
                <a:solidFill>
                  <a:schemeClr val="bg1"/>
                </a:solidFill>
                <a:latin typeface="Inter" panose="02000503000000020004" pitchFamily="2" charset="0"/>
                <a:ea typeface="Inter" panose="02000503000000020004" pitchFamily="2" charset="0"/>
                <a:cs typeface="Poppins" panose="02000000000000000000" pitchFamily="2" charset="0"/>
              </a:rPr>
              <a:t>leo</a:t>
            </a:r>
            <a:r>
              <a:rPr lang="en-US" sz="1000" kern="0" dirty="0">
                <a:solidFill>
                  <a:schemeClr val="bg1"/>
                </a:solidFill>
                <a:latin typeface="Inter" panose="02000503000000020004" pitchFamily="2" charset="0"/>
                <a:ea typeface="Inter" panose="02000503000000020004" pitchFamily="2" charset="0"/>
                <a:cs typeface="Poppins" panose="02000000000000000000" pitchFamily="2" charset="0"/>
              </a:rPr>
              <a:t> </a:t>
            </a:r>
            <a:r>
              <a:rPr lang="en-US" sz="1000" kern="0" dirty="0" err="1">
                <a:solidFill>
                  <a:schemeClr val="bg1"/>
                </a:solidFill>
                <a:latin typeface="Inter" panose="02000503000000020004" pitchFamily="2" charset="0"/>
                <a:ea typeface="Inter" panose="02000503000000020004" pitchFamily="2" charset="0"/>
                <a:cs typeface="Poppins" panose="02000000000000000000" pitchFamily="2" charset="0"/>
              </a:rPr>
              <a:t>commod</a:t>
            </a:r>
            <a:r>
              <a:rPr lang="en-US" sz="1000" kern="0" dirty="0">
                <a:solidFill>
                  <a:schemeClr val="bg1"/>
                </a:solidFill>
                <a:latin typeface="Inter" panose="02000503000000020004" pitchFamily="2" charset="0"/>
                <a:ea typeface="Inter" panose="02000503000000020004" pitchFamily="2" charset="0"/>
                <a:cs typeface="Poppins" panose="02000000000000000000" pitchFamily="2" charset="0"/>
              </a:rPr>
              <a:t> else cuprum less</a:t>
            </a:r>
            <a:r>
              <a:rPr lang="en-US" sz="1000" dirty="0">
                <a:solidFill>
                  <a:schemeClr val="bg1"/>
                </a:solidFill>
                <a:latin typeface="Inter" panose="02000503000000020004" pitchFamily="2" charset="0"/>
                <a:ea typeface="Inter" panose="02000503000000020004" pitchFamily="2" charset="0"/>
                <a:cs typeface="Poppins" panose="02000000000000000000" pitchFamily="2" charset="0"/>
              </a:rPr>
              <a:t>. </a:t>
            </a:r>
            <a:r>
              <a:rPr lang="en-US" sz="1000" dirty="0" err="1">
                <a:solidFill>
                  <a:schemeClr val="bg1"/>
                </a:solidFill>
                <a:latin typeface="Inter" panose="02000503000000020004" pitchFamily="2" charset="0"/>
                <a:ea typeface="Inter" panose="02000503000000020004" pitchFamily="2" charset="0"/>
                <a:cs typeface="Poppins" panose="02000000000000000000" pitchFamily="2" charset="0"/>
              </a:rPr>
              <a:t>Etiam</a:t>
            </a:r>
            <a:r>
              <a:rPr lang="en-US" sz="1000" dirty="0">
                <a:solidFill>
                  <a:schemeClr val="bg1"/>
                </a:solidFill>
                <a:latin typeface="Inter" panose="02000503000000020004" pitchFamily="2" charset="0"/>
                <a:ea typeface="Inter" panose="02000503000000020004" pitchFamily="2" charset="0"/>
                <a:cs typeface="Poppins" panose="02000000000000000000" pitchFamily="2" charset="0"/>
              </a:rPr>
              <a:t> vitae dui </a:t>
            </a:r>
            <a:r>
              <a:rPr lang="en-US" sz="1000" dirty="0" err="1">
                <a:solidFill>
                  <a:schemeClr val="bg1"/>
                </a:solidFill>
                <a:latin typeface="Inter" panose="02000503000000020004" pitchFamily="2" charset="0"/>
                <a:ea typeface="Inter" panose="02000503000000020004" pitchFamily="2" charset="0"/>
                <a:cs typeface="Poppins" panose="02000000000000000000" pitchFamily="2" charset="0"/>
              </a:rPr>
              <a:t>congue</a:t>
            </a:r>
            <a:r>
              <a:rPr lang="en-US" sz="1000" dirty="0">
                <a:solidFill>
                  <a:schemeClr val="bg1"/>
                </a:solidFill>
                <a:latin typeface="Inter" panose="02000503000000020004" pitchFamily="2" charset="0"/>
                <a:ea typeface="Inter" panose="02000503000000020004" pitchFamily="2" charset="0"/>
                <a:cs typeface="Poppins" panose="02000000000000000000" pitchFamily="2" charset="0"/>
              </a:rPr>
              <a:t>, semper </a:t>
            </a:r>
            <a:r>
              <a:rPr lang="en-US" sz="1000" dirty="0" err="1">
                <a:solidFill>
                  <a:schemeClr val="bg1"/>
                </a:solidFill>
                <a:latin typeface="Inter" panose="02000503000000020004" pitchFamily="2" charset="0"/>
                <a:ea typeface="Inter" panose="02000503000000020004" pitchFamily="2" charset="0"/>
                <a:cs typeface="Poppins" panose="02000000000000000000" pitchFamily="2" charset="0"/>
              </a:rPr>
              <a:t>quam</a:t>
            </a:r>
            <a:r>
              <a:rPr lang="en-US" sz="1000" dirty="0">
                <a:solidFill>
                  <a:schemeClr val="bg1"/>
                </a:solidFill>
                <a:latin typeface="Inter" panose="02000503000000020004" pitchFamily="2" charset="0"/>
                <a:ea typeface="Inter" panose="02000503000000020004" pitchFamily="2" charset="0"/>
                <a:cs typeface="Poppins" panose="02000000000000000000" pitchFamily="2" charset="0"/>
              </a:rPr>
              <a:t> vitae, </a:t>
            </a:r>
            <a:r>
              <a:rPr lang="en-US" sz="1000" dirty="0" err="1">
                <a:solidFill>
                  <a:schemeClr val="bg1"/>
                </a:solidFill>
                <a:latin typeface="Inter" panose="02000503000000020004" pitchFamily="2" charset="0"/>
                <a:ea typeface="Inter" panose="02000503000000020004" pitchFamily="2" charset="0"/>
                <a:cs typeface="Poppins" panose="02000000000000000000" pitchFamily="2" charset="0"/>
              </a:rPr>
              <a:t>luctus</a:t>
            </a:r>
            <a:r>
              <a:rPr lang="en-US" sz="1000" kern="0" dirty="0">
                <a:solidFill>
                  <a:schemeClr val="bg1"/>
                </a:solidFill>
                <a:latin typeface="Inter" panose="02000503000000020004" pitchFamily="2" charset="0"/>
                <a:ea typeface="Inter" panose="02000503000000020004" pitchFamily="2" charset="0"/>
                <a:cs typeface="Poppins" panose="02000000000000000000" pitchFamily="2" charset="0"/>
              </a:rPr>
              <a:t>.</a:t>
            </a:r>
            <a:r>
              <a:rPr lang="en-US" sz="1000" dirty="0">
                <a:solidFill>
                  <a:schemeClr val="bg1"/>
                </a:solidFill>
                <a:latin typeface="Inter" panose="02000503000000020004" pitchFamily="2" charset="0"/>
                <a:ea typeface="Inter" panose="02000503000000020004" pitchFamily="2" charset="0"/>
                <a:cs typeface="Poppins" panose="02000000000000000000" pitchFamily="2" charset="0"/>
              </a:rPr>
              <a:t>’’ </a:t>
            </a:r>
          </a:p>
        </p:txBody>
      </p:sp>
      <p:sp>
        <p:nvSpPr>
          <p:cNvPr id="16" name="TextBox 15">
            <a:extLst>
              <a:ext uri="{FF2B5EF4-FFF2-40B4-BE49-F238E27FC236}">
                <a16:creationId xmlns:a16="http://schemas.microsoft.com/office/drawing/2014/main" id="{D1672E33-0018-D77D-0763-6DAF8F821514}"/>
              </a:ext>
            </a:extLst>
          </p:cNvPr>
          <p:cNvSpPr txBox="1">
            <a:spLocks noChangeArrowheads="1"/>
          </p:cNvSpPr>
          <p:nvPr/>
        </p:nvSpPr>
        <p:spPr bwMode="auto">
          <a:xfrm>
            <a:off x="690563" y="1506694"/>
            <a:ext cx="80565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latin typeface="Inter" panose="02000503000000020004" pitchFamily="2" charset="0"/>
                <a:ea typeface="Inter" panose="02000503000000020004" pitchFamily="2" charset="0"/>
                <a:cs typeface="Karla" pitchFamily="2" charset="0"/>
              </a:rPr>
              <a:t>INFORMATION </a:t>
            </a:r>
            <a:r>
              <a:rPr lang="en-US" altLang="en-US" sz="4000" b="1" dirty="0">
                <a:solidFill>
                  <a:srgbClr val="35C5EF"/>
                </a:solidFill>
                <a:latin typeface="Inter" panose="02000503000000020004" pitchFamily="2" charset="0"/>
                <a:ea typeface="Inter" panose="02000503000000020004" pitchFamily="2" charset="0"/>
                <a:cs typeface="Karla" pitchFamily="2" charset="0"/>
              </a:rPr>
              <a:t>FEATURES</a:t>
            </a:r>
          </a:p>
        </p:txBody>
      </p:sp>
      <p:cxnSp>
        <p:nvCxnSpPr>
          <p:cNvPr id="21" name="Прямая соединительная линия 26">
            <a:extLst>
              <a:ext uri="{FF2B5EF4-FFF2-40B4-BE49-F238E27FC236}">
                <a16:creationId xmlns:a16="http://schemas.microsoft.com/office/drawing/2014/main" id="{FD7083F0-8B2D-D976-7234-55A088C5BFCF}"/>
              </a:ext>
            </a:extLst>
          </p:cNvPr>
          <p:cNvCxnSpPr/>
          <p:nvPr/>
        </p:nvCxnSpPr>
        <p:spPr>
          <a:xfrm>
            <a:off x="0" y="1905157"/>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
            <a:extLst>
              <a:ext uri="{FF2B5EF4-FFF2-40B4-BE49-F238E27FC236}">
                <a16:creationId xmlns:a16="http://schemas.microsoft.com/office/drawing/2014/main" id="{14817CE1-D562-56C9-602B-6E1440507CCA}"/>
              </a:ext>
            </a:extLst>
          </p:cNvPr>
          <p:cNvSpPr>
            <a:spLocks noGrp="1"/>
          </p:cNvSpPr>
          <p:nvPr>
            <p:ph idx="1"/>
          </p:nvPr>
        </p:nvSpPr>
        <p:spPr>
          <a:xfrm>
            <a:off x="7727314" y="1825625"/>
            <a:ext cx="3626486" cy="4012501"/>
          </a:xfrm>
        </p:spPr>
        <p:txBody>
          <a:bodyPr/>
          <a:lstStyle/>
          <a:p>
            <a:endParaRPr lang="en-US"/>
          </a:p>
        </p:txBody>
      </p:sp>
      <p:pic>
        <p:nvPicPr>
          <p:cNvPr id="24" name="Picture 23">
            <a:extLst>
              <a:ext uri="{FF2B5EF4-FFF2-40B4-BE49-F238E27FC236}">
                <a16:creationId xmlns:a16="http://schemas.microsoft.com/office/drawing/2014/main" id="{99B3B725-F19A-1AFC-2A73-88665509EBBB}"/>
              </a:ext>
            </a:extLst>
          </p:cNvPr>
          <p:cNvPicPr>
            <a:picLocks noChangeAspect="1"/>
          </p:cNvPicPr>
          <p:nvPr/>
        </p:nvPicPr>
        <p:blipFill>
          <a:blip r:embed="rId3"/>
          <a:stretch>
            <a:fillRect/>
          </a:stretch>
        </p:blipFill>
        <p:spPr>
          <a:xfrm>
            <a:off x="749625" y="3621966"/>
            <a:ext cx="1810220" cy="1192982"/>
          </a:xfrm>
          <a:prstGeom prst="rect">
            <a:avLst/>
          </a:prstGeom>
        </p:spPr>
      </p:pic>
      <p:pic>
        <p:nvPicPr>
          <p:cNvPr id="2" name="Picture 1">
            <a:extLst>
              <a:ext uri="{FF2B5EF4-FFF2-40B4-BE49-F238E27FC236}">
                <a16:creationId xmlns:a16="http://schemas.microsoft.com/office/drawing/2014/main" id="{3373D4C5-CB71-6446-BF36-6B25CBB5F71C}"/>
              </a:ext>
            </a:extLst>
          </p:cNvPr>
          <p:cNvPicPr>
            <a:picLocks noChangeAspect="1"/>
          </p:cNvPicPr>
          <p:nvPr/>
        </p:nvPicPr>
        <p:blipFill>
          <a:blip r:embed="rId4"/>
          <a:stretch>
            <a:fillRect/>
          </a:stretch>
        </p:blipFill>
        <p:spPr>
          <a:xfrm>
            <a:off x="12191206" y="-144574"/>
            <a:ext cx="128518" cy="6858000"/>
          </a:xfrm>
          <a:prstGeom prst="rect">
            <a:avLst/>
          </a:prstGeom>
        </p:spPr>
      </p:pic>
      <p:pic>
        <p:nvPicPr>
          <p:cNvPr id="3" name="Picture 2">
            <a:extLst>
              <a:ext uri="{FF2B5EF4-FFF2-40B4-BE49-F238E27FC236}">
                <a16:creationId xmlns:a16="http://schemas.microsoft.com/office/drawing/2014/main" id="{028896D7-4F63-9E4B-3A25-2D3A9380FC2C}"/>
              </a:ext>
            </a:extLst>
          </p:cNvPr>
          <p:cNvPicPr>
            <a:picLocks noChangeAspect="1"/>
          </p:cNvPicPr>
          <p:nvPr/>
        </p:nvPicPr>
        <p:blipFill>
          <a:blip r:embed="rId5"/>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DE56F8E7-27C3-1EF3-EAAE-73F2764C02A8}"/>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2032857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400"/>
                                        <p:tgtEl>
                                          <p:spTgt spid="12"/>
                                        </p:tgtEl>
                                      </p:cBhvr>
                                    </p:animEffect>
                                  </p:childTnLst>
                                </p:cTn>
                              </p:par>
                            </p:childTnLst>
                          </p:cTn>
                        </p:par>
                        <p:par>
                          <p:cTn id="8" fill="hold">
                            <p:stCondLst>
                              <p:cond delay="400"/>
                            </p:stCondLst>
                            <p:childTnLst>
                              <p:par>
                                <p:cTn id="9" presetID="2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400"/>
                                        <p:tgtEl>
                                          <p:spTgt spid="15"/>
                                        </p:tgtEl>
                                      </p:cBhvr>
                                    </p:animEffect>
                                  </p:childTnLst>
                                </p:cTn>
                              </p:par>
                            </p:childTnLst>
                          </p:cTn>
                        </p:par>
                        <p:par>
                          <p:cTn id="12" fill="hold">
                            <p:stCondLst>
                              <p:cond delay="800"/>
                            </p:stCondLst>
                            <p:childTnLst>
                              <p:par>
                                <p:cTn id="13" presetID="41" presetClass="entr" presetSubtype="0" fill="hold"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p:cTn id="15"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6" dur="250" fill="hold"/>
                                        <p:tgtEl>
                                          <p:spTgt spid="16"/>
                                        </p:tgtEl>
                                        <p:attrNameLst>
                                          <p:attrName>ppt_y</p:attrName>
                                        </p:attrNameLst>
                                      </p:cBhvr>
                                      <p:tavLst>
                                        <p:tav tm="0">
                                          <p:val>
                                            <p:strVal val="#ppt_y"/>
                                          </p:val>
                                        </p:tav>
                                        <p:tav tm="100000">
                                          <p:val>
                                            <p:strVal val="#ppt_y"/>
                                          </p:val>
                                        </p:tav>
                                      </p:tavLst>
                                    </p:anim>
                                    <p:anim calcmode="lin" valueType="num">
                                      <p:cBhvr>
                                        <p:cTn id="17"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8"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250" tmFilter="0,0; .5, 1; 1, 1"/>
                                        <p:tgtEl>
                                          <p:spTgt spid="16"/>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12" name="Подзаголовок 2">
            <a:extLst>
              <a:ext uri="{FF2B5EF4-FFF2-40B4-BE49-F238E27FC236}">
                <a16:creationId xmlns:a16="http://schemas.microsoft.com/office/drawing/2014/main" id="{32EE7410-6D30-D08E-0858-90BBC151FE9D}"/>
              </a:ext>
            </a:extLst>
          </p:cNvPr>
          <p:cNvSpPr txBox="1">
            <a:spLocks/>
          </p:cNvSpPr>
          <p:nvPr/>
        </p:nvSpPr>
        <p:spPr>
          <a:xfrm>
            <a:off x="690563" y="3032125"/>
            <a:ext cx="4332287" cy="1562100"/>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a:t>
            </a:r>
            <a:r>
              <a:rPr lang="en-US" sz="1000" kern="0" dirty="0" err="1">
                <a:latin typeface="+mj-lt"/>
                <a:ea typeface="Karla" pitchFamily="2" charset="0"/>
                <a:cs typeface="Poppins" panose="02000000000000000000" pitchFamily="2" charset="0"/>
              </a:rPr>
              <a:t>leo</a:t>
            </a:r>
            <a:r>
              <a:rPr lang="en-US" sz="1000" kern="0" dirty="0">
                <a:latin typeface="+mj-lt"/>
                <a:ea typeface="Karla" pitchFamily="2" charset="0"/>
                <a:cs typeface="Poppins" panose="02000000000000000000" pitchFamily="2" charset="0"/>
              </a:rPr>
              <a:t> </a:t>
            </a:r>
            <a:r>
              <a:rPr lang="en-US" sz="1000" kern="0" dirty="0" err="1">
                <a:latin typeface="+mj-lt"/>
                <a:ea typeface="Karla" pitchFamily="2" charset="0"/>
                <a:cs typeface="Poppins" panose="02000000000000000000" pitchFamily="2" charset="0"/>
              </a:rPr>
              <a:t>ommod</a:t>
            </a:r>
            <a:r>
              <a:rPr lang="en-US" sz="1000" kern="0" dirty="0">
                <a:latin typeface="+mj-lt"/>
                <a:ea typeface="Karla" pitchFamily="2" charset="0"/>
                <a:cs typeface="Poppins" panose="02000000000000000000" pitchFamily="2" charset="0"/>
              </a:rPr>
              <a:t> else cuprum less</a:t>
            </a:r>
            <a:r>
              <a:rPr lang="en-US" sz="1000" dirty="0">
                <a:latin typeface="+mj-lt"/>
                <a:ea typeface="Karla" pitchFamily="2" charset="0"/>
                <a:cs typeface="Poppins" panose="02000000000000000000" pitchFamily="2" charset="0"/>
              </a:rPr>
              <a:t>. Etiam vitae dui congue, semper quam vitae, luctus. Donec ut tortor sed purus tincidunt lacinia. Etiam dui sem, blandit tempus finibus quis, posuere a libero. Maecenas tristique orci sollicitudin mi ornare commodo. </a:t>
            </a:r>
          </a:p>
          <a:p>
            <a:pPr marL="0" indent="0" fontAlgn="auto">
              <a:lnSpc>
                <a:spcPct val="150000"/>
              </a:lnSpc>
              <a:spcBef>
                <a:spcPts val="0"/>
              </a:spcBef>
              <a:spcAft>
                <a:spcPts val="0"/>
              </a:spcAft>
              <a:buFont typeface="Arial" panose="020B0604020202020204" pitchFamily="34" charset="0"/>
              <a:buNone/>
              <a:defRPr/>
            </a:pPr>
            <a:endParaRPr lang="en-US" sz="1000" dirty="0">
              <a:latin typeface="+mj-lt"/>
              <a:ea typeface="Karla" pitchFamily="2" charset="0"/>
              <a:cs typeface="Poppins" panose="02000000000000000000" pitchFamily="2" charset="0"/>
            </a:endParaRPr>
          </a:p>
        </p:txBody>
      </p:sp>
      <p:sp>
        <p:nvSpPr>
          <p:cNvPr id="13" name="TextBox 12">
            <a:extLst>
              <a:ext uri="{FF2B5EF4-FFF2-40B4-BE49-F238E27FC236}">
                <a16:creationId xmlns:a16="http://schemas.microsoft.com/office/drawing/2014/main" id="{A7B1F83B-419A-E4A8-CA7C-2A2ABED8D183}"/>
              </a:ext>
            </a:extLst>
          </p:cNvPr>
          <p:cNvSpPr txBox="1">
            <a:spLocks noChangeArrowheads="1"/>
          </p:cNvSpPr>
          <p:nvPr/>
        </p:nvSpPr>
        <p:spPr bwMode="auto">
          <a:xfrm>
            <a:off x="690563" y="1506694"/>
            <a:ext cx="80565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latin typeface="Inter" panose="02000503000000020004" pitchFamily="2" charset="0"/>
                <a:ea typeface="Inter" panose="02000503000000020004" pitchFamily="2" charset="0"/>
                <a:cs typeface="Karla" pitchFamily="2" charset="0"/>
              </a:rPr>
              <a:t>INFORMATION </a:t>
            </a:r>
            <a:r>
              <a:rPr lang="en-US" altLang="en-US" sz="4000" b="1" dirty="0">
                <a:solidFill>
                  <a:srgbClr val="35C5EF"/>
                </a:solidFill>
                <a:latin typeface="Inter" panose="02000503000000020004" pitchFamily="2" charset="0"/>
                <a:ea typeface="Inter" panose="02000503000000020004" pitchFamily="2" charset="0"/>
                <a:cs typeface="Karla" pitchFamily="2" charset="0"/>
              </a:rPr>
              <a:t>FEATURES</a:t>
            </a:r>
          </a:p>
        </p:txBody>
      </p:sp>
      <p:cxnSp>
        <p:nvCxnSpPr>
          <p:cNvPr id="18" name="Прямая соединительная линия 26">
            <a:extLst>
              <a:ext uri="{FF2B5EF4-FFF2-40B4-BE49-F238E27FC236}">
                <a16:creationId xmlns:a16="http://schemas.microsoft.com/office/drawing/2014/main" id="{BAE862D9-36EF-FFF6-0B23-02F0C8BA34DF}"/>
              </a:ext>
            </a:extLst>
          </p:cNvPr>
          <p:cNvCxnSpPr/>
          <p:nvPr/>
        </p:nvCxnSpPr>
        <p:spPr>
          <a:xfrm>
            <a:off x="0" y="1905157"/>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6F173016-EC9D-3634-FDBA-35458A5974C7}"/>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3" name="Picture 2">
            <a:extLst>
              <a:ext uri="{FF2B5EF4-FFF2-40B4-BE49-F238E27FC236}">
                <a16:creationId xmlns:a16="http://schemas.microsoft.com/office/drawing/2014/main" id="{7374FF60-84D9-6465-FF20-8904A776D788}"/>
              </a:ext>
            </a:extLst>
          </p:cNvPr>
          <p:cNvPicPr>
            <a:picLocks noChangeAspect="1"/>
          </p:cNvPicPr>
          <p:nvPr/>
        </p:nvPicPr>
        <p:blipFill>
          <a:blip r:embed="rId4"/>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70DD9913-76E1-B761-2A13-54A62561F8D3}"/>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4093290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400"/>
                                        <p:tgtEl>
                                          <p:spTgt spid="12"/>
                                        </p:tgtEl>
                                      </p:cBhvr>
                                    </p:animEffect>
                                  </p:childTnLst>
                                </p:cTn>
                              </p:par>
                            </p:childTnLst>
                          </p:cTn>
                        </p:par>
                        <p:par>
                          <p:cTn id="8" fill="hold">
                            <p:stCondLst>
                              <p:cond delay="400"/>
                            </p:stCondLst>
                            <p:childTnLst>
                              <p:par>
                                <p:cTn id="9" presetID="41" presetClass="entr" presetSubtype="0" fill="hold"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 calcmode="lin" valueType="num">
                                      <p:cBhvr>
                                        <p:cTn id="11"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2" dur="250" fill="hold"/>
                                        <p:tgtEl>
                                          <p:spTgt spid="13"/>
                                        </p:tgtEl>
                                        <p:attrNameLst>
                                          <p:attrName>ppt_y</p:attrName>
                                        </p:attrNameLst>
                                      </p:cBhvr>
                                      <p:tavLst>
                                        <p:tav tm="0">
                                          <p:val>
                                            <p:strVal val="#ppt_y"/>
                                          </p:val>
                                        </p:tav>
                                        <p:tav tm="100000">
                                          <p:val>
                                            <p:strVal val="#ppt_y"/>
                                          </p:val>
                                        </p:tav>
                                      </p:tavLst>
                                    </p:anim>
                                    <p:anim calcmode="lin" valueType="num">
                                      <p:cBhvr>
                                        <p:cTn id="13"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4"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250" tmFilter="0,0; .5, 1; 1, 1"/>
                                        <p:tgtEl>
                                          <p:spTgt spid="13"/>
                                        </p:tgtEl>
                                      </p:cBhvr>
                                    </p:animEffect>
                                  </p:childTnLst>
                                </p:cTn>
                              </p:par>
                            </p:childTnLst>
                          </p:cTn>
                        </p:par>
                        <p:par>
                          <p:cTn id="16" fill="hold">
                            <p:stCondLst>
                              <p:cond delay="1100"/>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EDAEB2CF-59EF-399B-A5D4-530DADDC6B40}"/>
              </a:ext>
            </a:extLst>
          </p:cNvPr>
          <p:cNvSpPr txBox="1">
            <a:spLocks noChangeArrowheads="1"/>
          </p:cNvSpPr>
          <p:nvPr/>
        </p:nvSpPr>
        <p:spPr bwMode="auto">
          <a:xfrm>
            <a:off x="2376488" y="1333500"/>
            <a:ext cx="7439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dirty="0">
                <a:latin typeface="Inter" panose="02000503000000020004" pitchFamily="2" charset="0"/>
                <a:ea typeface="Inter" panose="02000503000000020004" pitchFamily="2" charset="0"/>
                <a:cs typeface="Karla" pitchFamily="2" charset="0"/>
              </a:rPr>
              <a:t>FLOWER </a:t>
            </a:r>
            <a:r>
              <a:rPr lang="en-US" altLang="en-US" sz="4000" b="1" dirty="0">
                <a:solidFill>
                  <a:srgbClr val="35C5EF"/>
                </a:solidFill>
                <a:latin typeface="Inter" panose="02000503000000020004" pitchFamily="2" charset="0"/>
                <a:ea typeface="Inter" panose="02000503000000020004" pitchFamily="2" charset="0"/>
                <a:cs typeface="Karla" pitchFamily="2" charset="0"/>
              </a:rPr>
              <a:t>CRAPHIC</a:t>
            </a:r>
          </a:p>
          <a:p>
            <a:pPr algn="ctr" eaLnBrk="1" hangingPunct="1"/>
            <a:endParaRPr lang="en-US" altLang="en-US" sz="4000" dirty="0">
              <a:latin typeface="Inter" panose="02000503000000020004" pitchFamily="2" charset="0"/>
              <a:ea typeface="Inter" panose="02000503000000020004" pitchFamily="2" charset="0"/>
            </a:endParaRPr>
          </a:p>
        </p:txBody>
      </p:sp>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11" name="Капля 6">
            <a:extLst>
              <a:ext uri="{FF2B5EF4-FFF2-40B4-BE49-F238E27FC236}">
                <a16:creationId xmlns:a16="http://schemas.microsoft.com/office/drawing/2014/main" id="{2711E851-2C72-2850-6F95-A29EDB649028}"/>
              </a:ext>
            </a:extLst>
          </p:cNvPr>
          <p:cNvSpPr/>
          <p:nvPr/>
        </p:nvSpPr>
        <p:spPr>
          <a:xfrm>
            <a:off x="4103688" y="4053509"/>
            <a:ext cx="1909762" cy="1908175"/>
          </a:xfrm>
          <a:prstGeom prst="teardrop">
            <a:avLst/>
          </a:pr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2" name="Капля 7">
            <a:extLst>
              <a:ext uri="{FF2B5EF4-FFF2-40B4-BE49-F238E27FC236}">
                <a16:creationId xmlns:a16="http://schemas.microsoft.com/office/drawing/2014/main" id="{B7448A4C-DFF8-7CB1-87B7-2AD205FBD812}"/>
              </a:ext>
            </a:extLst>
          </p:cNvPr>
          <p:cNvSpPr/>
          <p:nvPr/>
        </p:nvSpPr>
        <p:spPr>
          <a:xfrm rot="16200000">
            <a:off x="6074726" y="4044778"/>
            <a:ext cx="1908175" cy="1909763"/>
          </a:xfrm>
          <a:prstGeom prst="teardrop">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3" name="Капля 8">
            <a:extLst>
              <a:ext uri="{FF2B5EF4-FFF2-40B4-BE49-F238E27FC236}">
                <a16:creationId xmlns:a16="http://schemas.microsoft.com/office/drawing/2014/main" id="{5CA6ED31-6A12-0AF5-0FA5-6783B80B6F15}"/>
              </a:ext>
            </a:extLst>
          </p:cNvPr>
          <p:cNvSpPr/>
          <p:nvPr/>
        </p:nvSpPr>
        <p:spPr>
          <a:xfrm rot="10800000" flipH="1">
            <a:off x="4103688" y="2055813"/>
            <a:ext cx="1909762" cy="1908175"/>
          </a:xfrm>
          <a:prstGeom prst="teardrop">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4" name="Капля 9">
            <a:extLst>
              <a:ext uri="{FF2B5EF4-FFF2-40B4-BE49-F238E27FC236}">
                <a16:creationId xmlns:a16="http://schemas.microsoft.com/office/drawing/2014/main" id="{8FDCE348-B98B-1AA7-025C-CEB5AF4694C6}"/>
              </a:ext>
            </a:extLst>
          </p:cNvPr>
          <p:cNvSpPr/>
          <p:nvPr/>
        </p:nvSpPr>
        <p:spPr>
          <a:xfrm rot="10800000">
            <a:off x="6073932" y="2047875"/>
            <a:ext cx="1909763" cy="1908175"/>
          </a:xfrm>
          <a:prstGeom prst="teardrop">
            <a:avLst/>
          </a:pr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5" name="Текст 11">
            <a:extLst>
              <a:ext uri="{FF2B5EF4-FFF2-40B4-BE49-F238E27FC236}">
                <a16:creationId xmlns:a16="http://schemas.microsoft.com/office/drawing/2014/main" id="{1A0C26D7-95AD-67E4-16FA-E5A9896CFEDA}"/>
              </a:ext>
            </a:extLst>
          </p:cNvPr>
          <p:cNvSpPr txBox="1">
            <a:spLocks/>
          </p:cNvSpPr>
          <p:nvPr/>
        </p:nvSpPr>
        <p:spPr>
          <a:xfrm>
            <a:off x="1054099" y="2196038"/>
            <a:ext cx="2765425"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PUT TITLE HERE</a:t>
            </a:r>
          </a:p>
          <a:p>
            <a:pPr fontAlgn="auto">
              <a:lnSpc>
                <a:spcPct val="150000"/>
              </a:lnSpc>
              <a:spcAft>
                <a:spcPts val="0"/>
              </a:spcAft>
              <a:defRPr/>
            </a:pPr>
            <a:r>
              <a:rPr lang="en-US" sz="1000" kern="0" dirty="0">
                <a:latin typeface="Inter" panose="02000503000000020004" pitchFamily="2" charset="0"/>
                <a:ea typeface="Inter" panose="02000503000000020004" pitchFamily="2" charset="0"/>
                <a:cs typeface="Poppins" panose="02000000000000000000" pitchFamily="2" charset="0"/>
              </a:rPr>
              <a:t>Ut et pulvinar odio. Nam condimen tum nisl at ante euismod else. </a:t>
            </a:r>
            <a:r>
              <a:rPr lang="it-IT" sz="1000" dirty="0">
                <a:latin typeface="Inter" panose="02000503000000020004" pitchFamily="2" charset="0"/>
                <a:ea typeface="Inter" panose="02000503000000020004" pitchFamily="2" charset="0"/>
                <a:cs typeface="Poppins" panose="02000000000000000000" pitchFamily="2" charset="0"/>
              </a:rPr>
              <a:t>Nulla facilisi else cup. Suspendisse sodales lorem a semper</a:t>
            </a:r>
            <a:endParaRPr lang="en-US" sz="1000" b="1" dirty="0">
              <a:latin typeface="Inter" panose="02000503000000020004" pitchFamily="2" charset="0"/>
              <a:ea typeface="Inter" panose="02000503000000020004" pitchFamily="2" charset="0"/>
              <a:cs typeface="Poppins" panose="02000000000000000000" pitchFamily="2" charset="0"/>
            </a:endParaRPr>
          </a:p>
        </p:txBody>
      </p:sp>
      <p:sp>
        <p:nvSpPr>
          <p:cNvPr id="16" name="Текст 11">
            <a:extLst>
              <a:ext uri="{FF2B5EF4-FFF2-40B4-BE49-F238E27FC236}">
                <a16:creationId xmlns:a16="http://schemas.microsoft.com/office/drawing/2014/main" id="{8FED9BB7-E8DD-C969-E459-30B921FDBD44}"/>
              </a:ext>
            </a:extLst>
          </p:cNvPr>
          <p:cNvSpPr txBox="1">
            <a:spLocks/>
          </p:cNvSpPr>
          <p:nvPr/>
        </p:nvSpPr>
        <p:spPr>
          <a:xfrm>
            <a:off x="1054099" y="4313064"/>
            <a:ext cx="2765425"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PUT TITLE HERE</a:t>
            </a:r>
          </a:p>
          <a:p>
            <a:pPr fontAlgn="auto">
              <a:lnSpc>
                <a:spcPct val="150000"/>
              </a:lnSpc>
              <a:spcAft>
                <a:spcPts val="0"/>
              </a:spcAft>
              <a:defRPr/>
            </a:pPr>
            <a:r>
              <a:rPr lang="en-US" sz="1000" kern="0" dirty="0">
                <a:latin typeface="Inter" panose="02000503000000020004" pitchFamily="2" charset="0"/>
                <a:ea typeface="Inter" panose="02000503000000020004" pitchFamily="2" charset="0"/>
                <a:cs typeface="Poppins" panose="02000000000000000000" pitchFamily="2" charset="0"/>
              </a:rPr>
              <a:t>Ut et pulvinar odio. Nam condimen tum nisl at ante euismod else. </a:t>
            </a:r>
            <a:r>
              <a:rPr lang="it-IT" sz="1000" dirty="0">
                <a:latin typeface="Inter" panose="02000503000000020004" pitchFamily="2" charset="0"/>
                <a:ea typeface="Inter" panose="02000503000000020004" pitchFamily="2" charset="0"/>
                <a:cs typeface="Poppins" panose="02000000000000000000" pitchFamily="2" charset="0"/>
              </a:rPr>
              <a:t>Nulla facilisi else cup. Suspendisse sodales lorem a semper</a:t>
            </a:r>
            <a:endParaRPr lang="en-US" sz="1000" b="1" dirty="0">
              <a:latin typeface="Inter" panose="02000503000000020004" pitchFamily="2" charset="0"/>
              <a:ea typeface="Inter" panose="02000503000000020004" pitchFamily="2" charset="0"/>
              <a:cs typeface="Poppins" panose="02000000000000000000" pitchFamily="2" charset="0"/>
            </a:endParaRPr>
          </a:p>
        </p:txBody>
      </p:sp>
      <p:sp>
        <p:nvSpPr>
          <p:cNvPr id="17" name="Текст 11">
            <a:extLst>
              <a:ext uri="{FF2B5EF4-FFF2-40B4-BE49-F238E27FC236}">
                <a16:creationId xmlns:a16="http://schemas.microsoft.com/office/drawing/2014/main" id="{2932333D-AF0C-390E-A15A-D13D1D982BDC}"/>
              </a:ext>
            </a:extLst>
          </p:cNvPr>
          <p:cNvSpPr txBox="1">
            <a:spLocks/>
          </p:cNvSpPr>
          <p:nvPr/>
        </p:nvSpPr>
        <p:spPr>
          <a:xfrm>
            <a:off x="8236108" y="2196038"/>
            <a:ext cx="2767012"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PUT TITLE HERE</a:t>
            </a:r>
          </a:p>
          <a:p>
            <a:pPr algn="r" fontAlgn="auto">
              <a:lnSpc>
                <a:spcPct val="150000"/>
              </a:lnSpc>
              <a:spcAft>
                <a:spcPts val="0"/>
              </a:spcAft>
              <a:defRPr/>
            </a:pPr>
            <a:r>
              <a:rPr lang="en-US" sz="1000" kern="0" dirty="0">
                <a:latin typeface="Inter" panose="02000503000000020004" pitchFamily="2" charset="0"/>
                <a:ea typeface="Inter" panose="02000503000000020004" pitchFamily="2" charset="0"/>
                <a:cs typeface="Poppins" panose="02000000000000000000" pitchFamily="2" charset="0"/>
              </a:rPr>
              <a:t>Ut et pulvinar odio. Nam condimen tum nisl at ante euismod else. </a:t>
            </a:r>
            <a:r>
              <a:rPr lang="it-IT" sz="1000" dirty="0">
                <a:latin typeface="Inter" panose="02000503000000020004" pitchFamily="2" charset="0"/>
                <a:ea typeface="Inter" panose="02000503000000020004" pitchFamily="2" charset="0"/>
                <a:cs typeface="Poppins" panose="02000000000000000000" pitchFamily="2" charset="0"/>
              </a:rPr>
              <a:t>Nulla facilisi else cup. Suspendisse sodales lorem a semper</a:t>
            </a:r>
            <a:endParaRPr lang="en-US" sz="1000" b="1" dirty="0">
              <a:latin typeface="Inter" panose="02000503000000020004" pitchFamily="2" charset="0"/>
              <a:ea typeface="Inter" panose="02000503000000020004" pitchFamily="2" charset="0"/>
              <a:cs typeface="Poppins" panose="02000000000000000000" pitchFamily="2" charset="0"/>
            </a:endParaRPr>
          </a:p>
        </p:txBody>
      </p:sp>
      <p:sp>
        <p:nvSpPr>
          <p:cNvPr id="18" name="Текст 11">
            <a:extLst>
              <a:ext uri="{FF2B5EF4-FFF2-40B4-BE49-F238E27FC236}">
                <a16:creationId xmlns:a16="http://schemas.microsoft.com/office/drawing/2014/main" id="{8D4A754A-7B43-2F4F-5419-06353DBFCA7E}"/>
              </a:ext>
            </a:extLst>
          </p:cNvPr>
          <p:cNvSpPr txBox="1">
            <a:spLocks/>
          </p:cNvSpPr>
          <p:nvPr/>
        </p:nvSpPr>
        <p:spPr>
          <a:xfrm>
            <a:off x="8236108" y="4313064"/>
            <a:ext cx="2767012" cy="15716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defRPr/>
            </a:pPr>
            <a:r>
              <a:rPr lang="en-US" sz="1200" b="1" dirty="0">
                <a:solidFill>
                  <a:schemeClr val="bg2">
                    <a:lumMod val="25000"/>
                  </a:schemeClr>
                </a:solidFill>
                <a:latin typeface="Inter" panose="02000503000000020004" pitchFamily="2" charset="0"/>
                <a:ea typeface="Inter" panose="02000503000000020004" pitchFamily="2" charset="0"/>
                <a:cs typeface="Poppins SemiBold" panose="02000000000000000000" pitchFamily="2" charset="0"/>
              </a:rPr>
              <a:t>PUT TITLE HERE</a:t>
            </a:r>
          </a:p>
          <a:p>
            <a:pPr algn="r" fontAlgn="auto">
              <a:lnSpc>
                <a:spcPct val="150000"/>
              </a:lnSpc>
              <a:spcAft>
                <a:spcPts val="0"/>
              </a:spcAft>
              <a:defRPr/>
            </a:pPr>
            <a:r>
              <a:rPr lang="en-US" sz="1000" kern="0" dirty="0">
                <a:latin typeface="Inter" panose="02000503000000020004" pitchFamily="2" charset="0"/>
                <a:ea typeface="Inter" panose="02000503000000020004" pitchFamily="2" charset="0"/>
                <a:cs typeface="Poppins" panose="02000000000000000000" pitchFamily="2" charset="0"/>
              </a:rPr>
              <a:t>Ut et pulvinar odio. Nam condimen tum nisl at ante euismod else. </a:t>
            </a:r>
            <a:r>
              <a:rPr lang="it-IT" sz="1000" dirty="0">
                <a:latin typeface="Inter" panose="02000503000000020004" pitchFamily="2" charset="0"/>
                <a:ea typeface="Inter" panose="02000503000000020004" pitchFamily="2" charset="0"/>
                <a:cs typeface="Poppins" panose="02000000000000000000" pitchFamily="2" charset="0"/>
              </a:rPr>
              <a:t>Nulla facilisi else cup. Suspendisse sodales lorem a semper</a:t>
            </a:r>
            <a:endParaRPr lang="en-US" sz="1000" b="1" dirty="0">
              <a:latin typeface="Inter" panose="02000503000000020004" pitchFamily="2" charset="0"/>
              <a:ea typeface="Inter" panose="02000503000000020004" pitchFamily="2" charset="0"/>
              <a:cs typeface="Poppins" panose="02000000000000000000" pitchFamily="2" charset="0"/>
            </a:endParaRPr>
          </a:p>
        </p:txBody>
      </p:sp>
      <p:sp>
        <p:nvSpPr>
          <p:cNvPr id="19" name="Овал 14">
            <a:extLst>
              <a:ext uri="{FF2B5EF4-FFF2-40B4-BE49-F238E27FC236}">
                <a16:creationId xmlns:a16="http://schemas.microsoft.com/office/drawing/2014/main" id="{06766E3F-7F17-D494-0876-4A4F1CCAF75D}"/>
              </a:ext>
            </a:extLst>
          </p:cNvPr>
          <p:cNvSpPr/>
          <p:nvPr/>
        </p:nvSpPr>
        <p:spPr>
          <a:xfrm>
            <a:off x="4573588" y="2492375"/>
            <a:ext cx="1042987" cy="1042988"/>
          </a:xfrm>
          <a:prstGeom prst="ellipse">
            <a:avLst/>
          </a:prstGeom>
          <a:solidFill>
            <a:srgbClr val="35C5EF"/>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0" name="Прямоугольник 15">
            <a:extLst>
              <a:ext uri="{FF2B5EF4-FFF2-40B4-BE49-F238E27FC236}">
                <a16:creationId xmlns:a16="http://schemas.microsoft.com/office/drawing/2014/main" id="{7E4721CF-131E-3FB7-89C6-20667CBB0605}"/>
              </a:ext>
            </a:extLst>
          </p:cNvPr>
          <p:cNvSpPr>
            <a:spLocks noChangeArrowheads="1"/>
          </p:cNvSpPr>
          <p:nvPr/>
        </p:nvSpPr>
        <p:spPr bwMode="auto">
          <a:xfrm>
            <a:off x="4827588" y="2792413"/>
            <a:ext cx="542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800">
                <a:solidFill>
                  <a:schemeClr val="bg1"/>
                </a:solidFill>
                <a:latin typeface="Pe-icon-7-stroke" pitchFamily="2" charset="0"/>
              </a:rPr>
              <a:t></a:t>
            </a:r>
            <a:endParaRPr lang="ru-RU" altLang="en-US" sz="2800">
              <a:solidFill>
                <a:schemeClr val="bg1"/>
              </a:solidFill>
            </a:endParaRPr>
          </a:p>
        </p:txBody>
      </p:sp>
      <p:sp>
        <p:nvSpPr>
          <p:cNvPr id="21" name="Овал 16">
            <a:extLst>
              <a:ext uri="{FF2B5EF4-FFF2-40B4-BE49-F238E27FC236}">
                <a16:creationId xmlns:a16="http://schemas.microsoft.com/office/drawing/2014/main" id="{3F4643F0-0E21-7C7E-8728-7EF68D480B1F}"/>
              </a:ext>
            </a:extLst>
          </p:cNvPr>
          <p:cNvSpPr/>
          <p:nvPr/>
        </p:nvSpPr>
        <p:spPr>
          <a:xfrm>
            <a:off x="4573588" y="4434509"/>
            <a:ext cx="1042987" cy="1041400"/>
          </a:xfrm>
          <a:prstGeom prst="ellipse">
            <a:avLst/>
          </a:prstGeom>
          <a:solidFill>
            <a:srgbClr val="1A2349"/>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2" name="Прямоугольник 17">
            <a:extLst>
              <a:ext uri="{FF2B5EF4-FFF2-40B4-BE49-F238E27FC236}">
                <a16:creationId xmlns:a16="http://schemas.microsoft.com/office/drawing/2014/main" id="{DB840D2F-B6F9-B981-2513-4E52BE4F69AF}"/>
              </a:ext>
            </a:extLst>
          </p:cNvPr>
          <p:cNvSpPr>
            <a:spLocks noChangeArrowheads="1"/>
          </p:cNvSpPr>
          <p:nvPr/>
        </p:nvSpPr>
        <p:spPr bwMode="auto">
          <a:xfrm>
            <a:off x="4827588" y="4720259"/>
            <a:ext cx="542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800">
                <a:solidFill>
                  <a:schemeClr val="bg1"/>
                </a:solidFill>
                <a:latin typeface="Pe-icon-7-stroke" pitchFamily="2" charset="0"/>
              </a:rPr>
              <a:t></a:t>
            </a:r>
            <a:endParaRPr lang="ru-RU" altLang="en-US" sz="2800">
              <a:solidFill>
                <a:schemeClr val="bg1"/>
              </a:solidFill>
            </a:endParaRPr>
          </a:p>
        </p:txBody>
      </p:sp>
      <p:sp>
        <p:nvSpPr>
          <p:cNvPr id="23" name="Овал 18">
            <a:extLst>
              <a:ext uri="{FF2B5EF4-FFF2-40B4-BE49-F238E27FC236}">
                <a16:creationId xmlns:a16="http://schemas.microsoft.com/office/drawing/2014/main" id="{5EBB0F54-2399-A264-D9BE-A18C3F6F3D78}"/>
              </a:ext>
            </a:extLst>
          </p:cNvPr>
          <p:cNvSpPr/>
          <p:nvPr/>
        </p:nvSpPr>
        <p:spPr>
          <a:xfrm>
            <a:off x="6527957" y="2492375"/>
            <a:ext cx="1042988" cy="1042988"/>
          </a:xfrm>
          <a:prstGeom prst="ellipse">
            <a:avLst/>
          </a:prstGeom>
          <a:solidFill>
            <a:srgbClr val="1A2349"/>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4" name="Прямоугольник 19">
            <a:extLst>
              <a:ext uri="{FF2B5EF4-FFF2-40B4-BE49-F238E27FC236}">
                <a16:creationId xmlns:a16="http://schemas.microsoft.com/office/drawing/2014/main" id="{A792C682-ECA2-F788-1EF0-7D4266CBE803}"/>
              </a:ext>
            </a:extLst>
          </p:cNvPr>
          <p:cNvSpPr>
            <a:spLocks noChangeArrowheads="1"/>
          </p:cNvSpPr>
          <p:nvPr/>
        </p:nvSpPr>
        <p:spPr bwMode="auto">
          <a:xfrm>
            <a:off x="6820057" y="2792413"/>
            <a:ext cx="466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800">
                <a:solidFill>
                  <a:schemeClr val="bg1"/>
                </a:solidFill>
                <a:latin typeface="Pe-icon-7-stroke" pitchFamily="2" charset="0"/>
              </a:rPr>
              <a:t></a:t>
            </a:r>
            <a:endParaRPr lang="ru-RU" altLang="en-US" sz="2800">
              <a:solidFill>
                <a:schemeClr val="bg1"/>
              </a:solidFill>
            </a:endParaRPr>
          </a:p>
        </p:txBody>
      </p:sp>
      <p:sp>
        <p:nvSpPr>
          <p:cNvPr id="25" name="Овал 20">
            <a:extLst>
              <a:ext uri="{FF2B5EF4-FFF2-40B4-BE49-F238E27FC236}">
                <a16:creationId xmlns:a16="http://schemas.microsoft.com/office/drawing/2014/main" id="{004DF719-AEC2-604F-4511-F2073E7E3E87}"/>
              </a:ext>
            </a:extLst>
          </p:cNvPr>
          <p:cNvSpPr/>
          <p:nvPr/>
        </p:nvSpPr>
        <p:spPr>
          <a:xfrm>
            <a:off x="6527957" y="4434509"/>
            <a:ext cx="1042988" cy="1041400"/>
          </a:xfrm>
          <a:prstGeom prst="ellipse">
            <a:avLst/>
          </a:prstGeom>
          <a:solidFill>
            <a:srgbClr val="35C5EF"/>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6" name="Прямоугольник 21">
            <a:extLst>
              <a:ext uri="{FF2B5EF4-FFF2-40B4-BE49-F238E27FC236}">
                <a16:creationId xmlns:a16="http://schemas.microsoft.com/office/drawing/2014/main" id="{7EE1D9B3-56D5-5C49-39BC-F9BFE4526BAB}"/>
              </a:ext>
            </a:extLst>
          </p:cNvPr>
          <p:cNvSpPr>
            <a:spLocks noChangeArrowheads="1"/>
          </p:cNvSpPr>
          <p:nvPr/>
        </p:nvSpPr>
        <p:spPr bwMode="auto">
          <a:xfrm>
            <a:off x="6780370" y="4720259"/>
            <a:ext cx="5445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800">
                <a:solidFill>
                  <a:schemeClr val="bg1"/>
                </a:solidFill>
                <a:latin typeface="Pe-icon-7-stroke" pitchFamily="2" charset="0"/>
              </a:rPr>
              <a:t></a:t>
            </a:r>
            <a:endParaRPr lang="ru-RU" altLang="en-US" sz="2800">
              <a:solidFill>
                <a:schemeClr val="bg1"/>
              </a:solidFill>
            </a:endParaRPr>
          </a:p>
        </p:txBody>
      </p:sp>
      <p:cxnSp>
        <p:nvCxnSpPr>
          <p:cNvPr id="2" name="Прямая соединительная линия 9">
            <a:extLst>
              <a:ext uri="{FF2B5EF4-FFF2-40B4-BE49-F238E27FC236}">
                <a16:creationId xmlns:a16="http://schemas.microsoft.com/office/drawing/2014/main" id="{FB4C5002-F453-4078-239D-1C66BE317AC8}"/>
              </a:ext>
            </a:extLst>
          </p:cNvPr>
          <p:cNvCxnSpPr/>
          <p:nvPr/>
        </p:nvCxnSpPr>
        <p:spPr>
          <a:xfrm>
            <a:off x="5457825" y="1162053"/>
            <a:ext cx="1047750" cy="0"/>
          </a:xfrm>
          <a:prstGeom prst="line">
            <a:avLst/>
          </a:prstGeom>
          <a:ln w="76200">
            <a:solidFill>
              <a:srgbClr val="35C5E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62522146-66D6-EDA9-8CE3-451127D4FB65}"/>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8" name="Picture 7">
            <a:extLst>
              <a:ext uri="{FF2B5EF4-FFF2-40B4-BE49-F238E27FC236}">
                <a16:creationId xmlns:a16="http://schemas.microsoft.com/office/drawing/2014/main" id="{815E213F-2A63-4EBC-3CE0-37819529134B}"/>
              </a:ext>
            </a:extLst>
          </p:cNvPr>
          <p:cNvPicPr>
            <a:picLocks noChangeAspect="1"/>
          </p:cNvPicPr>
          <p:nvPr/>
        </p:nvPicPr>
        <p:blipFill>
          <a:blip r:embed="rId4"/>
          <a:stretch>
            <a:fillRect/>
          </a:stretch>
        </p:blipFill>
        <p:spPr>
          <a:xfrm>
            <a:off x="8585369" y="274477"/>
            <a:ext cx="3142501" cy="870947"/>
          </a:xfrm>
          <a:prstGeom prst="rect">
            <a:avLst/>
          </a:prstGeom>
        </p:spPr>
      </p:pic>
      <p:sp>
        <p:nvSpPr>
          <p:cNvPr id="9" name="Подзаголовок 2">
            <a:extLst>
              <a:ext uri="{FF2B5EF4-FFF2-40B4-BE49-F238E27FC236}">
                <a16:creationId xmlns:a16="http://schemas.microsoft.com/office/drawing/2014/main" id="{B5B196A8-68C9-3363-ADB8-495EB8FB72F5}"/>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1101296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4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wipe(up)">
                                      <p:cBhvr>
                                        <p:cTn id="12" dur="3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Effect transition="in" filter="wipe(up)">
                                      <p:cBhvr>
                                        <p:cTn id="17" dur="300"/>
                                        <p:tgtEl>
                                          <p:spTgt spid="1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6">
                                            <p:txEl>
                                              <p:pRg st="1" end="1"/>
                                            </p:txEl>
                                          </p:spTgt>
                                        </p:tgtEl>
                                        <p:attrNameLst>
                                          <p:attrName>style.visibility</p:attrName>
                                        </p:attrNameLst>
                                      </p:cBhvr>
                                      <p:to>
                                        <p:strVal val="visible"/>
                                      </p:to>
                                    </p:set>
                                    <p:animEffect transition="in" filter="wipe(up)">
                                      <p:cBhvr>
                                        <p:cTn id="22" dur="300"/>
                                        <p:tgtEl>
                                          <p:spTgt spid="1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7">
                                            <p:txEl>
                                              <p:pRg st="0" end="0"/>
                                            </p:txEl>
                                          </p:spTgt>
                                        </p:tgtEl>
                                        <p:attrNameLst>
                                          <p:attrName>style.visibility</p:attrName>
                                        </p:attrNameLst>
                                      </p:cBhvr>
                                      <p:to>
                                        <p:strVal val="visible"/>
                                      </p:to>
                                    </p:set>
                                    <p:animEffect transition="in" filter="wipe(up)">
                                      <p:cBhvr>
                                        <p:cTn id="27" dur="300"/>
                                        <p:tgtEl>
                                          <p:spTgt spid="1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7">
                                            <p:txEl>
                                              <p:pRg st="1" end="1"/>
                                            </p:txEl>
                                          </p:spTgt>
                                        </p:tgtEl>
                                        <p:attrNameLst>
                                          <p:attrName>style.visibility</p:attrName>
                                        </p:attrNameLst>
                                      </p:cBhvr>
                                      <p:to>
                                        <p:strVal val="visible"/>
                                      </p:to>
                                    </p:set>
                                    <p:animEffect transition="in" filter="wipe(up)">
                                      <p:cBhvr>
                                        <p:cTn id="32" dur="300"/>
                                        <p:tgtEl>
                                          <p:spTgt spid="17">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8">
                                            <p:txEl>
                                              <p:pRg st="0" end="0"/>
                                            </p:txEl>
                                          </p:spTgt>
                                        </p:tgtEl>
                                        <p:attrNameLst>
                                          <p:attrName>style.visibility</p:attrName>
                                        </p:attrNameLst>
                                      </p:cBhvr>
                                      <p:to>
                                        <p:strVal val="visible"/>
                                      </p:to>
                                    </p:set>
                                    <p:animEffect transition="in" filter="wipe(up)">
                                      <p:cBhvr>
                                        <p:cTn id="37" dur="300"/>
                                        <p:tgtEl>
                                          <p:spTgt spid="1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8">
                                            <p:txEl>
                                              <p:pRg st="1" end="1"/>
                                            </p:txEl>
                                          </p:spTgt>
                                        </p:tgtEl>
                                        <p:attrNameLst>
                                          <p:attrName>style.visibility</p:attrName>
                                        </p:attrNameLst>
                                      </p:cBhvr>
                                      <p:to>
                                        <p:strVal val="visible"/>
                                      </p:to>
                                    </p:set>
                                    <p:animEffect transition="in" filter="wipe(up)">
                                      <p:cBhvr>
                                        <p:cTn id="42" dur="300"/>
                                        <p:tgtEl>
                                          <p:spTgt spid="18">
                                            <p:txEl>
                                              <p:pRg st="1" end="1"/>
                                            </p:txEl>
                                          </p:spTgt>
                                        </p:tgtEl>
                                      </p:cBhvr>
                                    </p:animEffect>
                                  </p:childTnLst>
                                </p:cTn>
                              </p:par>
                              <p:par>
                                <p:cTn id="43" presetID="22" presetClass="entr" presetSubtype="1"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up)">
                                      <p:cBhvr>
                                        <p:cTn id="45" dur="400"/>
                                        <p:tgtEl>
                                          <p:spTgt spid="20"/>
                                        </p:tgtEl>
                                      </p:cBhvr>
                                    </p:animEffect>
                                  </p:childTnLst>
                                </p:cTn>
                              </p:par>
                              <p:par>
                                <p:cTn id="46" presetID="22" presetClass="entr" presetSubtype="1"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up)">
                                      <p:cBhvr>
                                        <p:cTn id="48" dur="400"/>
                                        <p:tgtEl>
                                          <p:spTgt spid="22"/>
                                        </p:tgtEl>
                                      </p:cBhvr>
                                    </p:animEffect>
                                  </p:childTnLst>
                                </p:cTn>
                              </p:par>
                              <p:par>
                                <p:cTn id="49" presetID="22" presetClass="entr" presetSubtype="1"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400"/>
                                        <p:tgtEl>
                                          <p:spTgt spid="24"/>
                                        </p:tgtEl>
                                      </p:cBhvr>
                                    </p:animEffect>
                                  </p:childTnLst>
                                </p:cTn>
                              </p:par>
                              <p:par>
                                <p:cTn id="52" presetID="22" presetClass="entr" presetSubtype="1" fill="hold"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up)">
                                      <p:cBhvr>
                                        <p:cTn id="54" dur="400"/>
                                        <p:tgtEl>
                                          <p:spTgt spid="26"/>
                                        </p:tgtEl>
                                      </p:cBhvr>
                                    </p:animEffect>
                                  </p:childTnLst>
                                </p:cTn>
                              </p:par>
                            </p:childTnLst>
                          </p:cTn>
                        </p:par>
                        <p:par>
                          <p:cTn id="55" fill="hold">
                            <p:stCondLst>
                              <p:cond delay="400"/>
                            </p:stCondLst>
                            <p:childTnLst>
                              <p:par>
                                <p:cTn id="56" presetID="41" presetClass="entr" presetSubtype="0" fill="hold" nodeType="afterEffect">
                                  <p:stCondLst>
                                    <p:cond delay="0"/>
                                  </p:stCondLst>
                                  <p:iterate type="lt">
                                    <p:tmPct val="10000"/>
                                  </p:iterate>
                                  <p:childTnLst>
                                    <p:set>
                                      <p:cBhvr>
                                        <p:cTn id="57" dur="1" fill="hold">
                                          <p:stCondLst>
                                            <p:cond delay="0"/>
                                          </p:stCondLst>
                                        </p:cTn>
                                        <p:tgtEl>
                                          <p:spTgt spid="27"/>
                                        </p:tgtEl>
                                        <p:attrNameLst>
                                          <p:attrName>style.visibility</p:attrName>
                                        </p:attrNameLst>
                                      </p:cBhvr>
                                      <p:to>
                                        <p:strVal val="visible"/>
                                      </p:to>
                                    </p:set>
                                    <p:anim calcmode="lin" valueType="num">
                                      <p:cBhvr>
                                        <p:cTn id="58" dur="25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59" dur="250" fill="hold"/>
                                        <p:tgtEl>
                                          <p:spTgt spid="27"/>
                                        </p:tgtEl>
                                        <p:attrNameLst>
                                          <p:attrName>ppt_y</p:attrName>
                                        </p:attrNameLst>
                                      </p:cBhvr>
                                      <p:tavLst>
                                        <p:tav tm="0">
                                          <p:val>
                                            <p:strVal val="#ppt_y"/>
                                          </p:val>
                                        </p:tav>
                                        <p:tav tm="100000">
                                          <p:val>
                                            <p:strVal val="#ppt_y"/>
                                          </p:val>
                                        </p:tav>
                                      </p:tavLst>
                                    </p:anim>
                                    <p:anim calcmode="lin" valueType="num">
                                      <p:cBhvr>
                                        <p:cTn id="60" dur="25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61" dur="25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62" dur="250" tmFilter="0,0; .5, 1; 1, 1"/>
                                        <p:tgtEl>
                                          <p:spTgt spid="27"/>
                                        </p:tgtEl>
                                      </p:cBhvr>
                                    </p:animEffect>
                                  </p:childTnLst>
                                </p:cTn>
                              </p:par>
                            </p:childTnLst>
                          </p:cTn>
                        </p:par>
                        <p:par>
                          <p:cTn id="63" fill="hold">
                            <p:stCondLst>
                              <p:cond delay="950"/>
                            </p:stCondLst>
                            <p:childTnLst>
                              <p:par>
                                <p:cTn id="64" presetID="22" presetClass="entr" presetSubtype="1" fill="hold"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up)">
                                      <p:cBhvr>
                                        <p:cTn id="66"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0" grpId="0"/>
      <p:bldP spid="22" grpId="0"/>
      <p:bldP spid="24" grpId="0"/>
      <p:bldP spid="26"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2" name="TextBox 1">
            <a:extLst>
              <a:ext uri="{FF2B5EF4-FFF2-40B4-BE49-F238E27FC236}">
                <a16:creationId xmlns:a16="http://schemas.microsoft.com/office/drawing/2014/main" id="{2A827990-AF09-AD91-BF5C-49661F970C0E}"/>
              </a:ext>
            </a:extLst>
          </p:cNvPr>
          <p:cNvSpPr txBox="1">
            <a:spLocks noChangeArrowheads="1"/>
          </p:cNvSpPr>
          <p:nvPr/>
        </p:nvSpPr>
        <p:spPr bwMode="auto">
          <a:xfrm>
            <a:off x="690563" y="1595438"/>
            <a:ext cx="49593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PROCESS</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SLIDE</a:t>
            </a:r>
          </a:p>
        </p:txBody>
      </p:sp>
      <p:cxnSp>
        <p:nvCxnSpPr>
          <p:cNvPr id="11" name="Прямая соединительная линия 12">
            <a:extLst>
              <a:ext uri="{FF2B5EF4-FFF2-40B4-BE49-F238E27FC236}">
                <a16:creationId xmlns:a16="http://schemas.microsoft.com/office/drawing/2014/main" id="{3CAEB54D-D21F-40E1-58F2-8F26856D31F6}"/>
              </a:ext>
            </a:extLst>
          </p:cNvPr>
          <p:cNvCxnSpPr/>
          <p:nvPr/>
        </p:nvCxnSpPr>
        <p:spPr>
          <a:xfrm>
            <a:off x="0" y="199390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Подзаголовок 2">
            <a:extLst>
              <a:ext uri="{FF2B5EF4-FFF2-40B4-BE49-F238E27FC236}">
                <a16:creationId xmlns:a16="http://schemas.microsoft.com/office/drawing/2014/main" id="{4724A550-3D88-3BBA-48F2-B58195A415FA}"/>
              </a:ext>
            </a:extLst>
          </p:cNvPr>
          <p:cNvSpPr txBox="1">
            <a:spLocks/>
          </p:cNvSpPr>
          <p:nvPr/>
        </p:nvSpPr>
        <p:spPr>
          <a:xfrm>
            <a:off x="847725" y="2708275"/>
            <a:ext cx="4171950" cy="32861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dirty="0">
                <a:latin typeface="Inter" panose="02000503000000020004" pitchFamily="2" charset="0"/>
                <a:ea typeface="Inter" panose="02000503000000020004" pitchFamily="2" charset="0"/>
                <a:cs typeface="Poppins" panose="02000000000000000000" pitchFamily="2" charset="0"/>
              </a:rPr>
              <a:t>SUBTITLE</a:t>
            </a:r>
          </a:p>
          <a:p>
            <a:pPr marL="0" indent="0"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000" dirty="0">
                <a:latin typeface="Inter" panose="02000503000000020004" pitchFamily="2" charset="0"/>
                <a:ea typeface="Inter" panose="02000503000000020004" pitchFamily="2" charset="0"/>
                <a:cs typeface="Poppins" panose="02000000000000000000" pitchFamily="2" charset="0"/>
              </a:rPr>
              <a:t>. Etiam vitae dui congue, semper quam vitae, luctus. </a:t>
            </a:r>
            <a:r>
              <a:rPr lang="fr-FR" sz="1000" dirty="0">
                <a:latin typeface="Inter" panose="02000503000000020004" pitchFamily="2" charset="0"/>
                <a:ea typeface="Inter" panose="02000503000000020004" pitchFamily="2" charset="0"/>
                <a:cs typeface="Poppins" panose="02000000000000000000" pitchFamily="2" charset="0"/>
              </a:rPr>
              <a:t>Quisque viverra ut lectus quis tincidunt. Nam tempus erat ac mattis dictum.</a:t>
            </a:r>
          </a:p>
          <a:p>
            <a:pPr marL="0" indent="0" fontAlgn="auto">
              <a:lnSpc>
                <a:spcPct val="150000"/>
              </a:lnSpc>
              <a:spcBef>
                <a:spcPts val="0"/>
              </a:spcBef>
              <a:spcAft>
                <a:spcPts val="0"/>
              </a:spcAft>
              <a:buFont typeface="Arial" panose="020B0604020202020204" pitchFamily="34" charset="0"/>
              <a:buNone/>
              <a:defRPr/>
            </a:pPr>
            <a:endParaRPr lang="en-US" sz="1000" dirty="0">
              <a:latin typeface="Inter" panose="02000503000000020004" pitchFamily="2" charset="0"/>
              <a:ea typeface="Inter" panose="02000503000000020004" pitchFamily="2" charset="0"/>
            </a:endParaRPr>
          </a:p>
          <a:p>
            <a:pPr marL="0" indent="0" fontAlgn="auto">
              <a:lnSpc>
                <a:spcPct val="150000"/>
              </a:lnSpc>
              <a:spcBef>
                <a:spcPts val="0"/>
              </a:spcBef>
              <a:spcAft>
                <a:spcPts val="0"/>
              </a:spcAft>
              <a:buFont typeface="Arial" panose="020B0604020202020204" pitchFamily="34" charset="0"/>
              <a:buNone/>
              <a:defRPr/>
            </a:pPr>
            <a:r>
              <a:rPr lang="en-US" sz="1000" dirty="0">
                <a:latin typeface="Inter" panose="02000503000000020004" pitchFamily="2" charset="0"/>
                <a:ea typeface="Inter" panose="02000503000000020004" pitchFamily="2" charset="0"/>
              </a:rPr>
              <a:t>Donec non consequat risus. Aenean semper tincidunt est consectetur rutrum. Pellentesque habitant morbi tristique senectus et netus et malesuada fames ac turpis egestas. Sed ligula lectus, luctus suscipit luctus a, malesuada a orci. Suspendisse lobortis, purus vel convallis ultricies, turpis magna tempor neque, a interdum risus dolor ut diam. </a:t>
            </a:r>
            <a:endParaRPr lang="en-US" sz="1000" dirty="0">
              <a:latin typeface="Inter" panose="02000503000000020004" pitchFamily="2" charset="0"/>
              <a:ea typeface="Inter" panose="02000503000000020004" pitchFamily="2" charset="0"/>
              <a:cs typeface="Poppins" panose="02000000000000000000" pitchFamily="2" charset="0"/>
            </a:endParaRPr>
          </a:p>
        </p:txBody>
      </p:sp>
      <p:graphicFrame>
        <p:nvGraphicFramePr>
          <p:cNvPr id="13" name="Схема 16">
            <a:extLst>
              <a:ext uri="{FF2B5EF4-FFF2-40B4-BE49-F238E27FC236}">
                <a16:creationId xmlns:a16="http://schemas.microsoft.com/office/drawing/2014/main" id="{4E22C079-0737-E074-F964-0A7BDF26AF0A}"/>
              </a:ext>
            </a:extLst>
          </p:cNvPr>
          <p:cNvGraphicFramePr/>
          <p:nvPr>
            <p:extLst>
              <p:ext uri="{D42A27DB-BD31-4B8C-83A1-F6EECF244321}">
                <p14:modId xmlns:p14="http://schemas.microsoft.com/office/powerpoint/2010/main" val="3191295615"/>
              </p:ext>
            </p:extLst>
          </p:nvPr>
        </p:nvGraphicFramePr>
        <p:xfrm>
          <a:off x="4393062" y="887104"/>
          <a:ext cx="7486061" cy="49907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Picture 13">
            <a:extLst>
              <a:ext uri="{FF2B5EF4-FFF2-40B4-BE49-F238E27FC236}">
                <a16:creationId xmlns:a16="http://schemas.microsoft.com/office/drawing/2014/main" id="{BCCD0746-C714-865F-2F1B-20B75A499510}"/>
              </a:ext>
            </a:extLst>
          </p:cNvPr>
          <p:cNvPicPr>
            <a:picLocks noChangeAspect="1"/>
          </p:cNvPicPr>
          <p:nvPr/>
        </p:nvPicPr>
        <p:blipFill>
          <a:blip r:embed="rId8"/>
          <a:stretch>
            <a:fillRect/>
          </a:stretch>
        </p:blipFill>
        <p:spPr>
          <a:xfrm>
            <a:off x="12191206" y="-144574"/>
            <a:ext cx="128518" cy="6858000"/>
          </a:xfrm>
          <a:prstGeom prst="rect">
            <a:avLst/>
          </a:prstGeom>
        </p:spPr>
      </p:pic>
      <p:pic>
        <p:nvPicPr>
          <p:cNvPr id="3" name="Picture 2">
            <a:extLst>
              <a:ext uri="{FF2B5EF4-FFF2-40B4-BE49-F238E27FC236}">
                <a16:creationId xmlns:a16="http://schemas.microsoft.com/office/drawing/2014/main" id="{7AC1A1C9-E445-A462-2C2B-A6FC319CCCAE}"/>
              </a:ext>
            </a:extLst>
          </p:cNvPr>
          <p:cNvPicPr>
            <a:picLocks noChangeAspect="1"/>
          </p:cNvPicPr>
          <p:nvPr/>
        </p:nvPicPr>
        <p:blipFill>
          <a:blip r:embed="rId9"/>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2C1EBC95-5D6D-0608-D38E-36F5CFC656D7}"/>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3753956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
                                        </p:tgtEl>
                                        <p:attrNameLst>
                                          <p:attrName>ppt_y</p:attrName>
                                        </p:attrNameLst>
                                      </p:cBhvr>
                                      <p:tavLst>
                                        <p:tav tm="0">
                                          <p:val>
                                            <p:strVal val="#ppt_y"/>
                                          </p:val>
                                        </p:tav>
                                        <p:tav tm="100000">
                                          <p:val>
                                            <p:strVal val="#ppt_y"/>
                                          </p:val>
                                        </p:tav>
                                      </p:tavLst>
                                    </p:anim>
                                    <p:anim calcmode="lin" valueType="num">
                                      <p:cBhvr>
                                        <p:cTn id="9"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
                                        </p:tgtEl>
                                      </p:cBhvr>
                                    </p:animEffect>
                                  </p:childTnLst>
                                </p:cTn>
                              </p:par>
                            </p:childTnLst>
                          </p:cTn>
                        </p:par>
                        <p:par>
                          <p:cTn id="12" fill="hold">
                            <p:stCondLst>
                              <p:cond delay="525"/>
                            </p:stCondLst>
                            <p:childTnLst>
                              <p:par>
                                <p:cTn id="13" presetID="22" presetClass="entr" presetSubtype="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400"/>
                                        <p:tgtEl>
                                          <p:spTgt spid="12"/>
                                        </p:tgtEl>
                                      </p:cBhvr>
                                    </p:animEffect>
                                  </p:childTnLst>
                                </p:cTn>
                              </p:par>
                            </p:childTnLst>
                          </p:cTn>
                        </p:par>
                        <p:par>
                          <p:cTn id="16" fill="hold">
                            <p:stCondLst>
                              <p:cond delay="925"/>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018FC242-9DF9-B5AA-DDCD-A4EF17144262}"/>
              </a:ext>
            </a:extLst>
          </p:cNvPr>
          <p:cNvSpPr txBox="1">
            <a:spLocks noChangeArrowheads="1"/>
          </p:cNvSpPr>
          <p:nvPr/>
        </p:nvSpPr>
        <p:spPr bwMode="auto">
          <a:xfrm>
            <a:off x="2376488" y="1333500"/>
            <a:ext cx="7439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dirty="0">
                <a:latin typeface="Inter" panose="02000503000000020004" pitchFamily="2" charset="0"/>
                <a:ea typeface="Inter" panose="02000503000000020004" pitchFamily="2" charset="0"/>
                <a:cs typeface="Karla" pitchFamily="2" charset="0"/>
              </a:rPr>
              <a:t>SLIDE </a:t>
            </a:r>
            <a:r>
              <a:rPr lang="en-US" altLang="en-US" sz="4000" b="1" dirty="0">
                <a:solidFill>
                  <a:srgbClr val="35C5EF"/>
                </a:solidFill>
                <a:latin typeface="Inter" panose="02000503000000020004" pitchFamily="2" charset="0"/>
                <a:ea typeface="Inter" panose="02000503000000020004" pitchFamily="2" charset="0"/>
                <a:cs typeface="Karla" pitchFamily="2" charset="0"/>
              </a:rPr>
              <a:t>PYRAMID</a:t>
            </a:r>
          </a:p>
          <a:p>
            <a:pPr algn="ctr" eaLnBrk="1" hangingPunct="1"/>
            <a:endParaRPr lang="en-US" altLang="en-US" sz="4000" dirty="0">
              <a:latin typeface="Inter" panose="02000503000000020004" pitchFamily="2" charset="0"/>
              <a:ea typeface="Inter" panose="02000503000000020004" pitchFamily="2" charset="0"/>
            </a:endParaRPr>
          </a:p>
        </p:txBody>
      </p:sp>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graphicFrame>
        <p:nvGraphicFramePr>
          <p:cNvPr id="2" name="Схема 1">
            <a:extLst>
              <a:ext uri="{FF2B5EF4-FFF2-40B4-BE49-F238E27FC236}">
                <a16:creationId xmlns:a16="http://schemas.microsoft.com/office/drawing/2014/main" id="{90AE9679-B4A2-00C5-8BF3-20461691D32F}"/>
              </a:ext>
            </a:extLst>
          </p:cNvPr>
          <p:cNvGraphicFramePr/>
          <p:nvPr>
            <p:extLst>
              <p:ext uri="{D42A27DB-BD31-4B8C-83A1-F6EECF244321}">
                <p14:modId xmlns:p14="http://schemas.microsoft.com/office/powerpoint/2010/main" val="3837567378"/>
              </p:ext>
            </p:extLst>
          </p:nvPr>
        </p:nvGraphicFramePr>
        <p:xfrm>
          <a:off x="5755106" y="2274624"/>
          <a:ext cx="5656996" cy="37713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Подзаголовок 2">
            <a:extLst>
              <a:ext uri="{FF2B5EF4-FFF2-40B4-BE49-F238E27FC236}">
                <a16:creationId xmlns:a16="http://schemas.microsoft.com/office/drawing/2014/main" id="{C2413158-0BE4-E4A4-4381-977B7C87D2B2}"/>
              </a:ext>
            </a:extLst>
          </p:cNvPr>
          <p:cNvSpPr txBox="1">
            <a:spLocks/>
          </p:cNvSpPr>
          <p:nvPr/>
        </p:nvSpPr>
        <p:spPr>
          <a:xfrm>
            <a:off x="1473200" y="2422525"/>
            <a:ext cx="3478213" cy="871538"/>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PERSONAL APPROACH</a:t>
            </a:r>
          </a:p>
          <a:p>
            <a:pPr marL="0" indent="0"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a:t>
            </a:r>
            <a:r>
              <a:rPr lang="en-US" sz="1000" dirty="0">
                <a:latin typeface="Inter" panose="02000503000000020004" pitchFamily="2" charset="0"/>
                <a:ea typeface="Inter" panose="02000503000000020004" pitchFamily="2" charset="0"/>
                <a:cs typeface="Poppins" panose="02000000000000000000" pitchFamily="2" charset="0"/>
              </a:rPr>
              <a:t>. Fusce sit amet tempus. Nunc nec tortor lobortis erat dignissim ullamcorper.</a:t>
            </a:r>
          </a:p>
        </p:txBody>
      </p:sp>
      <p:sp>
        <p:nvSpPr>
          <p:cNvPr id="13" name="Подзаголовок 2">
            <a:extLst>
              <a:ext uri="{FF2B5EF4-FFF2-40B4-BE49-F238E27FC236}">
                <a16:creationId xmlns:a16="http://schemas.microsoft.com/office/drawing/2014/main" id="{248A6AD4-F3EC-A6C0-5EF0-8DC7A9BEDD07}"/>
              </a:ext>
            </a:extLst>
          </p:cNvPr>
          <p:cNvSpPr txBox="1">
            <a:spLocks/>
          </p:cNvSpPr>
          <p:nvPr/>
        </p:nvSpPr>
        <p:spPr>
          <a:xfrm>
            <a:off x="1473200" y="3768725"/>
            <a:ext cx="3478213" cy="9239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GREAT EXPERIENCE</a:t>
            </a:r>
          </a:p>
          <a:p>
            <a:pPr marL="0" indent="0"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a:t>
            </a:r>
            <a:r>
              <a:rPr lang="en-US" sz="1000" dirty="0">
                <a:latin typeface="Inter" panose="02000503000000020004" pitchFamily="2" charset="0"/>
                <a:ea typeface="Inter" panose="02000503000000020004" pitchFamily="2" charset="0"/>
                <a:cs typeface="Poppins" panose="02000000000000000000" pitchFamily="2" charset="0"/>
              </a:rPr>
              <a:t>. </a:t>
            </a:r>
          </a:p>
        </p:txBody>
      </p:sp>
      <p:sp>
        <p:nvSpPr>
          <p:cNvPr id="14" name="Прямоугольник 14">
            <a:extLst>
              <a:ext uri="{FF2B5EF4-FFF2-40B4-BE49-F238E27FC236}">
                <a16:creationId xmlns:a16="http://schemas.microsoft.com/office/drawing/2014/main" id="{B9334191-1557-3267-CFAA-7ACE867AF6C4}"/>
              </a:ext>
            </a:extLst>
          </p:cNvPr>
          <p:cNvSpPr>
            <a:spLocks noChangeArrowheads="1"/>
          </p:cNvSpPr>
          <p:nvPr/>
        </p:nvSpPr>
        <p:spPr bwMode="auto">
          <a:xfrm>
            <a:off x="966788" y="2443163"/>
            <a:ext cx="315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a:latin typeface="Pe-icon-7-stroke" pitchFamily="2" charset="0"/>
              </a:rPr>
              <a:t></a:t>
            </a:r>
            <a:endParaRPr lang="ru-RU" altLang="en-US" sz="4000"/>
          </a:p>
        </p:txBody>
      </p:sp>
      <p:sp>
        <p:nvSpPr>
          <p:cNvPr id="15" name="Прямоугольник 16">
            <a:extLst>
              <a:ext uri="{FF2B5EF4-FFF2-40B4-BE49-F238E27FC236}">
                <a16:creationId xmlns:a16="http://schemas.microsoft.com/office/drawing/2014/main" id="{0DF13E05-94EA-2CBE-22E6-E0C8B086C801}"/>
              </a:ext>
            </a:extLst>
          </p:cNvPr>
          <p:cNvSpPr>
            <a:spLocks noChangeArrowheads="1"/>
          </p:cNvSpPr>
          <p:nvPr/>
        </p:nvSpPr>
        <p:spPr bwMode="auto">
          <a:xfrm>
            <a:off x="966788" y="3840163"/>
            <a:ext cx="315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a:latin typeface="Pe-icon-7-stroke" pitchFamily="2" charset="0"/>
              </a:rPr>
              <a:t></a:t>
            </a:r>
            <a:endParaRPr lang="ru-RU" altLang="en-US" sz="4000"/>
          </a:p>
        </p:txBody>
      </p:sp>
      <p:sp>
        <p:nvSpPr>
          <p:cNvPr id="16" name="Подзаголовок 2">
            <a:extLst>
              <a:ext uri="{FF2B5EF4-FFF2-40B4-BE49-F238E27FC236}">
                <a16:creationId xmlns:a16="http://schemas.microsoft.com/office/drawing/2014/main" id="{F00EB137-5894-DD4B-814F-007E2273F848}"/>
              </a:ext>
            </a:extLst>
          </p:cNvPr>
          <p:cNvSpPr txBox="1">
            <a:spLocks/>
          </p:cNvSpPr>
          <p:nvPr/>
        </p:nvSpPr>
        <p:spPr>
          <a:xfrm>
            <a:off x="1455738" y="4782344"/>
            <a:ext cx="3478212" cy="1198562"/>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PERSONAL APPROACH</a:t>
            </a:r>
          </a:p>
          <a:p>
            <a:pPr marL="0" indent="0"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a:t>
            </a:r>
            <a:r>
              <a:rPr lang="en-US" sz="1000" dirty="0">
                <a:latin typeface="Inter" panose="02000503000000020004" pitchFamily="2" charset="0"/>
                <a:ea typeface="Inter" panose="02000503000000020004" pitchFamily="2" charset="0"/>
                <a:cs typeface="Poppins" panose="02000000000000000000" pitchFamily="2" charset="0"/>
              </a:rPr>
              <a:t>. Fusce sit amet tempus. Nunc nec tortor </a:t>
            </a:r>
            <a:r>
              <a:rPr lang="en-US" sz="1000" dirty="0" err="1">
                <a:latin typeface="Inter" panose="02000503000000020004" pitchFamily="2" charset="0"/>
                <a:ea typeface="Inter" panose="02000503000000020004" pitchFamily="2" charset="0"/>
                <a:cs typeface="Poppins" panose="02000000000000000000" pitchFamily="2" charset="0"/>
              </a:rPr>
              <a:t>lobortis</a:t>
            </a:r>
            <a:r>
              <a:rPr lang="en-US" sz="1000" dirty="0">
                <a:latin typeface="Inter" panose="02000503000000020004" pitchFamily="2" charset="0"/>
                <a:ea typeface="Inter" panose="02000503000000020004" pitchFamily="2" charset="0"/>
                <a:cs typeface="Poppins" panose="02000000000000000000" pitchFamily="2" charset="0"/>
              </a:rPr>
              <a:t> </a:t>
            </a:r>
            <a:r>
              <a:rPr lang="en-US" sz="1000" dirty="0" err="1">
                <a:latin typeface="Inter" panose="02000503000000020004" pitchFamily="2" charset="0"/>
                <a:ea typeface="Inter" panose="02000503000000020004" pitchFamily="2" charset="0"/>
                <a:cs typeface="Poppins" panose="02000000000000000000" pitchFamily="2" charset="0"/>
              </a:rPr>
              <a:t>erat</a:t>
            </a:r>
            <a:endParaRPr lang="en-US" sz="1000" dirty="0">
              <a:latin typeface="Inter" panose="02000503000000020004" pitchFamily="2" charset="0"/>
              <a:ea typeface="Inter" panose="02000503000000020004" pitchFamily="2" charset="0"/>
              <a:cs typeface="Poppins" panose="02000000000000000000" pitchFamily="2" charset="0"/>
            </a:endParaRPr>
          </a:p>
        </p:txBody>
      </p:sp>
      <p:sp>
        <p:nvSpPr>
          <p:cNvPr id="17" name="Прямоугольник 19">
            <a:extLst>
              <a:ext uri="{FF2B5EF4-FFF2-40B4-BE49-F238E27FC236}">
                <a16:creationId xmlns:a16="http://schemas.microsoft.com/office/drawing/2014/main" id="{950A51E8-4E22-6F0B-99BF-807CAFB72FE8}"/>
              </a:ext>
            </a:extLst>
          </p:cNvPr>
          <p:cNvSpPr>
            <a:spLocks noChangeArrowheads="1"/>
          </p:cNvSpPr>
          <p:nvPr/>
        </p:nvSpPr>
        <p:spPr bwMode="auto">
          <a:xfrm>
            <a:off x="949325" y="4802981"/>
            <a:ext cx="315913"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a:latin typeface="Pe-icon-7-stroke" pitchFamily="2" charset="0"/>
              </a:rPr>
              <a:t></a:t>
            </a:r>
            <a:endParaRPr lang="ru-RU" altLang="en-US" sz="4000"/>
          </a:p>
        </p:txBody>
      </p:sp>
      <p:sp>
        <p:nvSpPr>
          <p:cNvPr id="18" name="Подзаголовок 2">
            <a:extLst>
              <a:ext uri="{FF2B5EF4-FFF2-40B4-BE49-F238E27FC236}">
                <a16:creationId xmlns:a16="http://schemas.microsoft.com/office/drawing/2014/main" id="{E27F8F68-ECCD-3A25-FB5A-1AED460049FE}"/>
              </a:ext>
            </a:extLst>
          </p:cNvPr>
          <p:cNvSpPr txBox="1">
            <a:spLocks/>
          </p:cNvSpPr>
          <p:nvPr/>
        </p:nvSpPr>
        <p:spPr>
          <a:xfrm>
            <a:off x="2298700" y="1969976"/>
            <a:ext cx="7591425" cy="817674"/>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200" dirty="0">
                <a:latin typeface="Inter" panose="02000503000000020004" pitchFamily="2" charset="0"/>
                <a:ea typeface="Inter" panose="02000503000000020004" pitchFamily="2" charset="0"/>
                <a:cs typeface="Poppins" panose="02000000000000000000" pitchFamily="2" charset="0"/>
              </a:rPr>
              <a:t>. Etiam vitae dui congue, semper quam vita. </a:t>
            </a:r>
          </a:p>
        </p:txBody>
      </p:sp>
      <p:cxnSp>
        <p:nvCxnSpPr>
          <p:cNvPr id="3" name="Прямая соединительная линия 9">
            <a:extLst>
              <a:ext uri="{FF2B5EF4-FFF2-40B4-BE49-F238E27FC236}">
                <a16:creationId xmlns:a16="http://schemas.microsoft.com/office/drawing/2014/main" id="{27FAC186-CEBF-1DCB-A5B5-7B67A3D5D04C}"/>
              </a:ext>
            </a:extLst>
          </p:cNvPr>
          <p:cNvCxnSpPr/>
          <p:nvPr/>
        </p:nvCxnSpPr>
        <p:spPr>
          <a:xfrm>
            <a:off x="5457825" y="1162053"/>
            <a:ext cx="1047750" cy="0"/>
          </a:xfrm>
          <a:prstGeom prst="line">
            <a:avLst/>
          </a:prstGeom>
          <a:ln w="76200">
            <a:solidFill>
              <a:srgbClr val="35C5EF"/>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DE101E17-E3C6-0561-D599-0D6F8A0B4CF9}"/>
              </a:ext>
            </a:extLst>
          </p:cNvPr>
          <p:cNvPicPr>
            <a:picLocks noChangeAspect="1"/>
          </p:cNvPicPr>
          <p:nvPr/>
        </p:nvPicPr>
        <p:blipFill>
          <a:blip r:embed="rId8"/>
          <a:stretch>
            <a:fillRect/>
          </a:stretch>
        </p:blipFill>
        <p:spPr>
          <a:xfrm>
            <a:off x="12191206" y="-144574"/>
            <a:ext cx="128518" cy="6858000"/>
          </a:xfrm>
          <a:prstGeom prst="rect">
            <a:avLst/>
          </a:prstGeom>
        </p:spPr>
      </p:pic>
      <p:pic>
        <p:nvPicPr>
          <p:cNvPr id="9" name="Picture 8">
            <a:extLst>
              <a:ext uri="{FF2B5EF4-FFF2-40B4-BE49-F238E27FC236}">
                <a16:creationId xmlns:a16="http://schemas.microsoft.com/office/drawing/2014/main" id="{8227F528-7749-42AE-8F91-F22F84292FF5}"/>
              </a:ext>
            </a:extLst>
          </p:cNvPr>
          <p:cNvPicPr>
            <a:picLocks noChangeAspect="1"/>
          </p:cNvPicPr>
          <p:nvPr/>
        </p:nvPicPr>
        <p:blipFill>
          <a:blip r:embed="rId9"/>
          <a:stretch>
            <a:fillRect/>
          </a:stretch>
        </p:blipFill>
        <p:spPr>
          <a:xfrm>
            <a:off x="8585369" y="274477"/>
            <a:ext cx="3142501" cy="870947"/>
          </a:xfrm>
          <a:prstGeom prst="rect">
            <a:avLst/>
          </a:prstGeom>
        </p:spPr>
      </p:pic>
      <p:sp>
        <p:nvSpPr>
          <p:cNvPr id="10" name="Подзаголовок 2">
            <a:extLst>
              <a:ext uri="{FF2B5EF4-FFF2-40B4-BE49-F238E27FC236}">
                <a16:creationId xmlns:a16="http://schemas.microsoft.com/office/drawing/2014/main" id="{48ED4101-B204-0AF0-D93A-ACA1E3873E4B}"/>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3075505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400"/>
                                        <p:tgtEl>
                                          <p:spTgt spid="12"/>
                                        </p:tgtEl>
                                      </p:cBhvr>
                                    </p:animEffect>
                                  </p:childTnLst>
                                </p:cTn>
                              </p:par>
                            </p:childTnLst>
                          </p:cTn>
                        </p:par>
                        <p:par>
                          <p:cTn id="8" fill="hold">
                            <p:stCondLst>
                              <p:cond delay="4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400"/>
                                        <p:tgtEl>
                                          <p:spTgt spid="13"/>
                                        </p:tgtEl>
                                      </p:cBhvr>
                                    </p:animEffect>
                                  </p:childTnLst>
                                </p:cTn>
                              </p:par>
                              <p:par>
                                <p:cTn id="12" presetID="22" presetClass="entr" presetSubtype="1"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400"/>
                                        <p:tgtEl>
                                          <p:spTgt spid="14"/>
                                        </p:tgtEl>
                                      </p:cBhvr>
                                    </p:animEffect>
                                  </p:childTnLst>
                                </p:cTn>
                              </p:par>
                              <p:par>
                                <p:cTn id="15" presetID="22" presetClass="entr" presetSubtype="1"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400"/>
                                        <p:tgtEl>
                                          <p:spTgt spid="15"/>
                                        </p:tgtEl>
                                      </p:cBhvr>
                                    </p:animEffect>
                                  </p:childTnLst>
                                </p:cTn>
                              </p:par>
                            </p:childTnLst>
                          </p:cTn>
                        </p:par>
                        <p:par>
                          <p:cTn id="18" fill="hold">
                            <p:stCondLst>
                              <p:cond delay="800"/>
                            </p:stCondLst>
                            <p:childTnLst>
                              <p:par>
                                <p:cTn id="19" presetID="22" presetClass="entr" presetSubtype="1"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400"/>
                                        <p:tgtEl>
                                          <p:spTgt spid="16"/>
                                        </p:tgtEl>
                                      </p:cBhvr>
                                    </p:animEffect>
                                  </p:childTnLst>
                                </p:cTn>
                              </p:par>
                              <p:par>
                                <p:cTn id="22" presetID="22" presetClass="entr" presetSubtype="1"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up)">
                                      <p:cBhvr>
                                        <p:cTn id="24" dur="400"/>
                                        <p:tgtEl>
                                          <p:spTgt spid="17"/>
                                        </p:tgtEl>
                                      </p:cBhvr>
                                    </p:animEffect>
                                  </p:childTnLst>
                                </p:cTn>
                              </p:par>
                            </p:childTnLst>
                          </p:cTn>
                        </p:par>
                        <p:par>
                          <p:cTn id="25" fill="hold">
                            <p:stCondLst>
                              <p:cond delay="1200"/>
                            </p:stCondLst>
                            <p:childTnLst>
                              <p:par>
                                <p:cTn id="26" presetID="22" presetClass="entr" presetSubtype="1"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up)">
                                      <p:cBhvr>
                                        <p:cTn id="28" dur="400"/>
                                        <p:tgtEl>
                                          <p:spTgt spid="18"/>
                                        </p:tgtEl>
                                      </p:cBhvr>
                                    </p:animEffect>
                                  </p:childTnLst>
                                </p:cTn>
                              </p:par>
                            </p:childTnLst>
                          </p:cTn>
                        </p:par>
                        <p:par>
                          <p:cTn id="29" fill="hold">
                            <p:stCondLst>
                              <p:cond delay="1600"/>
                            </p:stCondLst>
                            <p:childTnLst>
                              <p:par>
                                <p:cTn id="30" presetID="41" presetClass="entr" presetSubtype="0" fill="hold" nodeType="afterEffect">
                                  <p:stCondLst>
                                    <p:cond delay="0"/>
                                  </p:stCondLst>
                                  <p:iterate type="lt">
                                    <p:tmPct val="10000"/>
                                  </p:iterate>
                                  <p:childTnLst>
                                    <p:set>
                                      <p:cBhvr>
                                        <p:cTn id="31" dur="1" fill="hold">
                                          <p:stCondLst>
                                            <p:cond delay="0"/>
                                          </p:stCondLst>
                                        </p:cTn>
                                        <p:tgtEl>
                                          <p:spTgt spid="19"/>
                                        </p:tgtEl>
                                        <p:attrNameLst>
                                          <p:attrName>style.visibility</p:attrName>
                                        </p:attrNameLst>
                                      </p:cBhvr>
                                      <p:to>
                                        <p:strVal val="visible"/>
                                      </p:to>
                                    </p:set>
                                    <p:anim calcmode="lin" valueType="num">
                                      <p:cBhvr>
                                        <p:cTn id="32"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3" dur="250" fill="hold"/>
                                        <p:tgtEl>
                                          <p:spTgt spid="19"/>
                                        </p:tgtEl>
                                        <p:attrNameLst>
                                          <p:attrName>ppt_y</p:attrName>
                                        </p:attrNameLst>
                                      </p:cBhvr>
                                      <p:tavLst>
                                        <p:tav tm="0">
                                          <p:val>
                                            <p:strVal val="#ppt_y"/>
                                          </p:val>
                                        </p:tav>
                                        <p:tav tm="100000">
                                          <p:val>
                                            <p:strVal val="#ppt_y"/>
                                          </p:val>
                                        </p:tav>
                                      </p:tavLst>
                                    </p:anim>
                                    <p:anim calcmode="lin" valueType="num">
                                      <p:cBhvr>
                                        <p:cTn id="34"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5"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6" dur="250" tmFilter="0,0; .5, 1; 1, 1"/>
                                        <p:tgtEl>
                                          <p:spTgt spid="19"/>
                                        </p:tgtEl>
                                      </p:cBhvr>
                                    </p:animEffect>
                                  </p:childTnLst>
                                </p:cTn>
                              </p:par>
                            </p:childTnLst>
                          </p:cTn>
                        </p:par>
                        <p:par>
                          <p:cTn id="37" fill="hold">
                            <p:stCondLst>
                              <p:cond delay="2125"/>
                            </p:stCondLst>
                            <p:childTnLst>
                              <p:par>
                                <p:cTn id="38" presetID="22" presetClass="entr" presetSubtype="1"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up)">
                                      <p:cBhvr>
                                        <p:cTn id="40"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2" grpId="0"/>
      <p:bldP spid="13" grpId="0"/>
      <p:bldP spid="14" grpId="0"/>
      <p:bldP spid="15" grpId="0"/>
      <p:bldP spid="16" grpId="0"/>
      <p:bldP spid="17" grpId="0"/>
      <p:bldP spid="18"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Схема 10">
            <a:extLst>
              <a:ext uri="{FF2B5EF4-FFF2-40B4-BE49-F238E27FC236}">
                <a16:creationId xmlns:a16="http://schemas.microsoft.com/office/drawing/2014/main" id="{DD7AEC48-0B16-61E4-B7DE-F2031EACDD77}"/>
              </a:ext>
            </a:extLst>
          </p:cNvPr>
          <p:cNvGraphicFramePr/>
          <p:nvPr>
            <p:extLst>
              <p:ext uri="{D42A27DB-BD31-4B8C-83A1-F6EECF244321}">
                <p14:modId xmlns:p14="http://schemas.microsoft.com/office/powerpoint/2010/main" val="3523723214"/>
              </p:ext>
            </p:extLst>
          </p:nvPr>
        </p:nvGraphicFramePr>
        <p:xfrm>
          <a:off x="1977409" y="97838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 name="TextBox 21">
            <a:extLst>
              <a:ext uri="{FF2B5EF4-FFF2-40B4-BE49-F238E27FC236}">
                <a16:creationId xmlns:a16="http://schemas.microsoft.com/office/drawing/2014/main" id="{530B6537-690F-C0E9-71F2-D0AE677759F4}"/>
              </a:ext>
            </a:extLst>
          </p:cNvPr>
          <p:cNvSpPr txBox="1">
            <a:spLocks noChangeArrowheads="1"/>
          </p:cNvSpPr>
          <p:nvPr/>
        </p:nvSpPr>
        <p:spPr bwMode="auto">
          <a:xfrm>
            <a:off x="690563" y="1595438"/>
            <a:ext cx="49593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PROCESS</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SLIDE</a:t>
            </a:r>
          </a:p>
        </p:txBody>
      </p:sp>
      <p:cxnSp>
        <p:nvCxnSpPr>
          <p:cNvPr id="27" name="Прямая соединительная линия 12">
            <a:extLst>
              <a:ext uri="{FF2B5EF4-FFF2-40B4-BE49-F238E27FC236}">
                <a16:creationId xmlns:a16="http://schemas.microsoft.com/office/drawing/2014/main" id="{3837448F-8ABD-1C04-6C23-59CFEAF806E6}"/>
              </a:ext>
            </a:extLst>
          </p:cNvPr>
          <p:cNvCxnSpPr/>
          <p:nvPr/>
        </p:nvCxnSpPr>
        <p:spPr>
          <a:xfrm>
            <a:off x="0" y="199390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7"/>
          <a:stretch>
            <a:fillRect/>
          </a:stretch>
        </p:blipFill>
        <p:spPr>
          <a:xfrm>
            <a:off x="530528" y="423913"/>
            <a:ext cx="2029316" cy="433492"/>
          </a:xfrm>
          <a:prstGeom prst="rect">
            <a:avLst/>
          </a:prstGeom>
        </p:spPr>
      </p:pic>
      <p:sp>
        <p:nvSpPr>
          <p:cNvPr id="11" name="Подзаголовок 2">
            <a:extLst>
              <a:ext uri="{FF2B5EF4-FFF2-40B4-BE49-F238E27FC236}">
                <a16:creationId xmlns:a16="http://schemas.microsoft.com/office/drawing/2014/main" id="{6D9AA94A-7146-96EB-0E20-1BB7E7C28E4A}"/>
              </a:ext>
            </a:extLst>
          </p:cNvPr>
          <p:cNvSpPr txBox="1">
            <a:spLocks/>
          </p:cNvSpPr>
          <p:nvPr/>
        </p:nvSpPr>
        <p:spPr>
          <a:xfrm>
            <a:off x="690563" y="2131943"/>
            <a:ext cx="7591425" cy="72548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kern="0" dirty="0">
                <a:latin typeface="+mj-lt"/>
                <a:ea typeface="Karla" pitchFamily="2" charset="0"/>
                <a:cs typeface="Poppins" panose="02000000000000000000" pitchFamily="2" charset="0"/>
              </a:rPr>
              <a:t>Etiam vitae dui congue, semper quam vitae, luctus ligula. Sed posuere nunc in leo commod.</a:t>
            </a:r>
            <a:endParaRPr lang="en-US" sz="1200" dirty="0">
              <a:latin typeface="+mj-lt"/>
              <a:ea typeface="Karla" pitchFamily="2" charset="0"/>
              <a:cs typeface="Poppins" panose="02000000000000000000" pitchFamily="2" charset="0"/>
            </a:endParaRPr>
          </a:p>
        </p:txBody>
      </p:sp>
      <p:sp>
        <p:nvSpPr>
          <p:cNvPr id="13" name="Подзаголовок 2">
            <a:extLst>
              <a:ext uri="{FF2B5EF4-FFF2-40B4-BE49-F238E27FC236}">
                <a16:creationId xmlns:a16="http://schemas.microsoft.com/office/drawing/2014/main" id="{41B1427B-616E-0328-0A64-4FD3F10D92C7}"/>
              </a:ext>
            </a:extLst>
          </p:cNvPr>
          <p:cNvSpPr txBox="1">
            <a:spLocks/>
          </p:cNvSpPr>
          <p:nvPr/>
        </p:nvSpPr>
        <p:spPr>
          <a:xfrm>
            <a:off x="2165350" y="4881309"/>
            <a:ext cx="2000250" cy="16367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STEP 1</a:t>
            </a:r>
          </a:p>
          <a:p>
            <a:pPr marL="0" indent="0" algn="ctr"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a:t>
            </a:r>
            <a:endParaRPr lang="en-US" sz="1000" dirty="0">
              <a:latin typeface="+mj-lt"/>
              <a:ea typeface="Karla" pitchFamily="2" charset="0"/>
              <a:cs typeface="Poppins" panose="02000000000000000000" pitchFamily="2" charset="0"/>
            </a:endParaRPr>
          </a:p>
        </p:txBody>
      </p:sp>
      <p:sp>
        <p:nvSpPr>
          <p:cNvPr id="14" name="Подзаголовок 2">
            <a:extLst>
              <a:ext uri="{FF2B5EF4-FFF2-40B4-BE49-F238E27FC236}">
                <a16:creationId xmlns:a16="http://schemas.microsoft.com/office/drawing/2014/main" id="{0F213166-ED9E-B8FC-139A-990ABC064352}"/>
              </a:ext>
            </a:extLst>
          </p:cNvPr>
          <p:cNvSpPr txBox="1">
            <a:spLocks/>
          </p:cNvSpPr>
          <p:nvPr/>
        </p:nvSpPr>
        <p:spPr>
          <a:xfrm>
            <a:off x="4133850" y="4881309"/>
            <a:ext cx="2001838" cy="16367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STEP 2</a:t>
            </a:r>
          </a:p>
          <a:p>
            <a:pPr marL="0" indent="0" algn="ctr"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a:t>
            </a:r>
            <a:endParaRPr lang="en-US" sz="1000" dirty="0">
              <a:latin typeface="+mj-lt"/>
              <a:ea typeface="Karla" pitchFamily="2" charset="0"/>
              <a:cs typeface="Poppins" panose="02000000000000000000" pitchFamily="2" charset="0"/>
            </a:endParaRPr>
          </a:p>
        </p:txBody>
      </p:sp>
      <p:sp>
        <p:nvSpPr>
          <p:cNvPr id="15" name="Подзаголовок 2">
            <a:extLst>
              <a:ext uri="{FF2B5EF4-FFF2-40B4-BE49-F238E27FC236}">
                <a16:creationId xmlns:a16="http://schemas.microsoft.com/office/drawing/2014/main" id="{7737E47B-7073-D3E5-B051-FFD890C51557}"/>
              </a:ext>
            </a:extLst>
          </p:cNvPr>
          <p:cNvSpPr txBox="1">
            <a:spLocks/>
          </p:cNvSpPr>
          <p:nvPr/>
        </p:nvSpPr>
        <p:spPr>
          <a:xfrm>
            <a:off x="6042025" y="4881309"/>
            <a:ext cx="2000250" cy="16367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STEP 3</a:t>
            </a:r>
          </a:p>
          <a:p>
            <a:pPr marL="0" indent="0" algn="ctr"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a:t>
            </a:r>
            <a:endParaRPr lang="en-US" sz="1000" dirty="0">
              <a:latin typeface="+mj-lt"/>
              <a:ea typeface="Karla" pitchFamily="2" charset="0"/>
              <a:cs typeface="Poppins" panose="02000000000000000000" pitchFamily="2" charset="0"/>
            </a:endParaRPr>
          </a:p>
        </p:txBody>
      </p:sp>
      <p:sp>
        <p:nvSpPr>
          <p:cNvPr id="16" name="Подзаголовок 2">
            <a:extLst>
              <a:ext uri="{FF2B5EF4-FFF2-40B4-BE49-F238E27FC236}">
                <a16:creationId xmlns:a16="http://schemas.microsoft.com/office/drawing/2014/main" id="{425A77EB-78E7-76F5-43FE-AAFA395BBB03}"/>
              </a:ext>
            </a:extLst>
          </p:cNvPr>
          <p:cNvSpPr txBox="1">
            <a:spLocks/>
          </p:cNvSpPr>
          <p:nvPr/>
        </p:nvSpPr>
        <p:spPr>
          <a:xfrm>
            <a:off x="7916863" y="4881309"/>
            <a:ext cx="2001837" cy="16367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STEP 4</a:t>
            </a:r>
          </a:p>
          <a:p>
            <a:pPr marL="0" indent="0" algn="ctr"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a:t>
            </a:r>
            <a:endParaRPr lang="en-US" sz="1000" dirty="0">
              <a:latin typeface="+mj-lt"/>
              <a:ea typeface="Karla" pitchFamily="2" charset="0"/>
              <a:cs typeface="Poppins" panose="02000000000000000000" pitchFamily="2" charset="0"/>
            </a:endParaRPr>
          </a:p>
        </p:txBody>
      </p:sp>
      <p:sp>
        <p:nvSpPr>
          <p:cNvPr id="17" name="Прямоугольник 15">
            <a:extLst>
              <a:ext uri="{FF2B5EF4-FFF2-40B4-BE49-F238E27FC236}">
                <a16:creationId xmlns:a16="http://schemas.microsoft.com/office/drawing/2014/main" id="{DA34F979-00DF-598B-AB93-6C2F06151C44}"/>
              </a:ext>
            </a:extLst>
          </p:cNvPr>
          <p:cNvSpPr>
            <a:spLocks noChangeArrowheads="1"/>
          </p:cNvSpPr>
          <p:nvPr/>
        </p:nvSpPr>
        <p:spPr bwMode="auto">
          <a:xfrm>
            <a:off x="2790825" y="3411538"/>
            <a:ext cx="749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400" dirty="0">
                <a:solidFill>
                  <a:schemeClr val="bg1"/>
                </a:solidFill>
                <a:latin typeface="Pe-icon-7-stroke" pitchFamily="2" charset="0"/>
              </a:rPr>
              <a:t></a:t>
            </a:r>
            <a:endParaRPr lang="ru-RU" altLang="en-US" sz="4400" dirty="0">
              <a:solidFill>
                <a:schemeClr val="bg1"/>
              </a:solidFill>
            </a:endParaRPr>
          </a:p>
        </p:txBody>
      </p:sp>
      <p:sp>
        <p:nvSpPr>
          <p:cNvPr id="18" name="Прямоугольник 16">
            <a:extLst>
              <a:ext uri="{FF2B5EF4-FFF2-40B4-BE49-F238E27FC236}">
                <a16:creationId xmlns:a16="http://schemas.microsoft.com/office/drawing/2014/main" id="{58A84E5C-F4EB-D3B5-8F6D-59B0170EDE06}"/>
              </a:ext>
            </a:extLst>
          </p:cNvPr>
          <p:cNvSpPr>
            <a:spLocks noChangeArrowheads="1"/>
          </p:cNvSpPr>
          <p:nvPr/>
        </p:nvSpPr>
        <p:spPr bwMode="auto">
          <a:xfrm>
            <a:off x="4741863" y="3394075"/>
            <a:ext cx="749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400">
                <a:solidFill>
                  <a:schemeClr val="bg1"/>
                </a:solidFill>
                <a:latin typeface="Pe-icon-7-stroke" pitchFamily="2" charset="0"/>
              </a:rPr>
              <a:t></a:t>
            </a:r>
            <a:endParaRPr lang="ru-RU" altLang="en-US" sz="4400">
              <a:solidFill>
                <a:schemeClr val="bg1"/>
              </a:solidFill>
            </a:endParaRPr>
          </a:p>
        </p:txBody>
      </p:sp>
      <p:sp>
        <p:nvSpPr>
          <p:cNvPr id="19" name="Прямоугольник 17">
            <a:extLst>
              <a:ext uri="{FF2B5EF4-FFF2-40B4-BE49-F238E27FC236}">
                <a16:creationId xmlns:a16="http://schemas.microsoft.com/office/drawing/2014/main" id="{3FD166F4-EDE4-AC2F-E9AB-32EEF428C4A1}"/>
              </a:ext>
            </a:extLst>
          </p:cNvPr>
          <p:cNvSpPr>
            <a:spLocks noChangeArrowheads="1"/>
          </p:cNvSpPr>
          <p:nvPr/>
        </p:nvSpPr>
        <p:spPr bwMode="auto">
          <a:xfrm>
            <a:off x="6727825" y="3371850"/>
            <a:ext cx="62865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400">
                <a:solidFill>
                  <a:schemeClr val="bg1"/>
                </a:solidFill>
                <a:latin typeface="Pe-icon-7-stroke" pitchFamily="2" charset="0"/>
              </a:rPr>
              <a:t></a:t>
            </a:r>
            <a:endParaRPr lang="ru-RU" altLang="en-US" sz="4400">
              <a:solidFill>
                <a:schemeClr val="bg1"/>
              </a:solidFill>
            </a:endParaRPr>
          </a:p>
        </p:txBody>
      </p:sp>
      <p:sp>
        <p:nvSpPr>
          <p:cNvPr id="20" name="Прямоугольник 18">
            <a:extLst>
              <a:ext uri="{FF2B5EF4-FFF2-40B4-BE49-F238E27FC236}">
                <a16:creationId xmlns:a16="http://schemas.microsoft.com/office/drawing/2014/main" id="{4D33D2C0-1866-18E1-1C5A-0A8A225CB7DA}"/>
              </a:ext>
            </a:extLst>
          </p:cNvPr>
          <p:cNvSpPr>
            <a:spLocks noChangeArrowheads="1"/>
          </p:cNvSpPr>
          <p:nvPr/>
        </p:nvSpPr>
        <p:spPr bwMode="auto">
          <a:xfrm>
            <a:off x="8542338" y="3411538"/>
            <a:ext cx="749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400">
                <a:solidFill>
                  <a:schemeClr val="bg1"/>
                </a:solidFill>
                <a:latin typeface="Pe-icon-7-stroke" pitchFamily="2" charset="0"/>
              </a:rPr>
              <a:t></a:t>
            </a:r>
            <a:endParaRPr lang="ru-RU" altLang="en-US" sz="4400">
              <a:solidFill>
                <a:schemeClr val="bg1"/>
              </a:solidFill>
            </a:endParaRPr>
          </a:p>
        </p:txBody>
      </p:sp>
      <p:pic>
        <p:nvPicPr>
          <p:cNvPr id="3" name="Picture 2">
            <a:extLst>
              <a:ext uri="{FF2B5EF4-FFF2-40B4-BE49-F238E27FC236}">
                <a16:creationId xmlns:a16="http://schemas.microsoft.com/office/drawing/2014/main" id="{ACEFDDAD-7033-357E-1252-C0D49A564617}"/>
              </a:ext>
            </a:extLst>
          </p:cNvPr>
          <p:cNvPicPr>
            <a:picLocks noChangeAspect="1"/>
          </p:cNvPicPr>
          <p:nvPr/>
        </p:nvPicPr>
        <p:blipFill>
          <a:blip r:embed="rId8"/>
          <a:stretch>
            <a:fillRect/>
          </a:stretch>
        </p:blipFill>
        <p:spPr>
          <a:xfrm>
            <a:off x="12191206" y="-144574"/>
            <a:ext cx="128518" cy="6858000"/>
          </a:xfrm>
          <a:prstGeom prst="rect">
            <a:avLst/>
          </a:prstGeom>
        </p:spPr>
      </p:pic>
      <p:pic>
        <p:nvPicPr>
          <p:cNvPr id="2" name="Picture 1">
            <a:extLst>
              <a:ext uri="{FF2B5EF4-FFF2-40B4-BE49-F238E27FC236}">
                <a16:creationId xmlns:a16="http://schemas.microsoft.com/office/drawing/2014/main" id="{3F54EEFE-11D5-399B-4334-86828F036BA0}"/>
              </a:ext>
            </a:extLst>
          </p:cNvPr>
          <p:cNvPicPr>
            <a:picLocks noChangeAspect="1"/>
          </p:cNvPicPr>
          <p:nvPr/>
        </p:nvPicPr>
        <p:blipFill>
          <a:blip r:embed="rId9"/>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E42C0924-63FD-2735-8A1A-8B18FAB623C6}"/>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3129389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400"/>
                                        <p:tgtEl>
                                          <p:spTgt spid="11"/>
                                        </p:tgtEl>
                                      </p:cBhvr>
                                    </p:animEffect>
                                  </p:childTnLst>
                                </p:cTn>
                              </p:par>
                              <p:par>
                                <p:cTn id="8" presetID="22" presetClass="entr" presetSubtype="1"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400"/>
                                        <p:tgtEl>
                                          <p:spTgt spid="17"/>
                                        </p:tgtEl>
                                      </p:cBhvr>
                                    </p:animEffect>
                                  </p:childTnLst>
                                </p:cTn>
                              </p:par>
                              <p:par>
                                <p:cTn id="11" presetID="22" presetClass="entr" presetSubtype="1"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400"/>
                                        <p:tgtEl>
                                          <p:spTgt spid="18"/>
                                        </p:tgtEl>
                                      </p:cBhvr>
                                    </p:animEffect>
                                  </p:childTnLst>
                                </p:cTn>
                              </p:par>
                              <p:par>
                                <p:cTn id="14" presetID="22" presetClass="entr" presetSubtype="1"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up)">
                                      <p:cBhvr>
                                        <p:cTn id="16" dur="400"/>
                                        <p:tgtEl>
                                          <p:spTgt spid="19"/>
                                        </p:tgtEl>
                                      </p:cBhvr>
                                    </p:animEffect>
                                  </p:childTnLst>
                                </p:cTn>
                              </p:par>
                              <p:par>
                                <p:cTn id="17" presetID="22" presetClass="entr" presetSubtype="1"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400"/>
                                        <p:tgtEl>
                                          <p:spTgt spid="20"/>
                                        </p:tgtEl>
                                      </p:cBhvr>
                                    </p:animEffect>
                                  </p:childTnLst>
                                </p:cTn>
                              </p:par>
                            </p:childTnLst>
                          </p:cTn>
                        </p:par>
                        <p:par>
                          <p:cTn id="20" fill="hold">
                            <p:stCondLst>
                              <p:cond delay="400"/>
                            </p:stCondLst>
                            <p:childTnLst>
                              <p:par>
                                <p:cTn id="21" presetID="41" presetClass="entr" presetSubtype="0" fill="hold"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2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4" dur="250" fill="hold"/>
                                        <p:tgtEl>
                                          <p:spTgt spid="22"/>
                                        </p:tgtEl>
                                        <p:attrNameLst>
                                          <p:attrName>ppt_y</p:attrName>
                                        </p:attrNameLst>
                                      </p:cBhvr>
                                      <p:tavLst>
                                        <p:tav tm="0">
                                          <p:val>
                                            <p:strVal val="#ppt_y"/>
                                          </p:val>
                                        </p:tav>
                                        <p:tav tm="100000">
                                          <p:val>
                                            <p:strVal val="#ppt_y"/>
                                          </p:val>
                                        </p:tav>
                                      </p:tavLst>
                                    </p:anim>
                                    <p:anim calcmode="lin" valueType="num">
                                      <p:cBhvr>
                                        <p:cTn id="25" dur="2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6" dur="2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250" tmFilter="0,0; .5, 1; 1, 1"/>
                                        <p:tgtEl>
                                          <p:spTgt spid="22"/>
                                        </p:tgtEl>
                                      </p:cBhvr>
                                    </p:animEffect>
                                  </p:childTnLst>
                                </p:cTn>
                              </p:par>
                            </p:childTnLst>
                          </p:cTn>
                        </p:par>
                        <p:par>
                          <p:cTn id="28" fill="hold">
                            <p:stCondLst>
                              <p:cond delay="925"/>
                            </p:stCondLst>
                            <p:childTnLst>
                              <p:par>
                                <p:cTn id="29" presetID="22" presetClass="entr" presetSubtype="1"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1" grpId="0"/>
      <p:bldP spid="17" grpId="0"/>
      <p:bldP spid="18" grpId="0"/>
      <p:bldP spid="19" grpId="0"/>
      <p:bldP spid="20"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5C5E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810F3A8-8281-8946-1271-7F6480D19667}"/>
              </a:ext>
            </a:extLst>
          </p:cNvPr>
          <p:cNvSpPr txBox="1">
            <a:spLocks noChangeArrowheads="1"/>
          </p:cNvSpPr>
          <p:nvPr/>
        </p:nvSpPr>
        <p:spPr bwMode="auto">
          <a:xfrm>
            <a:off x="2376488" y="1869464"/>
            <a:ext cx="790098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5000" b="1" dirty="0">
                <a:solidFill>
                  <a:schemeClr val="bg1"/>
                </a:solidFill>
                <a:latin typeface="Inter" panose="02000503000000020004" pitchFamily="2" charset="0"/>
                <a:ea typeface="Inter" panose="02000503000000020004" pitchFamily="2" charset="0"/>
                <a:cs typeface="Karla" panose="020F0502020204030204" pitchFamily="2" charset="0"/>
              </a:rPr>
              <a:t>PRESENTATION TITLE</a:t>
            </a:r>
          </a:p>
          <a:p>
            <a:pPr algn="ctr" eaLnBrk="1" hangingPunct="1"/>
            <a:endParaRPr lang="en-US" altLang="en-US" sz="4000" dirty="0">
              <a:solidFill>
                <a:schemeClr val="bg1"/>
              </a:solidFill>
              <a:latin typeface="Inter" panose="02000503000000020004" pitchFamily="2" charset="0"/>
              <a:ea typeface="Inter" panose="02000503000000020004" pitchFamily="2" charset="0"/>
            </a:endParaRPr>
          </a:p>
        </p:txBody>
      </p:sp>
      <p:cxnSp>
        <p:nvCxnSpPr>
          <p:cNvPr id="5" name="Прямая соединительная линия 9">
            <a:extLst>
              <a:ext uri="{FF2B5EF4-FFF2-40B4-BE49-F238E27FC236}">
                <a16:creationId xmlns:a16="http://schemas.microsoft.com/office/drawing/2014/main" id="{8626AC54-C59F-23F6-D084-A9CDC10DBE86}"/>
              </a:ext>
            </a:extLst>
          </p:cNvPr>
          <p:cNvCxnSpPr/>
          <p:nvPr/>
        </p:nvCxnSpPr>
        <p:spPr>
          <a:xfrm>
            <a:off x="5572125" y="1573213"/>
            <a:ext cx="104775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Подзаголовок 2">
            <a:extLst>
              <a:ext uri="{FF2B5EF4-FFF2-40B4-BE49-F238E27FC236}">
                <a16:creationId xmlns:a16="http://schemas.microsoft.com/office/drawing/2014/main" id="{5BA05493-AA3D-80D6-2282-A7D961B238DC}"/>
              </a:ext>
            </a:extLst>
          </p:cNvPr>
          <p:cNvSpPr txBox="1">
            <a:spLocks/>
          </p:cNvSpPr>
          <p:nvPr/>
        </p:nvSpPr>
        <p:spPr>
          <a:xfrm>
            <a:off x="2559844" y="2938743"/>
            <a:ext cx="7072312" cy="126523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kern="0" dirty="0">
                <a:solidFill>
                  <a:schemeClr val="bg1"/>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200" dirty="0">
                <a:solidFill>
                  <a:schemeClr val="bg1"/>
                </a:solidFill>
                <a:latin typeface="Inter" panose="02000503000000020004" pitchFamily="2" charset="0"/>
                <a:ea typeface="Inter" panose="02000503000000020004" pitchFamily="2" charset="0"/>
                <a:cs typeface="Poppins" panose="02000000000000000000" pitchFamily="2" charset="0"/>
              </a:rPr>
              <a:t>. Etiam vitae dui congue, semper quam vitae, luctus. Donec ut tortor sed purus tincidunt lacinia. . Sed posuere nunc in leo commod else cuprum less. Etiam vitae dui congue, semper quam vitae, luctus. Donec ut tortor sed.</a:t>
            </a:r>
          </a:p>
          <a:p>
            <a:pPr marL="0" indent="0" algn="ctr" fontAlgn="auto">
              <a:lnSpc>
                <a:spcPct val="150000"/>
              </a:lnSpc>
              <a:spcBef>
                <a:spcPts val="0"/>
              </a:spcBef>
              <a:spcAft>
                <a:spcPts val="0"/>
              </a:spcAft>
              <a:buFont typeface="Arial" panose="020B0604020202020204" pitchFamily="34" charset="0"/>
              <a:buNone/>
              <a:defRPr/>
            </a:pPr>
            <a:endParaRPr lang="en-US" sz="1200" dirty="0">
              <a:solidFill>
                <a:schemeClr val="bg1"/>
              </a:solidFill>
              <a:latin typeface="Inter" panose="02000503000000020004" pitchFamily="2" charset="0"/>
              <a:ea typeface="Inter" panose="02000503000000020004" pitchFamily="2" charset="0"/>
              <a:cs typeface="Poppins" panose="02000000000000000000" pitchFamily="2" charset="0"/>
            </a:endParaRPr>
          </a:p>
        </p:txBody>
      </p:sp>
      <p:sp>
        <p:nvSpPr>
          <p:cNvPr id="7" name="Подзаголовок 2">
            <a:extLst>
              <a:ext uri="{FF2B5EF4-FFF2-40B4-BE49-F238E27FC236}">
                <a16:creationId xmlns:a16="http://schemas.microsoft.com/office/drawing/2014/main" id="{7BA6E690-C1E2-3C70-83F6-CA3BCA92AA83}"/>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chemeClr val="bg1"/>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chemeClr val="bg1"/>
                </a:solidFill>
                <a:latin typeface="Inter" panose="02000503000000020004" pitchFamily="2" charset="0"/>
                <a:ea typeface="Inter" panose="02000503000000020004" pitchFamily="2" charset="0"/>
                <a:cs typeface="Poppins" panose="02000000000000000000" pitchFamily="2" charset="0"/>
              </a:rPr>
              <a:t>Helping organizations </a:t>
            </a:r>
            <a:r>
              <a:rPr lang="en-US" sz="1200" kern="0" dirty="0" err="1">
                <a:solidFill>
                  <a:schemeClr val="bg1"/>
                </a:solidFill>
                <a:latin typeface="Inter" panose="02000503000000020004" pitchFamily="2" charset="0"/>
                <a:ea typeface="Inter" panose="02000503000000020004" pitchFamily="2" charset="0"/>
                <a:cs typeface="Poppins" panose="02000000000000000000" pitchFamily="2" charset="0"/>
              </a:rPr>
              <a:t>prepar</a:t>
            </a:r>
            <a:r>
              <a:rPr lang="ro-RO" sz="1200" kern="0" dirty="0">
                <a:solidFill>
                  <a:schemeClr val="bg1"/>
                </a:solidFill>
                <a:latin typeface="Inter" panose="02000503000000020004" pitchFamily="2" charset="0"/>
                <a:ea typeface="Inter" panose="02000503000000020004" pitchFamily="2" charset="0"/>
                <a:cs typeface="Poppins" panose="02000000000000000000" pitchFamily="2" charset="0"/>
              </a:rPr>
              <a:t>e</a:t>
            </a:r>
            <a:r>
              <a:rPr lang="en-US" sz="1200" kern="0" dirty="0">
                <a:solidFill>
                  <a:schemeClr val="bg1"/>
                </a:solidFill>
                <a:latin typeface="Inter" panose="02000503000000020004" pitchFamily="2" charset="0"/>
                <a:ea typeface="Inter" panose="02000503000000020004" pitchFamily="2" charset="0"/>
                <a:cs typeface="Poppins" panose="02000000000000000000" pitchFamily="2" charset="0"/>
              </a:rPr>
              <a:t> employees for AI in Romania and Hungary </a:t>
            </a:r>
            <a:r>
              <a:rPr lang="en-US" sz="1200" b="1" kern="0" dirty="0">
                <a:solidFill>
                  <a:schemeClr val="bg1"/>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chemeClr val="bg1"/>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chemeClr val="bg1"/>
              </a:solidFill>
              <a:latin typeface="Inter" panose="02000503000000020004" pitchFamily="2" charset="0"/>
              <a:ea typeface="Inter" panose="02000503000000020004" pitchFamily="2" charset="0"/>
              <a:cs typeface="Poppins" panose="02000000000000000000" pitchFamily="2" charset="0"/>
            </a:endParaRPr>
          </a:p>
        </p:txBody>
      </p:sp>
      <p:pic>
        <p:nvPicPr>
          <p:cNvPr id="8" name="Picture 7">
            <a:extLst>
              <a:ext uri="{FF2B5EF4-FFF2-40B4-BE49-F238E27FC236}">
                <a16:creationId xmlns:a16="http://schemas.microsoft.com/office/drawing/2014/main" id="{19C15D10-F39E-95BD-8ECB-4E555D35CAC2}"/>
              </a:ext>
            </a:extLst>
          </p:cNvPr>
          <p:cNvPicPr>
            <a:picLocks noChangeAspect="1"/>
          </p:cNvPicPr>
          <p:nvPr/>
        </p:nvPicPr>
        <p:blipFill>
          <a:blip r:embed="rId2"/>
          <a:stretch>
            <a:fillRect/>
          </a:stretch>
        </p:blipFill>
        <p:spPr>
          <a:xfrm>
            <a:off x="530528" y="423913"/>
            <a:ext cx="2029316" cy="433492"/>
          </a:xfrm>
          <a:prstGeom prst="rect">
            <a:avLst/>
          </a:prstGeom>
        </p:spPr>
      </p:pic>
      <p:cxnSp>
        <p:nvCxnSpPr>
          <p:cNvPr id="14" name="Прямая соединительная линия 7">
            <a:extLst>
              <a:ext uri="{FF2B5EF4-FFF2-40B4-BE49-F238E27FC236}">
                <a16:creationId xmlns:a16="http://schemas.microsoft.com/office/drawing/2014/main" id="{DCA87575-335F-7909-F0F1-239EECB64FB2}"/>
              </a:ext>
            </a:extLst>
          </p:cNvPr>
          <p:cNvCxnSpPr>
            <a:cxnSpLocks/>
          </p:cNvCxnSpPr>
          <p:nvPr/>
        </p:nvCxnSpPr>
        <p:spPr>
          <a:xfrm>
            <a:off x="442277" y="5977558"/>
            <a:ext cx="7663498" cy="43561"/>
          </a:xfrm>
          <a:prstGeom prst="line">
            <a:avLst/>
          </a:prstGeom>
          <a:ln w="19050">
            <a:solidFill>
              <a:srgbClr val="1A2349"/>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60143E44-2105-A51C-EFC7-EB8B52131A57}"/>
              </a:ext>
            </a:extLst>
          </p:cNvPr>
          <p:cNvPicPr>
            <a:picLocks noChangeAspect="1"/>
          </p:cNvPicPr>
          <p:nvPr/>
        </p:nvPicPr>
        <p:blipFill>
          <a:blip r:embed="rId3"/>
          <a:stretch>
            <a:fillRect/>
          </a:stretch>
        </p:blipFill>
        <p:spPr>
          <a:xfrm>
            <a:off x="10470465" y="3600941"/>
            <a:ext cx="1279258" cy="3257059"/>
          </a:xfrm>
          <a:prstGeom prst="rect">
            <a:avLst/>
          </a:prstGeom>
        </p:spPr>
      </p:pic>
      <p:pic>
        <p:nvPicPr>
          <p:cNvPr id="2" name="Picture 1">
            <a:extLst>
              <a:ext uri="{FF2B5EF4-FFF2-40B4-BE49-F238E27FC236}">
                <a16:creationId xmlns:a16="http://schemas.microsoft.com/office/drawing/2014/main" id="{7DF885E2-26BD-0F22-F78E-92B5A7DD858F}"/>
              </a:ext>
            </a:extLst>
          </p:cNvPr>
          <p:cNvPicPr>
            <a:picLocks noChangeAspect="1"/>
          </p:cNvPicPr>
          <p:nvPr/>
        </p:nvPicPr>
        <p:blipFill>
          <a:blip r:embed="rId4"/>
          <a:stretch>
            <a:fillRect/>
          </a:stretch>
        </p:blipFill>
        <p:spPr>
          <a:xfrm>
            <a:off x="12191206" y="-144574"/>
            <a:ext cx="128518" cy="6858000"/>
          </a:xfrm>
          <a:prstGeom prst="rect">
            <a:avLst/>
          </a:prstGeom>
        </p:spPr>
      </p:pic>
      <p:pic>
        <p:nvPicPr>
          <p:cNvPr id="10" name="Picture 9">
            <a:extLst>
              <a:ext uri="{FF2B5EF4-FFF2-40B4-BE49-F238E27FC236}">
                <a16:creationId xmlns:a16="http://schemas.microsoft.com/office/drawing/2014/main" id="{B594AF3C-7F55-939C-D436-F2457375CB2A}"/>
              </a:ext>
            </a:extLst>
          </p:cNvPr>
          <p:cNvPicPr>
            <a:picLocks noChangeAspect="1"/>
          </p:cNvPicPr>
          <p:nvPr/>
        </p:nvPicPr>
        <p:blipFill>
          <a:blip r:embed="rId5"/>
          <a:stretch>
            <a:fillRect/>
          </a:stretch>
        </p:blipFill>
        <p:spPr>
          <a:xfrm>
            <a:off x="8572500" y="298658"/>
            <a:ext cx="3120778" cy="866507"/>
          </a:xfrm>
          <a:prstGeom prst="rect">
            <a:avLst/>
          </a:prstGeom>
        </p:spPr>
      </p:pic>
    </p:spTree>
    <p:extLst>
      <p:ext uri="{BB962C8B-B14F-4D97-AF65-F5344CB8AC3E}">
        <p14:creationId xmlns:p14="http://schemas.microsoft.com/office/powerpoint/2010/main" val="3128555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par>
                          <p:cTn id="12" fill="hold">
                            <p:stCondLst>
                              <p:cond delay="650"/>
                            </p:stCondLst>
                            <p:childTnLst>
                              <p:par>
                                <p:cTn id="13" presetID="2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400"/>
                                        <p:tgtEl>
                                          <p:spTgt spid="6"/>
                                        </p:tgtEl>
                                      </p:cBhvr>
                                    </p:animEffect>
                                  </p:childTnLst>
                                </p:cTn>
                              </p:par>
                            </p:childTnLst>
                          </p:cTn>
                        </p:par>
                        <p:par>
                          <p:cTn id="16" fill="hold">
                            <p:stCondLst>
                              <p:cond delay="105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12" name="Подзаголовок 2">
            <a:extLst>
              <a:ext uri="{FF2B5EF4-FFF2-40B4-BE49-F238E27FC236}">
                <a16:creationId xmlns:a16="http://schemas.microsoft.com/office/drawing/2014/main" id="{7AA9DB05-9452-43EB-3A61-71C550F5B959}"/>
              </a:ext>
            </a:extLst>
          </p:cNvPr>
          <p:cNvSpPr txBox="1">
            <a:spLocks/>
          </p:cNvSpPr>
          <p:nvPr/>
        </p:nvSpPr>
        <p:spPr>
          <a:xfrm>
            <a:off x="731838" y="2228782"/>
            <a:ext cx="4230687" cy="72548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kern="0" dirty="0">
                <a:latin typeface="+mj-lt"/>
                <a:ea typeface="Karla" pitchFamily="2" charset="0"/>
                <a:cs typeface="Poppins" panose="02000000000000000000" pitchFamily="2" charset="0"/>
              </a:rPr>
              <a:t>Etiam vitae dui congue, semper quam vitae, luctus ligula. Sed posuere nunc.</a:t>
            </a:r>
            <a:endParaRPr lang="en-US" sz="1200" dirty="0">
              <a:latin typeface="+mj-lt"/>
              <a:ea typeface="Karla" pitchFamily="2" charset="0"/>
              <a:cs typeface="Poppins" panose="02000000000000000000" pitchFamily="2" charset="0"/>
            </a:endParaRPr>
          </a:p>
        </p:txBody>
      </p:sp>
      <p:grpSp>
        <p:nvGrpSpPr>
          <p:cNvPr id="13" name="Группа 47">
            <a:extLst>
              <a:ext uri="{FF2B5EF4-FFF2-40B4-BE49-F238E27FC236}">
                <a16:creationId xmlns:a16="http://schemas.microsoft.com/office/drawing/2014/main" id="{D1DFE424-32CC-8D63-1817-D0EEC396A225}"/>
              </a:ext>
            </a:extLst>
          </p:cNvPr>
          <p:cNvGrpSpPr>
            <a:grpSpLocks/>
          </p:cNvGrpSpPr>
          <p:nvPr/>
        </p:nvGrpSpPr>
        <p:grpSpPr bwMode="auto">
          <a:xfrm>
            <a:off x="4144963" y="2357438"/>
            <a:ext cx="3902075" cy="3871912"/>
            <a:chOff x="4144489" y="2357112"/>
            <a:chExt cx="3903022" cy="3872120"/>
          </a:xfrm>
        </p:grpSpPr>
        <p:sp>
          <p:nvSpPr>
            <p:cNvPr id="14" name="Полилиния 21">
              <a:extLst>
                <a:ext uri="{FF2B5EF4-FFF2-40B4-BE49-F238E27FC236}">
                  <a16:creationId xmlns:a16="http://schemas.microsoft.com/office/drawing/2014/main" id="{1467B5E0-7F08-30EC-C0BD-012BFAC8EABF}"/>
                </a:ext>
              </a:extLst>
            </p:cNvPr>
            <p:cNvSpPr/>
            <p:nvPr/>
          </p:nvSpPr>
          <p:spPr>
            <a:xfrm>
              <a:off x="5157560" y="2357112"/>
              <a:ext cx="400147" cy="476276"/>
            </a:xfrm>
            <a:custGeom>
              <a:avLst/>
              <a:gdLst>
                <a:gd name="connsiteX0" fmla="*/ 200287 w 400574"/>
                <a:gd name="connsiteY0" fmla="*/ 0 h 475638"/>
                <a:gd name="connsiteX1" fmla="*/ 400574 w 400574"/>
                <a:gd name="connsiteY1" fmla="*/ 200287 h 475638"/>
                <a:gd name="connsiteX2" fmla="*/ 341911 w 400574"/>
                <a:gd name="connsiteY2" fmla="*/ 341911 h 475638"/>
                <a:gd name="connsiteX3" fmla="*/ 292710 w 400574"/>
                <a:gd name="connsiteY3" fmla="*/ 375084 h 475638"/>
                <a:gd name="connsiteX4" fmla="*/ 292710 w 400574"/>
                <a:gd name="connsiteY4" fmla="*/ 475638 h 475638"/>
                <a:gd name="connsiteX5" fmla="*/ 107865 w 400574"/>
                <a:gd name="connsiteY5" fmla="*/ 475638 h 475638"/>
                <a:gd name="connsiteX6" fmla="*/ 107865 w 400574"/>
                <a:gd name="connsiteY6" fmla="*/ 375084 h 475638"/>
                <a:gd name="connsiteX7" fmla="*/ 58663 w 400574"/>
                <a:gd name="connsiteY7" fmla="*/ 341911 h 475638"/>
                <a:gd name="connsiteX8" fmla="*/ 0 w 400574"/>
                <a:gd name="connsiteY8" fmla="*/ 200287 h 475638"/>
                <a:gd name="connsiteX9" fmla="*/ 200287 w 400574"/>
                <a:gd name="connsiteY9" fmla="*/ 0 h 475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574" h="475638">
                  <a:moveTo>
                    <a:pt x="200287" y="0"/>
                  </a:moveTo>
                  <a:cubicBezTo>
                    <a:pt x="310902" y="0"/>
                    <a:pt x="400574" y="89672"/>
                    <a:pt x="400574" y="200287"/>
                  </a:cubicBezTo>
                  <a:cubicBezTo>
                    <a:pt x="400574" y="255595"/>
                    <a:pt x="378156" y="305666"/>
                    <a:pt x="341911" y="341911"/>
                  </a:cubicBezTo>
                  <a:lnTo>
                    <a:pt x="292710" y="375084"/>
                  </a:lnTo>
                  <a:lnTo>
                    <a:pt x="292710" y="475638"/>
                  </a:lnTo>
                  <a:lnTo>
                    <a:pt x="107865" y="475638"/>
                  </a:lnTo>
                  <a:lnTo>
                    <a:pt x="107865" y="375084"/>
                  </a:lnTo>
                  <a:lnTo>
                    <a:pt x="58663" y="341911"/>
                  </a:lnTo>
                  <a:cubicBezTo>
                    <a:pt x="22418" y="305666"/>
                    <a:pt x="0" y="255595"/>
                    <a:pt x="0" y="200287"/>
                  </a:cubicBezTo>
                  <a:cubicBezTo>
                    <a:pt x="0" y="89672"/>
                    <a:pt x="89672" y="0"/>
                    <a:pt x="200287" y="0"/>
                  </a:cubicBezTo>
                  <a:close/>
                </a:path>
              </a:pathLst>
            </a:cu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15" name="Полилиния 20">
              <a:extLst>
                <a:ext uri="{FF2B5EF4-FFF2-40B4-BE49-F238E27FC236}">
                  <a16:creationId xmlns:a16="http://schemas.microsoft.com/office/drawing/2014/main" id="{8AB8A92A-AD03-15B0-B7D8-7A7C97A1C9BB}"/>
                </a:ext>
              </a:extLst>
            </p:cNvPr>
            <p:cNvSpPr/>
            <p:nvPr/>
          </p:nvSpPr>
          <p:spPr>
            <a:xfrm rot="5400000">
              <a:off x="4620994" y="2833248"/>
              <a:ext cx="1474866" cy="1475145"/>
            </a:xfrm>
            <a:custGeom>
              <a:avLst/>
              <a:gdLst>
                <a:gd name="connsiteX0" fmla="*/ 645517 w 1475874"/>
                <a:gd name="connsiteY0" fmla="*/ 1475875 h 1475875"/>
                <a:gd name="connsiteX1" fmla="*/ 645517 w 1475874"/>
                <a:gd name="connsiteY1" fmla="*/ 1475875 h 1475875"/>
                <a:gd name="connsiteX2" fmla="*/ 830362 w 1475874"/>
                <a:gd name="connsiteY2" fmla="*/ 1475875 h 1475875"/>
                <a:gd name="connsiteX3" fmla="*/ 830362 w 1475874"/>
                <a:gd name="connsiteY3" fmla="*/ 1475875 h 1475875"/>
                <a:gd name="connsiteX4" fmla="*/ 0 w 1475874"/>
                <a:gd name="connsiteY4" fmla="*/ 1475875 h 1475875"/>
                <a:gd name="connsiteX5" fmla="*/ 0 w 1475874"/>
                <a:gd name="connsiteY5" fmla="*/ 0 h 1475875"/>
                <a:gd name="connsiteX6" fmla="*/ 1475874 w 1475874"/>
                <a:gd name="connsiteY6" fmla="*/ 0 h 1475875"/>
                <a:gd name="connsiteX7" fmla="*/ 1475874 w 1475874"/>
                <a:gd name="connsiteY7" fmla="*/ 1475875 h 1475875"/>
                <a:gd name="connsiteX8" fmla="*/ 830362 w 1475874"/>
                <a:gd name="connsiteY8" fmla="*/ 1475875 h 1475875"/>
                <a:gd name="connsiteX9" fmla="*/ 830362 w 1475874"/>
                <a:gd name="connsiteY9" fmla="*/ 1375321 h 1475875"/>
                <a:gd name="connsiteX10" fmla="*/ 879563 w 1475874"/>
                <a:gd name="connsiteY10" fmla="*/ 1342149 h 1475875"/>
                <a:gd name="connsiteX11" fmla="*/ 938226 w 1475874"/>
                <a:gd name="connsiteY11" fmla="*/ 1200525 h 1475875"/>
                <a:gd name="connsiteX12" fmla="*/ 737939 w 1475874"/>
                <a:gd name="connsiteY12" fmla="*/ 1000237 h 1475875"/>
                <a:gd name="connsiteX13" fmla="*/ 537651 w 1475874"/>
                <a:gd name="connsiteY13" fmla="*/ 1200524 h 1475875"/>
                <a:gd name="connsiteX14" fmla="*/ 596314 w 1475874"/>
                <a:gd name="connsiteY14" fmla="*/ 1342149 h 1475875"/>
                <a:gd name="connsiteX15" fmla="*/ 645517 w 1475874"/>
                <a:gd name="connsiteY15" fmla="*/ 1375322 h 1475875"/>
                <a:gd name="connsiteX16" fmla="*/ 645517 w 1475874"/>
                <a:gd name="connsiteY16" fmla="*/ 1475875 h 147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5874" h="1475875">
                  <a:moveTo>
                    <a:pt x="645517" y="1475875"/>
                  </a:moveTo>
                  <a:lnTo>
                    <a:pt x="645517" y="1475875"/>
                  </a:lnTo>
                  <a:lnTo>
                    <a:pt x="830362" y="1475875"/>
                  </a:lnTo>
                  <a:lnTo>
                    <a:pt x="830362" y="1475875"/>
                  </a:lnTo>
                  <a:close/>
                  <a:moveTo>
                    <a:pt x="0" y="1475875"/>
                  </a:moveTo>
                  <a:lnTo>
                    <a:pt x="0" y="0"/>
                  </a:lnTo>
                  <a:lnTo>
                    <a:pt x="1475874" y="0"/>
                  </a:lnTo>
                  <a:lnTo>
                    <a:pt x="1475874" y="1475875"/>
                  </a:lnTo>
                  <a:lnTo>
                    <a:pt x="830362" y="1475875"/>
                  </a:lnTo>
                  <a:lnTo>
                    <a:pt x="830362" y="1375321"/>
                  </a:lnTo>
                  <a:lnTo>
                    <a:pt x="879563" y="1342149"/>
                  </a:lnTo>
                  <a:cubicBezTo>
                    <a:pt x="915808" y="1305904"/>
                    <a:pt x="938226" y="1255832"/>
                    <a:pt x="938226" y="1200525"/>
                  </a:cubicBezTo>
                  <a:cubicBezTo>
                    <a:pt x="938226" y="1089910"/>
                    <a:pt x="848554" y="1000237"/>
                    <a:pt x="737939" y="1000237"/>
                  </a:cubicBezTo>
                  <a:cubicBezTo>
                    <a:pt x="627323" y="1000237"/>
                    <a:pt x="537651" y="1089909"/>
                    <a:pt x="537651" y="1200524"/>
                  </a:cubicBezTo>
                  <a:cubicBezTo>
                    <a:pt x="537651" y="1255832"/>
                    <a:pt x="560069" y="1305904"/>
                    <a:pt x="596314" y="1342149"/>
                  </a:cubicBezTo>
                  <a:lnTo>
                    <a:pt x="645517" y="1375322"/>
                  </a:lnTo>
                  <a:lnTo>
                    <a:pt x="645517" y="1475875"/>
                  </a:lnTo>
                  <a:close/>
                </a:path>
              </a:pathLst>
            </a:cu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6" name="Полилиния 22">
              <a:extLst>
                <a:ext uri="{FF2B5EF4-FFF2-40B4-BE49-F238E27FC236}">
                  <a16:creationId xmlns:a16="http://schemas.microsoft.com/office/drawing/2014/main" id="{4CF87C8F-B523-8A7C-E96B-3C68F61C5958}"/>
                </a:ext>
              </a:extLst>
            </p:cNvPr>
            <p:cNvSpPr/>
            <p:nvPr/>
          </p:nvSpPr>
          <p:spPr>
            <a:xfrm>
              <a:off x="5157560" y="3833566"/>
              <a:ext cx="400147" cy="474687"/>
            </a:xfrm>
            <a:custGeom>
              <a:avLst/>
              <a:gdLst>
                <a:gd name="connsiteX0" fmla="*/ 200287 w 400574"/>
                <a:gd name="connsiteY0" fmla="*/ 0 h 475638"/>
                <a:gd name="connsiteX1" fmla="*/ 400574 w 400574"/>
                <a:gd name="connsiteY1" fmla="*/ 200287 h 475638"/>
                <a:gd name="connsiteX2" fmla="*/ 341911 w 400574"/>
                <a:gd name="connsiteY2" fmla="*/ 341911 h 475638"/>
                <a:gd name="connsiteX3" fmla="*/ 292710 w 400574"/>
                <a:gd name="connsiteY3" fmla="*/ 375084 h 475638"/>
                <a:gd name="connsiteX4" fmla="*/ 292710 w 400574"/>
                <a:gd name="connsiteY4" fmla="*/ 475638 h 475638"/>
                <a:gd name="connsiteX5" fmla="*/ 107865 w 400574"/>
                <a:gd name="connsiteY5" fmla="*/ 475638 h 475638"/>
                <a:gd name="connsiteX6" fmla="*/ 107865 w 400574"/>
                <a:gd name="connsiteY6" fmla="*/ 375084 h 475638"/>
                <a:gd name="connsiteX7" fmla="*/ 58663 w 400574"/>
                <a:gd name="connsiteY7" fmla="*/ 341911 h 475638"/>
                <a:gd name="connsiteX8" fmla="*/ 0 w 400574"/>
                <a:gd name="connsiteY8" fmla="*/ 200287 h 475638"/>
                <a:gd name="connsiteX9" fmla="*/ 200287 w 400574"/>
                <a:gd name="connsiteY9" fmla="*/ 0 h 475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574" h="475638">
                  <a:moveTo>
                    <a:pt x="200287" y="0"/>
                  </a:moveTo>
                  <a:cubicBezTo>
                    <a:pt x="310902" y="0"/>
                    <a:pt x="400574" y="89672"/>
                    <a:pt x="400574" y="200287"/>
                  </a:cubicBezTo>
                  <a:cubicBezTo>
                    <a:pt x="400574" y="255595"/>
                    <a:pt x="378156" y="305666"/>
                    <a:pt x="341911" y="341911"/>
                  </a:cubicBezTo>
                  <a:lnTo>
                    <a:pt x="292710" y="375084"/>
                  </a:lnTo>
                  <a:lnTo>
                    <a:pt x="292710" y="475638"/>
                  </a:lnTo>
                  <a:lnTo>
                    <a:pt x="107865" y="475638"/>
                  </a:lnTo>
                  <a:lnTo>
                    <a:pt x="107865" y="375084"/>
                  </a:lnTo>
                  <a:lnTo>
                    <a:pt x="58663" y="341911"/>
                  </a:lnTo>
                  <a:cubicBezTo>
                    <a:pt x="22418" y="305666"/>
                    <a:pt x="0" y="255595"/>
                    <a:pt x="0" y="200287"/>
                  </a:cubicBezTo>
                  <a:cubicBezTo>
                    <a:pt x="0" y="89672"/>
                    <a:pt x="89672" y="0"/>
                    <a:pt x="200287" y="0"/>
                  </a:cubicBezTo>
                  <a:close/>
                </a:path>
              </a:pathLst>
            </a:cu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17" name="Полилиния 26">
              <a:extLst>
                <a:ext uri="{FF2B5EF4-FFF2-40B4-BE49-F238E27FC236}">
                  <a16:creationId xmlns:a16="http://schemas.microsoft.com/office/drawing/2014/main" id="{27A0641B-B50B-10A9-FB1B-9E7A96A9C2F9}"/>
                </a:ext>
              </a:extLst>
            </p:cNvPr>
            <p:cNvSpPr/>
            <p:nvPr/>
          </p:nvSpPr>
          <p:spPr>
            <a:xfrm rot="16200000">
              <a:off x="4182636" y="4809886"/>
              <a:ext cx="400071" cy="476366"/>
            </a:xfrm>
            <a:custGeom>
              <a:avLst/>
              <a:gdLst>
                <a:gd name="connsiteX0" fmla="*/ 200287 w 400574"/>
                <a:gd name="connsiteY0" fmla="*/ 0 h 475638"/>
                <a:gd name="connsiteX1" fmla="*/ 400574 w 400574"/>
                <a:gd name="connsiteY1" fmla="*/ 200287 h 475638"/>
                <a:gd name="connsiteX2" fmla="*/ 341911 w 400574"/>
                <a:gd name="connsiteY2" fmla="*/ 341911 h 475638"/>
                <a:gd name="connsiteX3" fmla="*/ 292710 w 400574"/>
                <a:gd name="connsiteY3" fmla="*/ 375084 h 475638"/>
                <a:gd name="connsiteX4" fmla="*/ 292710 w 400574"/>
                <a:gd name="connsiteY4" fmla="*/ 475638 h 475638"/>
                <a:gd name="connsiteX5" fmla="*/ 107865 w 400574"/>
                <a:gd name="connsiteY5" fmla="*/ 475638 h 475638"/>
                <a:gd name="connsiteX6" fmla="*/ 107865 w 400574"/>
                <a:gd name="connsiteY6" fmla="*/ 375084 h 475638"/>
                <a:gd name="connsiteX7" fmla="*/ 58663 w 400574"/>
                <a:gd name="connsiteY7" fmla="*/ 341911 h 475638"/>
                <a:gd name="connsiteX8" fmla="*/ 0 w 400574"/>
                <a:gd name="connsiteY8" fmla="*/ 200287 h 475638"/>
                <a:gd name="connsiteX9" fmla="*/ 200287 w 400574"/>
                <a:gd name="connsiteY9" fmla="*/ 0 h 475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574" h="475638">
                  <a:moveTo>
                    <a:pt x="200287" y="0"/>
                  </a:moveTo>
                  <a:cubicBezTo>
                    <a:pt x="310902" y="0"/>
                    <a:pt x="400574" y="89672"/>
                    <a:pt x="400574" y="200287"/>
                  </a:cubicBezTo>
                  <a:cubicBezTo>
                    <a:pt x="400574" y="255595"/>
                    <a:pt x="378156" y="305666"/>
                    <a:pt x="341911" y="341911"/>
                  </a:cubicBezTo>
                  <a:lnTo>
                    <a:pt x="292710" y="375084"/>
                  </a:lnTo>
                  <a:lnTo>
                    <a:pt x="292710" y="475638"/>
                  </a:lnTo>
                  <a:lnTo>
                    <a:pt x="107865" y="475638"/>
                  </a:lnTo>
                  <a:lnTo>
                    <a:pt x="107865" y="375084"/>
                  </a:lnTo>
                  <a:lnTo>
                    <a:pt x="58663" y="341911"/>
                  </a:lnTo>
                  <a:cubicBezTo>
                    <a:pt x="22418" y="305666"/>
                    <a:pt x="0" y="255595"/>
                    <a:pt x="0" y="200287"/>
                  </a:cubicBezTo>
                  <a:cubicBezTo>
                    <a:pt x="0" y="89672"/>
                    <a:pt x="89672" y="0"/>
                    <a:pt x="200287" y="0"/>
                  </a:cubicBezTo>
                  <a:close/>
                </a:path>
              </a:pathLst>
            </a:cu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18" name="Полилиния 30">
              <a:extLst>
                <a:ext uri="{FF2B5EF4-FFF2-40B4-BE49-F238E27FC236}">
                  <a16:creationId xmlns:a16="http://schemas.microsoft.com/office/drawing/2014/main" id="{F46A0CF4-D542-E3E0-2CE9-9AD119F44CF5}"/>
                </a:ext>
              </a:extLst>
            </p:cNvPr>
            <p:cNvSpPr/>
            <p:nvPr/>
          </p:nvSpPr>
          <p:spPr>
            <a:xfrm>
              <a:off x="4620855" y="4303492"/>
              <a:ext cx="1475145" cy="1476454"/>
            </a:xfrm>
            <a:custGeom>
              <a:avLst/>
              <a:gdLst>
                <a:gd name="connsiteX0" fmla="*/ 645517 w 1475874"/>
                <a:gd name="connsiteY0" fmla="*/ 1475875 h 1475875"/>
                <a:gd name="connsiteX1" fmla="*/ 645517 w 1475874"/>
                <a:gd name="connsiteY1" fmla="*/ 1475875 h 1475875"/>
                <a:gd name="connsiteX2" fmla="*/ 830362 w 1475874"/>
                <a:gd name="connsiteY2" fmla="*/ 1475875 h 1475875"/>
                <a:gd name="connsiteX3" fmla="*/ 830362 w 1475874"/>
                <a:gd name="connsiteY3" fmla="*/ 1475875 h 1475875"/>
                <a:gd name="connsiteX4" fmla="*/ 0 w 1475874"/>
                <a:gd name="connsiteY4" fmla="*/ 1475875 h 1475875"/>
                <a:gd name="connsiteX5" fmla="*/ 0 w 1475874"/>
                <a:gd name="connsiteY5" fmla="*/ 0 h 1475875"/>
                <a:gd name="connsiteX6" fmla="*/ 1475874 w 1475874"/>
                <a:gd name="connsiteY6" fmla="*/ 0 h 1475875"/>
                <a:gd name="connsiteX7" fmla="*/ 1475874 w 1475874"/>
                <a:gd name="connsiteY7" fmla="*/ 1475875 h 1475875"/>
                <a:gd name="connsiteX8" fmla="*/ 830362 w 1475874"/>
                <a:gd name="connsiteY8" fmla="*/ 1475875 h 1475875"/>
                <a:gd name="connsiteX9" fmla="*/ 830362 w 1475874"/>
                <a:gd name="connsiteY9" fmla="*/ 1375321 h 1475875"/>
                <a:gd name="connsiteX10" fmla="*/ 879563 w 1475874"/>
                <a:gd name="connsiteY10" fmla="*/ 1342149 h 1475875"/>
                <a:gd name="connsiteX11" fmla="*/ 938226 w 1475874"/>
                <a:gd name="connsiteY11" fmla="*/ 1200525 h 1475875"/>
                <a:gd name="connsiteX12" fmla="*/ 737939 w 1475874"/>
                <a:gd name="connsiteY12" fmla="*/ 1000237 h 1475875"/>
                <a:gd name="connsiteX13" fmla="*/ 537651 w 1475874"/>
                <a:gd name="connsiteY13" fmla="*/ 1200524 h 1475875"/>
                <a:gd name="connsiteX14" fmla="*/ 596314 w 1475874"/>
                <a:gd name="connsiteY14" fmla="*/ 1342149 h 1475875"/>
                <a:gd name="connsiteX15" fmla="*/ 645517 w 1475874"/>
                <a:gd name="connsiteY15" fmla="*/ 1375322 h 1475875"/>
                <a:gd name="connsiteX16" fmla="*/ 645517 w 1475874"/>
                <a:gd name="connsiteY16" fmla="*/ 1475875 h 147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5874" h="1475875">
                  <a:moveTo>
                    <a:pt x="645517" y="1475875"/>
                  </a:moveTo>
                  <a:lnTo>
                    <a:pt x="645517" y="1475875"/>
                  </a:lnTo>
                  <a:lnTo>
                    <a:pt x="830362" y="1475875"/>
                  </a:lnTo>
                  <a:lnTo>
                    <a:pt x="830362" y="1475875"/>
                  </a:lnTo>
                  <a:close/>
                  <a:moveTo>
                    <a:pt x="0" y="1475875"/>
                  </a:moveTo>
                  <a:lnTo>
                    <a:pt x="0" y="0"/>
                  </a:lnTo>
                  <a:lnTo>
                    <a:pt x="1475874" y="0"/>
                  </a:lnTo>
                  <a:lnTo>
                    <a:pt x="1475874" y="1475875"/>
                  </a:lnTo>
                  <a:lnTo>
                    <a:pt x="830362" y="1475875"/>
                  </a:lnTo>
                  <a:lnTo>
                    <a:pt x="830362" y="1375321"/>
                  </a:lnTo>
                  <a:lnTo>
                    <a:pt x="879563" y="1342149"/>
                  </a:lnTo>
                  <a:cubicBezTo>
                    <a:pt x="915808" y="1305904"/>
                    <a:pt x="938226" y="1255832"/>
                    <a:pt x="938226" y="1200525"/>
                  </a:cubicBezTo>
                  <a:cubicBezTo>
                    <a:pt x="938226" y="1089910"/>
                    <a:pt x="848554" y="1000237"/>
                    <a:pt x="737939" y="1000237"/>
                  </a:cubicBezTo>
                  <a:cubicBezTo>
                    <a:pt x="627323" y="1000237"/>
                    <a:pt x="537651" y="1089909"/>
                    <a:pt x="537651" y="1200524"/>
                  </a:cubicBezTo>
                  <a:cubicBezTo>
                    <a:pt x="537651" y="1255832"/>
                    <a:pt x="560069" y="1305904"/>
                    <a:pt x="596314" y="1342149"/>
                  </a:cubicBezTo>
                  <a:lnTo>
                    <a:pt x="645517" y="1375322"/>
                  </a:lnTo>
                  <a:lnTo>
                    <a:pt x="645517" y="1475875"/>
                  </a:lnTo>
                  <a:close/>
                </a:path>
              </a:pathLst>
            </a:cu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9" name="Полилиния 31">
              <a:extLst>
                <a:ext uri="{FF2B5EF4-FFF2-40B4-BE49-F238E27FC236}">
                  <a16:creationId xmlns:a16="http://schemas.microsoft.com/office/drawing/2014/main" id="{2E35F356-36DF-10B4-64B9-0942695ABD15}"/>
                </a:ext>
              </a:extLst>
            </p:cNvPr>
            <p:cNvSpPr/>
            <p:nvPr/>
          </p:nvSpPr>
          <p:spPr>
            <a:xfrm rot="5400000">
              <a:off x="6133353" y="3332638"/>
              <a:ext cx="401659" cy="476366"/>
            </a:xfrm>
            <a:custGeom>
              <a:avLst/>
              <a:gdLst>
                <a:gd name="connsiteX0" fmla="*/ 200287 w 400574"/>
                <a:gd name="connsiteY0" fmla="*/ 0 h 475638"/>
                <a:gd name="connsiteX1" fmla="*/ 400574 w 400574"/>
                <a:gd name="connsiteY1" fmla="*/ 200287 h 475638"/>
                <a:gd name="connsiteX2" fmla="*/ 341911 w 400574"/>
                <a:gd name="connsiteY2" fmla="*/ 341911 h 475638"/>
                <a:gd name="connsiteX3" fmla="*/ 292710 w 400574"/>
                <a:gd name="connsiteY3" fmla="*/ 375084 h 475638"/>
                <a:gd name="connsiteX4" fmla="*/ 292710 w 400574"/>
                <a:gd name="connsiteY4" fmla="*/ 475638 h 475638"/>
                <a:gd name="connsiteX5" fmla="*/ 107865 w 400574"/>
                <a:gd name="connsiteY5" fmla="*/ 475638 h 475638"/>
                <a:gd name="connsiteX6" fmla="*/ 107865 w 400574"/>
                <a:gd name="connsiteY6" fmla="*/ 375084 h 475638"/>
                <a:gd name="connsiteX7" fmla="*/ 58663 w 400574"/>
                <a:gd name="connsiteY7" fmla="*/ 341911 h 475638"/>
                <a:gd name="connsiteX8" fmla="*/ 0 w 400574"/>
                <a:gd name="connsiteY8" fmla="*/ 200287 h 475638"/>
                <a:gd name="connsiteX9" fmla="*/ 200287 w 400574"/>
                <a:gd name="connsiteY9" fmla="*/ 0 h 475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574" h="475638">
                  <a:moveTo>
                    <a:pt x="200287" y="0"/>
                  </a:moveTo>
                  <a:cubicBezTo>
                    <a:pt x="310902" y="0"/>
                    <a:pt x="400574" y="89672"/>
                    <a:pt x="400574" y="200287"/>
                  </a:cubicBezTo>
                  <a:cubicBezTo>
                    <a:pt x="400574" y="255595"/>
                    <a:pt x="378156" y="305666"/>
                    <a:pt x="341911" y="341911"/>
                  </a:cubicBezTo>
                  <a:lnTo>
                    <a:pt x="292710" y="375084"/>
                  </a:lnTo>
                  <a:lnTo>
                    <a:pt x="292710" y="475638"/>
                  </a:lnTo>
                  <a:lnTo>
                    <a:pt x="107865" y="475638"/>
                  </a:lnTo>
                  <a:lnTo>
                    <a:pt x="107865" y="375084"/>
                  </a:lnTo>
                  <a:lnTo>
                    <a:pt x="58663" y="341911"/>
                  </a:lnTo>
                  <a:cubicBezTo>
                    <a:pt x="22418" y="305666"/>
                    <a:pt x="0" y="255595"/>
                    <a:pt x="0" y="200287"/>
                  </a:cubicBezTo>
                  <a:cubicBezTo>
                    <a:pt x="0" y="89672"/>
                    <a:pt x="89672" y="0"/>
                    <a:pt x="200287" y="0"/>
                  </a:cubicBezTo>
                  <a:close/>
                </a:path>
              </a:pathLst>
            </a:cu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20" name="Полилиния 32">
              <a:extLst>
                <a:ext uri="{FF2B5EF4-FFF2-40B4-BE49-F238E27FC236}">
                  <a16:creationId xmlns:a16="http://schemas.microsoft.com/office/drawing/2014/main" id="{F92E57E6-A967-0244-4463-0EC559D6F45E}"/>
                </a:ext>
              </a:extLst>
            </p:cNvPr>
            <p:cNvSpPr/>
            <p:nvPr/>
          </p:nvSpPr>
          <p:spPr>
            <a:xfrm rot="5400000">
              <a:off x="6096139" y="2833248"/>
              <a:ext cx="1474866" cy="1475146"/>
            </a:xfrm>
            <a:custGeom>
              <a:avLst/>
              <a:gdLst>
                <a:gd name="connsiteX0" fmla="*/ 645517 w 1475874"/>
                <a:gd name="connsiteY0" fmla="*/ 1475875 h 1475875"/>
                <a:gd name="connsiteX1" fmla="*/ 645517 w 1475874"/>
                <a:gd name="connsiteY1" fmla="*/ 1475875 h 1475875"/>
                <a:gd name="connsiteX2" fmla="*/ 830362 w 1475874"/>
                <a:gd name="connsiteY2" fmla="*/ 1475875 h 1475875"/>
                <a:gd name="connsiteX3" fmla="*/ 830362 w 1475874"/>
                <a:gd name="connsiteY3" fmla="*/ 1475875 h 1475875"/>
                <a:gd name="connsiteX4" fmla="*/ 0 w 1475874"/>
                <a:gd name="connsiteY4" fmla="*/ 1475875 h 1475875"/>
                <a:gd name="connsiteX5" fmla="*/ 0 w 1475874"/>
                <a:gd name="connsiteY5" fmla="*/ 0 h 1475875"/>
                <a:gd name="connsiteX6" fmla="*/ 1475874 w 1475874"/>
                <a:gd name="connsiteY6" fmla="*/ 0 h 1475875"/>
                <a:gd name="connsiteX7" fmla="*/ 1475874 w 1475874"/>
                <a:gd name="connsiteY7" fmla="*/ 1475875 h 1475875"/>
                <a:gd name="connsiteX8" fmla="*/ 830362 w 1475874"/>
                <a:gd name="connsiteY8" fmla="*/ 1475875 h 1475875"/>
                <a:gd name="connsiteX9" fmla="*/ 830362 w 1475874"/>
                <a:gd name="connsiteY9" fmla="*/ 1375321 h 1475875"/>
                <a:gd name="connsiteX10" fmla="*/ 879563 w 1475874"/>
                <a:gd name="connsiteY10" fmla="*/ 1342149 h 1475875"/>
                <a:gd name="connsiteX11" fmla="*/ 938226 w 1475874"/>
                <a:gd name="connsiteY11" fmla="*/ 1200525 h 1475875"/>
                <a:gd name="connsiteX12" fmla="*/ 737939 w 1475874"/>
                <a:gd name="connsiteY12" fmla="*/ 1000237 h 1475875"/>
                <a:gd name="connsiteX13" fmla="*/ 537651 w 1475874"/>
                <a:gd name="connsiteY13" fmla="*/ 1200524 h 1475875"/>
                <a:gd name="connsiteX14" fmla="*/ 596314 w 1475874"/>
                <a:gd name="connsiteY14" fmla="*/ 1342149 h 1475875"/>
                <a:gd name="connsiteX15" fmla="*/ 645517 w 1475874"/>
                <a:gd name="connsiteY15" fmla="*/ 1375322 h 1475875"/>
                <a:gd name="connsiteX16" fmla="*/ 645517 w 1475874"/>
                <a:gd name="connsiteY16" fmla="*/ 1475875 h 147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5874" h="1475875">
                  <a:moveTo>
                    <a:pt x="645517" y="1475875"/>
                  </a:moveTo>
                  <a:lnTo>
                    <a:pt x="645517" y="1475875"/>
                  </a:lnTo>
                  <a:lnTo>
                    <a:pt x="830362" y="1475875"/>
                  </a:lnTo>
                  <a:lnTo>
                    <a:pt x="830362" y="1475875"/>
                  </a:lnTo>
                  <a:close/>
                  <a:moveTo>
                    <a:pt x="0" y="1475875"/>
                  </a:moveTo>
                  <a:lnTo>
                    <a:pt x="0" y="0"/>
                  </a:lnTo>
                  <a:lnTo>
                    <a:pt x="1475874" y="0"/>
                  </a:lnTo>
                  <a:lnTo>
                    <a:pt x="1475874" y="1475875"/>
                  </a:lnTo>
                  <a:lnTo>
                    <a:pt x="830362" y="1475875"/>
                  </a:lnTo>
                  <a:lnTo>
                    <a:pt x="830362" y="1375321"/>
                  </a:lnTo>
                  <a:lnTo>
                    <a:pt x="879563" y="1342149"/>
                  </a:lnTo>
                  <a:cubicBezTo>
                    <a:pt x="915808" y="1305904"/>
                    <a:pt x="938226" y="1255832"/>
                    <a:pt x="938226" y="1200525"/>
                  </a:cubicBezTo>
                  <a:cubicBezTo>
                    <a:pt x="938226" y="1089910"/>
                    <a:pt x="848554" y="1000237"/>
                    <a:pt x="737939" y="1000237"/>
                  </a:cubicBezTo>
                  <a:cubicBezTo>
                    <a:pt x="627323" y="1000237"/>
                    <a:pt x="537651" y="1089909"/>
                    <a:pt x="537651" y="1200524"/>
                  </a:cubicBezTo>
                  <a:cubicBezTo>
                    <a:pt x="537651" y="1255832"/>
                    <a:pt x="560069" y="1305904"/>
                    <a:pt x="596314" y="1342149"/>
                  </a:cubicBezTo>
                  <a:lnTo>
                    <a:pt x="645517" y="1375322"/>
                  </a:lnTo>
                  <a:lnTo>
                    <a:pt x="645517" y="1475875"/>
                  </a:lnTo>
                  <a:close/>
                </a:path>
              </a:pathLst>
            </a:custGeom>
            <a:solidFill>
              <a:srgbClr val="FFB9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21" name="Полилиния 33">
              <a:extLst>
                <a:ext uri="{FF2B5EF4-FFF2-40B4-BE49-F238E27FC236}">
                  <a16:creationId xmlns:a16="http://schemas.microsoft.com/office/drawing/2014/main" id="{4A51957B-ADF4-1603-2E36-BA68DDBA2F8C}"/>
                </a:ext>
              </a:extLst>
            </p:cNvPr>
            <p:cNvSpPr/>
            <p:nvPr/>
          </p:nvSpPr>
          <p:spPr>
            <a:xfrm rot="5400000">
              <a:off x="7609292" y="3350895"/>
              <a:ext cx="400071" cy="476366"/>
            </a:xfrm>
            <a:custGeom>
              <a:avLst/>
              <a:gdLst>
                <a:gd name="connsiteX0" fmla="*/ 200287 w 400574"/>
                <a:gd name="connsiteY0" fmla="*/ 0 h 475638"/>
                <a:gd name="connsiteX1" fmla="*/ 400574 w 400574"/>
                <a:gd name="connsiteY1" fmla="*/ 200287 h 475638"/>
                <a:gd name="connsiteX2" fmla="*/ 341911 w 400574"/>
                <a:gd name="connsiteY2" fmla="*/ 341911 h 475638"/>
                <a:gd name="connsiteX3" fmla="*/ 292710 w 400574"/>
                <a:gd name="connsiteY3" fmla="*/ 375084 h 475638"/>
                <a:gd name="connsiteX4" fmla="*/ 292710 w 400574"/>
                <a:gd name="connsiteY4" fmla="*/ 475638 h 475638"/>
                <a:gd name="connsiteX5" fmla="*/ 107865 w 400574"/>
                <a:gd name="connsiteY5" fmla="*/ 475638 h 475638"/>
                <a:gd name="connsiteX6" fmla="*/ 107865 w 400574"/>
                <a:gd name="connsiteY6" fmla="*/ 375084 h 475638"/>
                <a:gd name="connsiteX7" fmla="*/ 58663 w 400574"/>
                <a:gd name="connsiteY7" fmla="*/ 341911 h 475638"/>
                <a:gd name="connsiteX8" fmla="*/ 0 w 400574"/>
                <a:gd name="connsiteY8" fmla="*/ 200287 h 475638"/>
                <a:gd name="connsiteX9" fmla="*/ 200287 w 400574"/>
                <a:gd name="connsiteY9" fmla="*/ 0 h 475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574" h="475638">
                  <a:moveTo>
                    <a:pt x="200287" y="0"/>
                  </a:moveTo>
                  <a:cubicBezTo>
                    <a:pt x="310902" y="0"/>
                    <a:pt x="400574" y="89672"/>
                    <a:pt x="400574" y="200287"/>
                  </a:cubicBezTo>
                  <a:cubicBezTo>
                    <a:pt x="400574" y="255595"/>
                    <a:pt x="378156" y="305666"/>
                    <a:pt x="341911" y="341911"/>
                  </a:cubicBezTo>
                  <a:lnTo>
                    <a:pt x="292710" y="375084"/>
                  </a:lnTo>
                  <a:lnTo>
                    <a:pt x="292710" y="475638"/>
                  </a:lnTo>
                  <a:lnTo>
                    <a:pt x="107865" y="475638"/>
                  </a:lnTo>
                  <a:lnTo>
                    <a:pt x="107865" y="375084"/>
                  </a:lnTo>
                  <a:lnTo>
                    <a:pt x="58663" y="341911"/>
                  </a:lnTo>
                  <a:cubicBezTo>
                    <a:pt x="22418" y="305666"/>
                    <a:pt x="0" y="255595"/>
                    <a:pt x="0" y="200287"/>
                  </a:cubicBezTo>
                  <a:cubicBezTo>
                    <a:pt x="0" y="89672"/>
                    <a:pt x="89672" y="0"/>
                    <a:pt x="200287" y="0"/>
                  </a:cubicBezTo>
                  <a:close/>
                </a:path>
              </a:pathLst>
            </a:custGeom>
            <a:solidFill>
              <a:srgbClr val="FFB9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22" name="Полилиния 35">
              <a:extLst>
                <a:ext uri="{FF2B5EF4-FFF2-40B4-BE49-F238E27FC236}">
                  <a16:creationId xmlns:a16="http://schemas.microsoft.com/office/drawing/2014/main" id="{DDDD9CD0-69DE-3087-5E4E-A208251D3B91}"/>
                </a:ext>
              </a:extLst>
            </p:cNvPr>
            <p:cNvSpPr/>
            <p:nvPr/>
          </p:nvSpPr>
          <p:spPr>
            <a:xfrm rot="16200000">
              <a:off x="5657781" y="4803535"/>
              <a:ext cx="400071" cy="476366"/>
            </a:xfrm>
            <a:custGeom>
              <a:avLst/>
              <a:gdLst>
                <a:gd name="connsiteX0" fmla="*/ 200287 w 400574"/>
                <a:gd name="connsiteY0" fmla="*/ 0 h 475638"/>
                <a:gd name="connsiteX1" fmla="*/ 400574 w 400574"/>
                <a:gd name="connsiteY1" fmla="*/ 200287 h 475638"/>
                <a:gd name="connsiteX2" fmla="*/ 341911 w 400574"/>
                <a:gd name="connsiteY2" fmla="*/ 341911 h 475638"/>
                <a:gd name="connsiteX3" fmla="*/ 292710 w 400574"/>
                <a:gd name="connsiteY3" fmla="*/ 375084 h 475638"/>
                <a:gd name="connsiteX4" fmla="*/ 292710 w 400574"/>
                <a:gd name="connsiteY4" fmla="*/ 475638 h 475638"/>
                <a:gd name="connsiteX5" fmla="*/ 107865 w 400574"/>
                <a:gd name="connsiteY5" fmla="*/ 475638 h 475638"/>
                <a:gd name="connsiteX6" fmla="*/ 107865 w 400574"/>
                <a:gd name="connsiteY6" fmla="*/ 375084 h 475638"/>
                <a:gd name="connsiteX7" fmla="*/ 58663 w 400574"/>
                <a:gd name="connsiteY7" fmla="*/ 341911 h 475638"/>
                <a:gd name="connsiteX8" fmla="*/ 0 w 400574"/>
                <a:gd name="connsiteY8" fmla="*/ 200287 h 475638"/>
                <a:gd name="connsiteX9" fmla="*/ 200287 w 400574"/>
                <a:gd name="connsiteY9" fmla="*/ 0 h 475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574" h="475638">
                  <a:moveTo>
                    <a:pt x="200287" y="0"/>
                  </a:moveTo>
                  <a:cubicBezTo>
                    <a:pt x="310902" y="0"/>
                    <a:pt x="400574" y="89672"/>
                    <a:pt x="400574" y="200287"/>
                  </a:cubicBezTo>
                  <a:cubicBezTo>
                    <a:pt x="400574" y="255595"/>
                    <a:pt x="378156" y="305666"/>
                    <a:pt x="341911" y="341911"/>
                  </a:cubicBezTo>
                  <a:lnTo>
                    <a:pt x="292710" y="375084"/>
                  </a:lnTo>
                  <a:lnTo>
                    <a:pt x="292710" y="475638"/>
                  </a:lnTo>
                  <a:lnTo>
                    <a:pt x="107865" y="475638"/>
                  </a:lnTo>
                  <a:lnTo>
                    <a:pt x="107865" y="375084"/>
                  </a:lnTo>
                  <a:lnTo>
                    <a:pt x="58663" y="341911"/>
                  </a:lnTo>
                  <a:cubicBezTo>
                    <a:pt x="22418" y="305666"/>
                    <a:pt x="0" y="255595"/>
                    <a:pt x="0" y="200287"/>
                  </a:cubicBezTo>
                  <a:cubicBezTo>
                    <a:pt x="0" y="89672"/>
                    <a:pt x="89672" y="0"/>
                    <a:pt x="200287" y="0"/>
                  </a:cubicBezTo>
                  <a:close/>
                </a:path>
              </a:pathLst>
            </a:custGeom>
            <a:solidFill>
              <a:srgbClr val="FF3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23" name="Полилиния 36">
              <a:extLst>
                <a:ext uri="{FF2B5EF4-FFF2-40B4-BE49-F238E27FC236}">
                  <a16:creationId xmlns:a16="http://schemas.microsoft.com/office/drawing/2014/main" id="{62BB00A1-B344-E957-3025-6B6FC77E7A5B}"/>
                </a:ext>
              </a:extLst>
            </p:cNvPr>
            <p:cNvSpPr/>
            <p:nvPr/>
          </p:nvSpPr>
          <p:spPr>
            <a:xfrm rot="10800000">
              <a:off x="6634293" y="4303492"/>
              <a:ext cx="400147" cy="476276"/>
            </a:xfrm>
            <a:custGeom>
              <a:avLst/>
              <a:gdLst>
                <a:gd name="connsiteX0" fmla="*/ 200287 w 400574"/>
                <a:gd name="connsiteY0" fmla="*/ 0 h 475638"/>
                <a:gd name="connsiteX1" fmla="*/ 400574 w 400574"/>
                <a:gd name="connsiteY1" fmla="*/ 200287 h 475638"/>
                <a:gd name="connsiteX2" fmla="*/ 341911 w 400574"/>
                <a:gd name="connsiteY2" fmla="*/ 341911 h 475638"/>
                <a:gd name="connsiteX3" fmla="*/ 292710 w 400574"/>
                <a:gd name="connsiteY3" fmla="*/ 375084 h 475638"/>
                <a:gd name="connsiteX4" fmla="*/ 292710 w 400574"/>
                <a:gd name="connsiteY4" fmla="*/ 475638 h 475638"/>
                <a:gd name="connsiteX5" fmla="*/ 107865 w 400574"/>
                <a:gd name="connsiteY5" fmla="*/ 475638 h 475638"/>
                <a:gd name="connsiteX6" fmla="*/ 107865 w 400574"/>
                <a:gd name="connsiteY6" fmla="*/ 375084 h 475638"/>
                <a:gd name="connsiteX7" fmla="*/ 58663 w 400574"/>
                <a:gd name="connsiteY7" fmla="*/ 341911 h 475638"/>
                <a:gd name="connsiteX8" fmla="*/ 0 w 400574"/>
                <a:gd name="connsiteY8" fmla="*/ 200287 h 475638"/>
                <a:gd name="connsiteX9" fmla="*/ 200287 w 400574"/>
                <a:gd name="connsiteY9" fmla="*/ 0 h 475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574" h="475638">
                  <a:moveTo>
                    <a:pt x="200287" y="0"/>
                  </a:moveTo>
                  <a:cubicBezTo>
                    <a:pt x="310902" y="0"/>
                    <a:pt x="400574" y="89672"/>
                    <a:pt x="400574" y="200287"/>
                  </a:cubicBezTo>
                  <a:cubicBezTo>
                    <a:pt x="400574" y="255595"/>
                    <a:pt x="378156" y="305666"/>
                    <a:pt x="341911" y="341911"/>
                  </a:cubicBezTo>
                  <a:lnTo>
                    <a:pt x="292710" y="375084"/>
                  </a:lnTo>
                  <a:lnTo>
                    <a:pt x="292710" y="475638"/>
                  </a:lnTo>
                  <a:lnTo>
                    <a:pt x="107865" y="475638"/>
                  </a:lnTo>
                  <a:lnTo>
                    <a:pt x="107865" y="375084"/>
                  </a:lnTo>
                  <a:lnTo>
                    <a:pt x="58663" y="341911"/>
                  </a:lnTo>
                  <a:cubicBezTo>
                    <a:pt x="22418" y="305666"/>
                    <a:pt x="0" y="255595"/>
                    <a:pt x="0" y="200287"/>
                  </a:cubicBezTo>
                  <a:cubicBezTo>
                    <a:pt x="0" y="89672"/>
                    <a:pt x="89672" y="0"/>
                    <a:pt x="200287" y="0"/>
                  </a:cubicBezTo>
                  <a:close/>
                </a:path>
              </a:pathLst>
            </a:custGeom>
            <a:solidFill>
              <a:srgbClr val="FFB91D"/>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24" name="Полилиния 38">
              <a:extLst>
                <a:ext uri="{FF2B5EF4-FFF2-40B4-BE49-F238E27FC236}">
                  <a16:creationId xmlns:a16="http://schemas.microsoft.com/office/drawing/2014/main" id="{523ADE1D-C603-A51F-A8DD-6081DA37B958}"/>
                </a:ext>
              </a:extLst>
            </p:cNvPr>
            <p:cNvSpPr/>
            <p:nvPr/>
          </p:nvSpPr>
          <p:spPr>
            <a:xfrm rot="10800000">
              <a:off x="6634293" y="2833388"/>
              <a:ext cx="400147" cy="474687"/>
            </a:xfrm>
            <a:custGeom>
              <a:avLst/>
              <a:gdLst>
                <a:gd name="connsiteX0" fmla="*/ 200287 w 400574"/>
                <a:gd name="connsiteY0" fmla="*/ 0 h 475638"/>
                <a:gd name="connsiteX1" fmla="*/ 400574 w 400574"/>
                <a:gd name="connsiteY1" fmla="*/ 200287 h 475638"/>
                <a:gd name="connsiteX2" fmla="*/ 341911 w 400574"/>
                <a:gd name="connsiteY2" fmla="*/ 341911 h 475638"/>
                <a:gd name="connsiteX3" fmla="*/ 292710 w 400574"/>
                <a:gd name="connsiteY3" fmla="*/ 375084 h 475638"/>
                <a:gd name="connsiteX4" fmla="*/ 292710 w 400574"/>
                <a:gd name="connsiteY4" fmla="*/ 475638 h 475638"/>
                <a:gd name="connsiteX5" fmla="*/ 107865 w 400574"/>
                <a:gd name="connsiteY5" fmla="*/ 475638 h 475638"/>
                <a:gd name="connsiteX6" fmla="*/ 107865 w 400574"/>
                <a:gd name="connsiteY6" fmla="*/ 375084 h 475638"/>
                <a:gd name="connsiteX7" fmla="*/ 58663 w 400574"/>
                <a:gd name="connsiteY7" fmla="*/ 341911 h 475638"/>
                <a:gd name="connsiteX8" fmla="*/ 0 w 400574"/>
                <a:gd name="connsiteY8" fmla="*/ 200287 h 475638"/>
                <a:gd name="connsiteX9" fmla="*/ 200287 w 400574"/>
                <a:gd name="connsiteY9" fmla="*/ 0 h 475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574" h="475638">
                  <a:moveTo>
                    <a:pt x="200287" y="0"/>
                  </a:moveTo>
                  <a:cubicBezTo>
                    <a:pt x="310902" y="0"/>
                    <a:pt x="400574" y="89672"/>
                    <a:pt x="400574" y="200287"/>
                  </a:cubicBezTo>
                  <a:cubicBezTo>
                    <a:pt x="400574" y="255595"/>
                    <a:pt x="378156" y="305666"/>
                    <a:pt x="341911" y="341911"/>
                  </a:cubicBezTo>
                  <a:lnTo>
                    <a:pt x="292710" y="375084"/>
                  </a:lnTo>
                  <a:lnTo>
                    <a:pt x="292710" y="475638"/>
                  </a:lnTo>
                  <a:lnTo>
                    <a:pt x="107865" y="475638"/>
                  </a:lnTo>
                  <a:lnTo>
                    <a:pt x="107865" y="375084"/>
                  </a:lnTo>
                  <a:lnTo>
                    <a:pt x="58663" y="341911"/>
                  </a:lnTo>
                  <a:cubicBezTo>
                    <a:pt x="22418" y="305666"/>
                    <a:pt x="0" y="255595"/>
                    <a:pt x="0" y="200287"/>
                  </a:cubicBezTo>
                  <a:cubicBezTo>
                    <a:pt x="0" y="89672"/>
                    <a:pt x="89672" y="0"/>
                    <a:pt x="2002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25" name="Полилиния 39">
              <a:extLst>
                <a:ext uri="{FF2B5EF4-FFF2-40B4-BE49-F238E27FC236}">
                  <a16:creationId xmlns:a16="http://schemas.microsoft.com/office/drawing/2014/main" id="{3DF0A7EF-F757-811A-3E8A-FAA47E0158CB}"/>
                </a:ext>
              </a:extLst>
            </p:cNvPr>
            <p:cNvSpPr/>
            <p:nvPr/>
          </p:nvSpPr>
          <p:spPr>
            <a:xfrm rot="10800000">
              <a:off x="6095999" y="4303492"/>
              <a:ext cx="1475146" cy="1476454"/>
            </a:xfrm>
            <a:custGeom>
              <a:avLst/>
              <a:gdLst>
                <a:gd name="connsiteX0" fmla="*/ 645517 w 1475874"/>
                <a:gd name="connsiteY0" fmla="*/ 1475875 h 1475875"/>
                <a:gd name="connsiteX1" fmla="*/ 645517 w 1475874"/>
                <a:gd name="connsiteY1" fmla="*/ 1475875 h 1475875"/>
                <a:gd name="connsiteX2" fmla="*/ 830362 w 1475874"/>
                <a:gd name="connsiteY2" fmla="*/ 1475875 h 1475875"/>
                <a:gd name="connsiteX3" fmla="*/ 830362 w 1475874"/>
                <a:gd name="connsiteY3" fmla="*/ 1475875 h 1475875"/>
                <a:gd name="connsiteX4" fmla="*/ 0 w 1475874"/>
                <a:gd name="connsiteY4" fmla="*/ 1475875 h 1475875"/>
                <a:gd name="connsiteX5" fmla="*/ 0 w 1475874"/>
                <a:gd name="connsiteY5" fmla="*/ 0 h 1475875"/>
                <a:gd name="connsiteX6" fmla="*/ 1475874 w 1475874"/>
                <a:gd name="connsiteY6" fmla="*/ 0 h 1475875"/>
                <a:gd name="connsiteX7" fmla="*/ 1475874 w 1475874"/>
                <a:gd name="connsiteY7" fmla="*/ 1475875 h 1475875"/>
                <a:gd name="connsiteX8" fmla="*/ 830362 w 1475874"/>
                <a:gd name="connsiteY8" fmla="*/ 1475875 h 1475875"/>
                <a:gd name="connsiteX9" fmla="*/ 830362 w 1475874"/>
                <a:gd name="connsiteY9" fmla="*/ 1375321 h 1475875"/>
                <a:gd name="connsiteX10" fmla="*/ 879563 w 1475874"/>
                <a:gd name="connsiteY10" fmla="*/ 1342149 h 1475875"/>
                <a:gd name="connsiteX11" fmla="*/ 938226 w 1475874"/>
                <a:gd name="connsiteY11" fmla="*/ 1200525 h 1475875"/>
                <a:gd name="connsiteX12" fmla="*/ 737939 w 1475874"/>
                <a:gd name="connsiteY12" fmla="*/ 1000237 h 1475875"/>
                <a:gd name="connsiteX13" fmla="*/ 537651 w 1475874"/>
                <a:gd name="connsiteY13" fmla="*/ 1200524 h 1475875"/>
                <a:gd name="connsiteX14" fmla="*/ 596314 w 1475874"/>
                <a:gd name="connsiteY14" fmla="*/ 1342149 h 1475875"/>
                <a:gd name="connsiteX15" fmla="*/ 645517 w 1475874"/>
                <a:gd name="connsiteY15" fmla="*/ 1375322 h 1475875"/>
                <a:gd name="connsiteX16" fmla="*/ 645517 w 1475874"/>
                <a:gd name="connsiteY16" fmla="*/ 1475875 h 147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5874" h="1475875">
                  <a:moveTo>
                    <a:pt x="645517" y="1475875"/>
                  </a:moveTo>
                  <a:lnTo>
                    <a:pt x="645517" y="1475875"/>
                  </a:lnTo>
                  <a:lnTo>
                    <a:pt x="830362" y="1475875"/>
                  </a:lnTo>
                  <a:lnTo>
                    <a:pt x="830362" y="1475875"/>
                  </a:lnTo>
                  <a:close/>
                  <a:moveTo>
                    <a:pt x="0" y="1475875"/>
                  </a:moveTo>
                  <a:lnTo>
                    <a:pt x="0" y="0"/>
                  </a:lnTo>
                  <a:lnTo>
                    <a:pt x="1475874" y="0"/>
                  </a:lnTo>
                  <a:lnTo>
                    <a:pt x="1475874" y="1475875"/>
                  </a:lnTo>
                  <a:lnTo>
                    <a:pt x="830362" y="1475875"/>
                  </a:lnTo>
                  <a:lnTo>
                    <a:pt x="830362" y="1375321"/>
                  </a:lnTo>
                  <a:lnTo>
                    <a:pt x="879563" y="1342149"/>
                  </a:lnTo>
                  <a:cubicBezTo>
                    <a:pt x="915808" y="1305904"/>
                    <a:pt x="938226" y="1255832"/>
                    <a:pt x="938226" y="1200525"/>
                  </a:cubicBezTo>
                  <a:cubicBezTo>
                    <a:pt x="938226" y="1089910"/>
                    <a:pt x="848554" y="1000237"/>
                    <a:pt x="737939" y="1000237"/>
                  </a:cubicBezTo>
                  <a:cubicBezTo>
                    <a:pt x="627323" y="1000237"/>
                    <a:pt x="537651" y="1089909"/>
                    <a:pt x="537651" y="1200524"/>
                  </a:cubicBezTo>
                  <a:cubicBezTo>
                    <a:pt x="537651" y="1255832"/>
                    <a:pt x="560069" y="1305904"/>
                    <a:pt x="596314" y="1342149"/>
                  </a:cubicBezTo>
                  <a:lnTo>
                    <a:pt x="645517" y="1375322"/>
                  </a:lnTo>
                  <a:lnTo>
                    <a:pt x="645517" y="1475875"/>
                  </a:lnTo>
                  <a:close/>
                </a:path>
              </a:pathLst>
            </a:custGeom>
            <a:solidFill>
              <a:srgbClr val="FF3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26" name="Полилиния 40">
              <a:extLst>
                <a:ext uri="{FF2B5EF4-FFF2-40B4-BE49-F238E27FC236}">
                  <a16:creationId xmlns:a16="http://schemas.microsoft.com/office/drawing/2014/main" id="{C3D662C8-EE79-C638-C33F-0E40770EE4B5}"/>
                </a:ext>
              </a:extLst>
            </p:cNvPr>
            <p:cNvSpPr/>
            <p:nvPr/>
          </p:nvSpPr>
          <p:spPr>
            <a:xfrm rot="10800000">
              <a:off x="6634293" y="5752956"/>
              <a:ext cx="400147" cy="476276"/>
            </a:xfrm>
            <a:custGeom>
              <a:avLst/>
              <a:gdLst>
                <a:gd name="connsiteX0" fmla="*/ 200287 w 400574"/>
                <a:gd name="connsiteY0" fmla="*/ 0 h 475638"/>
                <a:gd name="connsiteX1" fmla="*/ 400574 w 400574"/>
                <a:gd name="connsiteY1" fmla="*/ 200287 h 475638"/>
                <a:gd name="connsiteX2" fmla="*/ 341911 w 400574"/>
                <a:gd name="connsiteY2" fmla="*/ 341911 h 475638"/>
                <a:gd name="connsiteX3" fmla="*/ 292710 w 400574"/>
                <a:gd name="connsiteY3" fmla="*/ 375084 h 475638"/>
                <a:gd name="connsiteX4" fmla="*/ 292710 w 400574"/>
                <a:gd name="connsiteY4" fmla="*/ 475638 h 475638"/>
                <a:gd name="connsiteX5" fmla="*/ 107865 w 400574"/>
                <a:gd name="connsiteY5" fmla="*/ 475638 h 475638"/>
                <a:gd name="connsiteX6" fmla="*/ 107865 w 400574"/>
                <a:gd name="connsiteY6" fmla="*/ 375084 h 475638"/>
                <a:gd name="connsiteX7" fmla="*/ 58663 w 400574"/>
                <a:gd name="connsiteY7" fmla="*/ 341911 h 475638"/>
                <a:gd name="connsiteX8" fmla="*/ 0 w 400574"/>
                <a:gd name="connsiteY8" fmla="*/ 200287 h 475638"/>
                <a:gd name="connsiteX9" fmla="*/ 200287 w 400574"/>
                <a:gd name="connsiteY9" fmla="*/ 0 h 475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574" h="475638">
                  <a:moveTo>
                    <a:pt x="200287" y="0"/>
                  </a:moveTo>
                  <a:cubicBezTo>
                    <a:pt x="310902" y="0"/>
                    <a:pt x="400574" y="89672"/>
                    <a:pt x="400574" y="200287"/>
                  </a:cubicBezTo>
                  <a:cubicBezTo>
                    <a:pt x="400574" y="255595"/>
                    <a:pt x="378156" y="305666"/>
                    <a:pt x="341911" y="341911"/>
                  </a:cubicBezTo>
                  <a:lnTo>
                    <a:pt x="292710" y="375084"/>
                  </a:lnTo>
                  <a:lnTo>
                    <a:pt x="292710" y="475638"/>
                  </a:lnTo>
                  <a:lnTo>
                    <a:pt x="107865" y="475638"/>
                  </a:lnTo>
                  <a:lnTo>
                    <a:pt x="107865" y="375084"/>
                  </a:lnTo>
                  <a:lnTo>
                    <a:pt x="58663" y="341911"/>
                  </a:lnTo>
                  <a:cubicBezTo>
                    <a:pt x="22418" y="305666"/>
                    <a:pt x="0" y="255595"/>
                    <a:pt x="0" y="200287"/>
                  </a:cubicBezTo>
                  <a:cubicBezTo>
                    <a:pt x="0" y="89672"/>
                    <a:pt x="89672" y="0"/>
                    <a:pt x="200287" y="0"/>
                  </a:cubicBezTo>
                  <a:close/>
                </a:path>
              </a:pathLst>
            </a:custGeom>
            <a:solidFill>
              <a:srgbClr val="FF3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27" name="Полилиния 41">
              <a:extLst>
                <a:ext uri="{FF2B5EF4-FFF2-40B4-BE49-F238E27FC236}">
                  <a16:creationId xmlns:a16="http://schemas.microsoft.com/office/drawing/2014/main" id="{64E4D7FD-28AD-E7CE-852A-515D7C7F9915}"/>
                </a:ext>
              </a:extLst>
            </p:cNvPr>
            <p:cNvSpPr/>
            <p:nvPr/>
          </p:nvSpPr>
          <p:spPr>
            <a:xfrm rot="16200000">
              <a:off x="7133721" y="4804329"/>
              <a:ext cx="400071" cy="474778"/>
            </a:xfrm>
            <a:custGeom>
              <a:avLst/>
              <a:gdLst>
                <a:gd name="connsiteX0" fmla="*/ 200287 w 400574"/>
                <a:gd name="connsiteY0" fmla="*/ 0 h 475638"/>
                <a:gd name="connsiteX1" fmla="*/ 400574 w 400574"/>
                <a:gd name="connsiteY1" fmla="*/ 200287 h 475638"/>
                <a:gd name="connsiteX2" fmla="*/ 341911 w 400574"/>
                <a:gd name="connsiteY2" fmla="*/ 341911 h 475638"/>
                <a:gd name="connsiteX3" fmla="*/ 292710 w 400574"/>
                <a:gd name="connsiteY3" fmla="*/ 375084 h 475638"/>
                <a:gd name="connsiteX4" fmla="*/ 292710 w 400574"/>
                <a:gd name="connsiteY4" fmla="*/ 475638 h 475638"/>
                <a:gd name="connsiteX5" fmla="*/ 107865 w 400574"/>
                <a:gd name="connsiteY5" fmla="*/ 475638 h 475638"/>
                <a:gd name="connsiteX6" fmla="*/ 107865 w 400574"/>
                <a:gd name="connsiteY6" fmla="*/ 375084 h 475638"/>
                <a:gd name="connsiteX7" fmla="*/ 58663 w 400574"/>
                <a:gd name="connsiteY7" fmla="*/ 341911 h 475638"/>
                <a:gd name="connsiteX8" fmla="*/ 0 w 400574"/>
                <a:gd name="connsiteY8" fmla="*/ 200287 h 475638"/>
                <a:gd name="connsiteX9" fmla="*/ 200287 w 400574"/>
                <a:gd name="connsiteY9" fmla="*/ 0 h 475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574" h="475638">
                  <a:moveTo>
                    <a:pt x="200287" y="0"/>
                  </a:moveTo>
                  <a:cubicBezTo>
                    <a:pt x="310902" y="0"/>
                    <a:pt x="400574" y="89672"/>
                    <a:pt x="400574" y="200287"/>
                  </a:cubicBezTo>
                  <a:cubicBezTo>
                    <a:pt x="400574" y="255595"/>
                    <a:pt x="378156" y="305666"/>
                    <a:pt x="341911" y="341911"/>
                  </a:cubicBezTo>
                  <a:lnTo>
                    <a:pt x="292710" y="375084"/>
                  </a:lnTo>
                  <a:lnTo>
                    <a:pt x="292710" y="475638"/>
                  </a:lnTo>
                  <a:lnTo>
                    <a:pt x="107865" y="475638"/>
                  </a:lnTo>
                  <a:lnTo>
                    <a:pt x="107865" y="375084"/>
                  </a:lnTo>
                  <a:lnTo>
                    <a:pt x="58663" y="341911"/>
                  </a:lnTo>
                  <a:cubicBezTo>
                    <a:pt x="22418" y="305666"/>
                    <a:pt x="0" y="255595"/>
                    <a:pt x="0" y="200287"/>
                  </a:cubicBezTo>
                  <a:cubicBezTo>
                    <a:pt x="0" y="89672"/>
                    <a:pt x="89672" y="0"/>
                    <a:pt x="2002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grpSp>
      <p:sp>
        <p:nvSpPr>
          <p:cNvPr id="28" name="Подзаголовок 2">
            <a:extLst>
              <a:ext uri="{FF2B5EF4-FFF2-40B4-BE49-F238E27FC236}">
                <a16:creationId xmlns:a16="http://schemas.microsoft.com/office/drawing/2014/main" id="{B2D9C39F-6E3C-2585-3842-A9F5F91E3397}"/>
              </a:ext>
            </a:extLst>
          </p:cNvPr>
          <p:cNvSpPr txBox="1">
            <a:spLocks/>
          </p:cNvSpPr>
          <p:nvPr/>
        </p:nvSpPr>
        <p:spPr>
          <a:xfrm>
            <a:off x="1106488" y="2886075"/>
            <a:ext cx="2868612" cy="13700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INFO</a:t>
            </a:r>
          </a:p>
          <a:p>
            <a:pPr marL="0" indent="0" algn="r"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 tempus. Nunc nec tortor lobortis erat dignissim ullamcorper.</a:t>
            </a:r>
          </a:p>
        </p:txBody>
      </p:sp>
      <p:sp>
        <p:nvSpPr>
          <p:cNvPr id="29" name="Подзаголовок 2">
            <a:extLst>
              <a:ext uri="{FF2B5EF4-FFF2-40B4-BE49-F238E27FC236}">
                <a16:creationId xmlns:a16="http://schemas.microsoft.com/office/drawing/2014/main" id="{19FB1701-1BDD-7E08-6974-B62584A1AE91}"/>
              </a:ext>
            </a:extLst>
          </p:cNvPr>
          <p:cNvSpPr txBox="1">
            <a:spLocks/>
          </p:cNvSpPr>
          <p:nvPr/>
        </p:nvSpPr>
        <p:spPr>
          <a:xfrm>
            <a:off x="1106488" y="4410075"/>
            <a:ext cx="2868612" cy="13684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INFO</a:t>
            </a:r>
          </a:p>
          <a:p>
            <a:pPr marL="0" indent="0" algn="r"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 tempus. Nunc nec tortor lobortis erat dignissim ullamcorper.</a:t>
            </a:r>
          </a:p>
        </p:txBody>
      </p:sp>
      <p:sp>
        <p:nvSpPr>
          <p:cNvPr id="30" name="Подзаголовок 2">
            <a:extLst>
              <a:ext uri="{FF2B5EF4-FFF2-40B4-BE49-F238E27FC236}">
                <a16:creationId xmlns:a16="http://schemas.microsoft.com/office/drawing/2014/main" id="{98C74641-71A0-DBE0-83C8-D0CF7C75DE6A}"/>
              </a:ext>
            </a:extLst>
          </p:cNvPr>
          <p:cNvSpPr txBox="1">
            <a:spLocks/>
          </p:cNvSpPr>
          <p:nvPr/>
        </p:nvSpPr>
        <p:spPr>
          <a:xfrm>
            <a:off x="8216900" y="2933700"/>
            <a:ext cx="2868613" cy="13700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INFO</a:t>
            </a:r>
          </a:p>
          <a:p>
            <a:pPr marL="0" indent="0"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 tempus. Nunc nec tortor lobortis erat dignissim ullamcorper.</a:t>
            </a:r>
          </a:p>
        </p:txBody>
      </p:sp>
      <p:sp>
        <p:nvSpPr>
          <p:cNvPr id="31" name="Подзаголовок 2">
            <a:extLst>
              <a:ext uri="{FF2B5EF4-FFF2-40B4-BE49-F238E27FC236}">
                <a16:creationId xmlns:a16="http://schemas.microsoft.com/office/drawing/2014/main" id="{38CE7B29-66F8-8F4C-ED19-91404478438D}"/>
              </a:ext>
            </a:extLst>
          </p:cNvPr>
          <p:cNvSpPr txBox="1">
            <a:spLocks/>
          </p:cNvSpPr>
          <p:nvPr/>
        </p:nvSpPr>
        <p:spPr>
          <a:xfrm>
            <a:off x="8216900" y="4457700"/>
            <a:ext cx="2868613" cy="13700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INFO</a:t>
            </a:r>
          </a:p>
          <a:p>
            <a:pPr marL="0" indent="0"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 tempus. Nunc nec tortor lobortis erat dignissim ullamcorper.</a:t>
            </a:r>
          </a:p>
        </p:txBody>
      </p:sp>
      <p:sp>
        <p:nvSpPr>
          <p:cNvPr id="32" name="TextBox 31">
            <a:extLst>
              <a:ext uri="{FF2B5EF4-FFF2-40B4-BE49-F238E27FC236}">
                <a16:creationId xmlns:a16="http://schemas.microsoft.com/office/drawing/2014/main" id="{4B0C62F3-069D-1D69-6000-1A7C568FD0C8}"/>
              </a:ext>
            </a:extLst>
          </p:cNvPr>
          <p:cNvSpPr txBox="1">
            <a:spLocks noChangeArrowheads="1"/>
          </p:cNvSpPr>
          <p:nvPr/>
        </p:nvSpPr>
        <p:spPr bwMode="auto">
          <a:xfrm>
            <a:off x="690563" y="1595438"/>
            <a:ext cx="49593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PUZZLE</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DIAGRAM</a:t>
            </a:r>
          </a:p>
        </p:txBody>
      </p:sp>
      <p:cxnSp>
        <p:nvCxnSpPr>
          <p:cNvPr id="37" name="Прямая соединительная линия 12">
            <a:extLst>
              <a:ext uri="{FF2B5EF4-FFF2-40B4-BE49-F238E27FC236}">
                <a16:creationId xmlns:a16="http://schemas.microsoft.com/office/drawing/2014/main" id="{AB3CF99F-E6E6-74EA-1184-3AEAA851CF08}"/>
              </a:ext>
            </a:extLst>
          </p:cNvPr>
          <p:cNvCxnSpPr/>
          <p:nvPr/>
        </p:nvCxnSpPr>
        <p:spPr>
          <a:xfrm>
            <a:off x="0" y="199390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32232AFA-9915-9C7A-45DA-CAEEADA4BF78}"/>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3" name="Picture 2">
            <a:extLst>
              <a:ext uri="{FF2B5EF4-FFF2-40B4-BE49-F238E27FC236}">
                <a16:creationId xmlns:a16="http://schemas.microsoft.com/office/drawing/2014/main" id="{2499FB3F-C673-374F-280B-A4FA1428EC3A}"/>
              </a:ext>
            </a:extLst>
          </p:cNvPr>
          <p:cNvPicPr>
            <a:picLocks noChangeAspect="1"/>
          </p:cNvPicPr>
          <p:nvPr/>
        </p:nvPicPr>
        <p:blipFill>
          <a:blip r:embed="rId4"/>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9810BE76-EE6D-844F-0DD0-D23FC7B4C464}"/>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1689317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400"/>
                                        <p:tgtEl>
                                          <p:spTgt spid="12"/>
                                        </p:tgtEl>
                                      </p:cBhvr>
                                    </p:animEffect>
                                  </p:childTnLst>
                                </p:cTn>
                              </p:par>
                            </p:childTnLst>
                          </p:cTn>
                        </p:par>
                        <p:par>
                          <p:cTn id="8" fill="hold">
                            <p:stCondLst>
                              <p:cond delay="400"/>
                            </p:stCondLst>
                            <p:childTnLst>
                              <p:par>
                                <p:cTn id="9" presetID="22" presetClass="entr" presetSubtype="1"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up)">
                                      <p:cBhvr>
                                        <p:cTn id="11" dur="400"/>
                                        <p:tgtEl>
                                          <p:spTgt spid="28"/>
                                        </p:tgtEl>
                                      </p:cBhvr>
                                    </p:animEffect>
                                  </p:childTnLst>
                                </p:cTn>
                              </p:par>
                            </p:childTnLst>
                          </p:cTn>
                        </p:par>
                        <p:par>
                          <p:cTn id="12" fill="hold">
                            <p:stCondLst>
                              <p:cond delay="800"/>
                            </p:stCondLst>
                            <p:childTnLst>
                              <p:par>
                                <p:cTn id="13" presetID="22" presetClass="entr" presetSubtype="1"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up)">
                                      <p:cBhvr>
                                        <p:cTn id="15" dur="400"/>
                                        <p:tgtEl>
                                          <p:spTgt spid="29"/>
                                        </p:tgtEl>
                                      </p:cBhvr>
                                    </p:animEffect>
                                  </p:childTnLst>
                                </p:cTn>
                              </p:par>
                            </p:childTnLst>
                          </p:cTn>
                        </p:par>
                        <p:par>
                          <p:cTn id="16" fill="hold">
                            <p:stCondLst>
                              <p:cond delay="1200"/>
                            </p:stCondLst>
                            <p:childTnLst>
                              <p:par>
                                <p:cTn id="17" presetID="22" presetClass="entr" presetSubtype="1"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up)">
                                      <p:cBhvr>
                                        <p:cTn id="19" dur="400"/>
                                        <p:tgtEl>
                                          <p:spTgt spid="30"/>
                                        </p:tgtEl>
                                      </p:cBhvr>
                                    </p:animEffect>
                                  </p:childTnLst>
                                </p:cTn>
                              </p:par>
                            </p:childTnLst>
                          </p:cTn>
                        </p:par>
                        <p:par>
                          <p:cTn id="20" fill="hold">
                            <p:stCondLst>
                              <p:cond delay="1600"/>
                            </p:stCondLst>
                            <p:childTnLst>
                              <p:par>
                                <p:cTn id="21" presetID="22" presetClass="entr" presetSubtype="1"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400"/>
                                        <p:tgtEl>
                                          <p:spTgt spid="31"/>
                                        </p:tgtEl>
                                      </p:cBhvr>
                                    </p:animEffect>
                                  </p:childTnLst>
                                </p:cTn>
                              </p:par>
                            </p:childTnLst>
                          </p:cTn>
                        </p:par>
                        <p:par>
                          <p:cTn id="24" fill="hold">
                            <p:stCondLst>
                              <p:cond delay="20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2"/>
                                        </p:tgtEl>
                                        <p:attrNameLst>
                                          <p:attrName>style.visibility</p:attrName>
                                        </p:attrNameLst>
                                      </p:cBhvr>
                                      <p:to>
                                        <p:strVal val="visible"/>
                                      </p:to>
                                    </p:set>
                                    <p:anim calcmode="lin" valueType="num">
                                      <p:cBhvr>
                                        <p:cTn id="27" dur="25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8" dur="250" fill="hold"/>
                                        <p:tgtEl>
                                          <p:spTgt spid="32"/>
                                        </p:tgtEl>
                                        <p:attrNameLst>
                                          <p:attrName>ppt_y</p:attrName>
                                        </p:attrNameLst>
                                      </p:cBhvr>
                                      <p:tavLst>
                                        <p:tav tm="0">
                                          <p:val>
                                            <p:strVal val="#ppt_y"/>
                                          </p:val>
                                        </p:tav>
                                        <p:tav tm="100000">
                                          <p:val>
                                            <p:strVal val="#ppt_y"/>
                                          </p:val>
                                        </p:tav>
                                      </p:tavLst>
                                    </p:anim>
                                    <p:anim calcmode="lin" valueType="num">
                                      <p:cBhvr>
                                        <p:cTn id="29" dur="25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30" dur="25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250" tmFilter="0,0; .5, 1; 1, 1"/>
                                        <p:tgtEl>
                                          <p:spTgt spid="32"/>
                                        </p:tgtEl>
                                      </p:cBhvr>
                                    </p:animEffect>
                                  </p:childTnLst>
                                </p:cTn>
                              </p:par>
                            </p:childTnLst>
                          </p:cTn>
                        </p:par>
                        <p:par>
                          <p:cTn id="32" fill="hold">
                            <p:stCondLst>
                              <p:cond delay="2550"/>
                            </p:stCondLst>
                            <p:childTnLst>
                              <p:par>
                                <p:cTn id="33" presetID="22" presetClass="entr" presetSubtype="1"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8" grpId="0"/>
      <p:bldP spid="29" grpId="0"/>
      <p:bldP spid="30" grpId="0"/>
      <p:bldP spid="31" grpId="0"/>
      <p:bldP spid="32"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39" name="Полилиния 24">
            <a:extLst>
              <a:ext uri="{FF2B5EF4-FFF2-40B4-BE49-F238E27FC236}">
                <a16:creationId xmlns:a16="http://schemas.microsoft.com/office/drawing/2014/main" id="{DE8B222B-7860-EDAB-2FD9-1AE8A9F96B90}"/>
              </a:ext>
            </a:extLst>
          </p:cNvPr>
          <p:cNvSpPr/>
          <p:nvPr/>
        </p:nvSpPr>
        <p:spPr>
          <a:xfrm>
            <a:off x="414338" y="4149725"/>
            <a:ext cx="1679575" cy="1676400"/>
          </a:xfrm>
          <a:custGeom>
            <a:avLst/>
            <a:gdLst>
              <a:gd name="connsiteX0" fmla="*/ 1213574 w 1951511"/>
              <a:gd name="connsiteY0" fmla="*/ 0 h 1946061"/>
              <a:gd name="connsiteX1" fmla="*/ 1413861 w 1951511"/>
              <a:gd name="connsiteY1" fmla="*/ 200287 h 1946061"/>
              <a:gd name="connsiteX2" fmla="*/ 1355198 w 1951511"/>
              <a:gd name="connsiteY2" fmla="*/ 341911 h 1946061"/>
              <a:gd name="connsiteX3" fmla="*/ 1305997 w 1951511"/>
              <a:gd name="connsiteY3" fmla="*/ 375084 h 1946061"/>
              <a:gd name="connsiteX4" fmla="*/ 1305997 w 1951511"/>
              <a:gd name="connsiteY4" fmla="*/ 470186 h 1946061"/>
              <a:gd name="connsiteX5" fmla="*/ 1951511 w 1951511"/>
              <a:gd name="connsiteY5" fmla="*/ 470186 h 1946061"/>
              <a:gd name="connsiteX6" fmla="*/ 1951511 w 1951511"/>
              <a:gd name="connsiteY6" fmla="*/ 1946061 h 1946061"/>
              <a:gd name="connsiteX7" fmla="*/ 1305999 w 1951511"/>
              <a:gd name="connsiteY7" fmla="*/ 1946061 h 1946061"/>
              <a:gd name="connsiteX8" fmla="*/ 1305999 w 1951511"/>
              <a:gd name="connsiteY8" fmla="*/ 1845507 h 1946061"/>
              <a:gd name="connsiteX9" fmla="*/ 1355200 w 1951511"/>
              <a:gd name="connsiteY9" fmla="*/ 1812335 h 1946061"/>
              <a:gd name="connsiteX10" fmla="*/ 1413863 w 1951511"/>
              <a:gd name="connsiteY10" fmla="*/ 1670711 h 1946061"/>
              <a:gd name="connsiteX11" fmla="*/ 1213576 w 1951511"/>
              <a:gd name="connsiteY11" fmla="*/ 1470423 h 1946061"/>
              <a:gd name="connsiteX12" fmla="*/ 1013288 w 1951511"/>
              <a:gd name="connsiteY12" fmla="*/ 1670710 h 1946061"/>
              <a:gd name="connsiteX13" fmla="*/ 1071951 w 1951511"/>
              <a:gd name="connsiteY13" fmla="*/ 1812335 h 1946061"/>
              <a:gd name="connsiteX14" fmla="*/ 1121154 w 1951511"/>
              <a:gd name="connsiteY14" fmla="*/ 1845508 h 1946061"/>
              <a:gd name="connsiteX15" fmla="*/ 1121154 w 1951511"/>
              <a:gd name="connsiteY15" fmla="*/ 1946061 h 1946061"/>
              <a:gd name="connsiteX16" fmla="*/ 475637 w 1951511"/>
              <a:gd name="connsiteY16" fmla="*/ 1946061 h 1946061"/>
              <a:gd name="connsiteX17" fmla="*/ 475637 w 1951511"/>
              <a:gd name="connsiteY17" fmla="*/ 1307371 h 1946061"/>
              <a:gd name="connsiteX18" fmla="*/ 375084 w 1951511"/>
              <a:gd name="connsiteY18" fmla="*/ 1307371 h 1946061"/>
              <a:gd name="connsiteX19" fmla="*/ 341911 w 1951511"/>
              <a:gd name="connsiteY19" fmla="*/ 1356573 h 1946061"/>
              <a:gd name="connsiteX20" fmla="*/ 200287 w 1951511"/>
              <a:gd name="connsiteY20" fmla="*/ 1415236 h 1946061"/>
              <a:gd name="connsiteX21" fmla="*/ 0 w 1951511"/>
              <a:gd name="connsiteY21" fmla="*/ 1214949 h 1946061"/>
              <a:gd name="connsiteX22" fmla="*/ 200287 w 1951511"/>
              <a:gd name="connsiteY22" fmla="*/ 1014662 h 1946061"/>
              <a:gd name="connsiteX23" fmla="*/ 341911 w 1951511"/>
              <a:gd name="connsiteY23" fmla="*/ 1073325 h 1946061"/>
              <a:gd name="connsiteX24" fmla="*/ 375084 w 1951511"/>
              <a:gd name="connsiteY24" fmla="*/ 1122526 h 1946061"/>
              <a:gd name="connsiteX25" fmla="*/ 475637 w 1951511"/>
              <a:gd name="connsiteY25" fmla="*/ 1122526 h 1946061"/>
              <a:gd name="connsiteX26" fmla="*/ 475637 w 1951511"/>
              <a:gd name="connsiteY26" fmla="*/ 470186 h 1946061"/>
              <a:gd name="connsiteX27" fmla="*/ 1121152 w 1951511"/>
              <a:gd name="connsiteY27" fmla="*/ 470186 h 1946061"/>
              <a:gd name="connsiteX28" fmla="*/ 1121152 w 1951511"/>
              <a:gd name="connsiteY28" fmla="*/ 375084 h 1946061"/>
              <a:gd name="connsiteX29" fmla="*/ 1071950 w 1951511"/>
              <a:gd name="connsiteY29" fmla="*/ 341911 h 1946061"/>
              <a:gd name="connsiteX30" fmla="*/ 1013287 w 1951511"/>
              <a:gd name="connsiteY30" fmla="*/ 200287 h 1946061"/>
              <a:gd name="connsiteX31" fmla="*/ 1213574 w 1951511"/>
              <a:gd name="connsiteY31" fmla="*/ 0 h 1946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951511" h="1946061">
                <a:moveTo>
                  <a:pt x="1213574" y="0"/>
                </a:moveTo>
                <a:cubicBezTo>
                  <a:pt x="1324189" y="0"/>
                  <a:pt x="1413861" y="89672"/>
                  <a:pt x="1413861" y="200287"/>
                </a:cubicBezTo>
                <a:cubicBezTo>
                  <a:pt x="1413861" y="255595"/>
                  <a:pt x="1391443" y="305666"/>
                  <a:pt x="1355198" y="341911"/>
                </a:cubicBezTo>
                <a:lnTo>
                  <a:pt x="1305997" y="375084"/>
                </a:lnTo>
                <a:lnTo>
                  <a:pt x="1305997" y="470186"/>
                </a:lnTo>
                <a:lnTo>
                  <a:pt x="1951511" y="470186"/>
                </a:lnTo>
                <a:lnTo>
                  <a:pt x="1951511" y="1946061"/>
                </a:lnTo>
                <a:lnTo>
                  <a:pt x="1305999" y="1946061"/>
                </a:lnTo>
                <a:lnTo>
                  <a:pt x="1305999" y="1845507"/>
                </a:lnTo>
                <a:lnTo>
                  <a:pt x="1355200" y="1812335"/>
                </a:lnTo>
                <a:cubicBezTo>
                  <a:pt x="1391445" y="1776090"/>
                  <a:pt x="1413863" y="1726018"/>
                  <a:pt x="1413863" y="1670711"/>
                </a:cubicBezTo>
                <a:cubicBezTo>
                  <a:pt x="1413863" y="1560096"/>
                  <a:pt x="1324191" y="1470423"/>
                  <a:pt x="1213576" y="1470423"/>
                </a:cubicBezTo>
                <a:cubicBezTo>
                  <a:pt x="1102960" y="1470423"/>
                  <a:pt x="1013288" y="1560095"/>
                  <a:pt x="1013288" y="1670710"/>
                </a:cubicBezTo>
                <a:cubicBezTo>
                  <a:pt x="1013288" y="1726018"/>
                  <a:pt x="1035706" y="1776090"/>
                  <a:pt x="1071951" y="1812335"/>
                </a:cubicBezTo>
                <a:lnTo>
                  <a:pt x="1121154" y="1845508"/>
                </a:lnTo>
                <a:lnTo>
                  <a:pt x="1121154" y="1946061"/>
                </a:lnTo>
                <a:lnTo>
                  <a:pt x="475637" y="1946061"/>
                </a:lnTo>
                <a:lnTo>
                  <a:pt x="475637" y="1307371"/>
                </a:lnTo>
                <a:lnTo>
                  <a:pt x="375084" y="1307371"/>
                </a:lnTo>
                <a:lnTo>
                  <a:pt x="341911" y="1356573"/>
                </a:lnTo>
                <a:cubicBezTo>
                  <a:pt x="305666" y="1392818"/>
                  <a:pt x="255595" y="1415236"/>
                  <a:pt x="200287" y="1415236"/>
                </a:cubicBezTo>
                <a:cubicBezTo>
                  <a:pt x="89672" y="1415236"/>
                  <a:pt x="0" y="1325564"/>
                  <a:pt x="0" y="1214949"/>
                </a:cubicBezTo>
                <a:cubicBezTo>
                  <a:pt x="0" y="1104334"/>
                  <a:pt x="89672" y="1014662"/>
                  <a:pt x="200287" y="1014662"/>
                </a:cubicBezTo>
                <a:cubicBezTo>
                  <a:pt x="255595" y="1014662"/>
                  <a:pt x="305666" y="1037080"/>
                  <a:pt x="341911" y="1073325"/>
                </a:cubicBezTo>
                <a:lnTo>
                  <a:pt x="375084" y="1122526"/>
                </a:lnTo>
                <a:lnTo>
                  <a:pt x="475637" y="1122526"/>
                </a:lnTo>
                <a:lnTo>
                  <a:pt x="475637" y="470186"/>
                </a:lnTo>
                <a:lnTo>
                  <a:pt x="1121152" y="470186"/>
                </a:lnTo>
                <a:lnTo>
                  <a:pt x="1121152" y="375084"/>
                </a:lnTo>
                <a:lnTo>
                  <a:pt x="1071950" y="341911"/>
                </a:lnTo>
                <a:cubicBezTo>
                  <a:pt x="1035705" y="305666"/>
                  <a:pt x="1013287" y="255595"/>
                  <a:pt x="1013287" y="200287"/>
                </a:cubicBezTo>
                <a:cubicBezTo>
                  <a:pt x="1013287" y="89672"/>
                  <a:pt x="1102959" y="0"/>
                  <a:pt x="1213574" y="0"/>
                </a:cubicBezTo>
                <a:close/>
              </a:path>
            </a:pathLst>
          </a:cu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40" name="Полилиния 29">
            <a:extLst>
              <a:ext uri="{FF2B5EF4-FFF2-40B4-BE49-F238E27FC236}">
                <a16:creationId xmlns:a16="http://schemas.microsoft.com/office/drawing/2014/main" id="{AF9BF1AD-948D-9773-F0D7-E125471E02AB}"/>
              </a:ext>
            </a:extLst>
          </p:cNvPr>
          <p:cNvSpPr/>
          <p:nvPr/>
        </p:nvSpPr>
        <p:spPr>
          <a:xfrm rot="5400000">
            <a:off x="823119" y="2334419"/>
            <a:ext cx="1681163" cy="1679575"/>
          </a:xfrm>
          <a:custGeom>
            <a:avLst/>
            <a:gdLst>
              <a:gd name="connsiteX0" fmla="*/ 475874 w 1951749"/>
              <a:gd name="connsiteY0" fmla="*/ 1951510 h 1951510"/>
              <a:gd name="connsiteX1" fmla="*/ 475874 w 1951749"/>
              <a:gd name="connsiteY1" fmla="*/ 475636 h 1951510"/>
              <a:gd name="connsiteX2" fmla="*/ 1121389 w 1951749"/>
              <a:gd name="connsiteY2" fmla="*/ 475636 h 1951510"/>
              <a:gd name="connsiteX3" fmla="*/ 1121389 w 1951749"/>
              <a:gd name="connsiteY3" fmla="*/ 375084 h 1951510"/>
              <a:gd name="connsiteX4" fmla="*/ 1072187 w 1951749"/>
              <a:gd name="connsiteY4" fmla="*/ 341911 h 1951510"/>
              <a:gd name="connsiteX5" fmla="*/ 1013524 w 1951749"/>
              <a:gd name="connsiteY5" fmla="*/ 200287 h 1951510"/>
              <a:gd name="connsiteX6" fmla="*/ 1213811 w 1951749"/>
              <a:gd name="connsiteY6" fmla="*/ 0 h 1951510"/>
              <a:gd name="connsiteX7" fmla="*/ 1414098 w 1951749"/>
              <a:gd name="connsiteY7" fmla="*/ 200287 h 1951510"/>
              <a:gd name="connsiteX8" fmla="*/ 1355435 w 1951749"/>
              <a:gd name="connsiteY8" fmla="*/ 341911 h 1951510"/>
              <a:gd name="connsiteX9" fmla="*/ 1306234 w 1951749"/>
              <a:gd name="connsiteY9" fmla="*/ 375084 h 1951510"/>
              <a:gd name="connsiteX10" fmla="*/ 1306234 w 1951749"/>
              <a:gd name="connsiteY10" fmla="*/ 475636 h 1951510"/>
              <a:gd name="connsiteX11" fmla="*/ 1951749 w 1951749"/>
              <a:gd name="connsiteY11" fmla="*/ 475636 h 1951510"/>
              <a:gd name="connsiteX12" fmla="*/ 1951749 w 1951749"/>
              <a:gd name="connsiteY12" fmla="*/ 1951510 h 1951510"/>
              <a:gd name="connsiteX13" fmla="*/ 1306237 w 1951749"/>
              <a:gd name="connsiteY13" fmla="*/ 1951510 h 1951510"/>
              <a:gd name="connsiteX14" fmla="*/ 1306237 w 1951749"/>
              <a:gd name="connsiteY14" fmla="*/ 1850957 h 1951510"/>
              <a:gd name="connsiteX15" fmla="*/ 1355438 w 1951749"/>
              <a:gd name="connsiteY15" fmla="*/ 1817784 h 1951510"/>
              <a:gd name="connsiteX16" fmla="*/ 1414101 w 1951749"/>
              <a:gd name="connsiteY16" fmla="*/ 1676161 h 1951510"/>
              <a:gd name="connsiteX17" fmla="*/ 1213814 w 1951749"/>
              <a:gd name="connsiteY17" fmla="*/ 1475873 h 1951510"/>
              <a:gd name="connsiteX18" fmla="*/ 1013526 w 1951749"/>
              <a:gd name="connsiteY18" fmla="*/ 1676160 h 1951510"/>
              <a:gd name="connsiteX19" fmla="*/ 1072189 w 1951749"/>
              <a:gd name="connsiteY19" fmla="*/ 1817784 h 1951510"/>
              <a:gd name="connsiteX20" fmla="*/ 1121392 w 1951749"/>
              <a:gd name="connsiteY20" fmla="*/ 1850958 h 1951510"/>
              <a:gd name="connsiteX21" fmla="*/ 1121392 w 1951749"/>
              <a:gd name="connsiteY21" fmla="*/ 1951510 h 1951510"/>
              <a:gd name="connsiteX22" fmla="*/ 0 w 1951749"/>
              <a:gd name="connsiteY22" fmla="*/ 1213575 h 1951510"/>
              <a:gd name="connsiteX23" fmla="*/ 200287 w 1951749"/>
              <a:gd name="connsiteY23" fmla="*/ 1013288 h 1951510"/>
              <a:gd name="connsiteX24" fmla="*/ 341911 w 1951749"/>
              <a:gd name="connsiteY24" fmla="*/ 1071951 h 1951510"/>
              <a:gd name="connsiteX25" fmla="*/ 375084 w 1951749"/>
              <a:gd name="connsiteY25" fmla="*/ 1121152 h 1951510"/>
              <a:gd name="connsiteX26" fmla="*/ 475638 w 1951749"/>
              <a:gd name="connsiteY26" fmla="*/ 1121152 h 1951510"/>
              <a:gd name="connsiteX27" fmla="*/ 475638 w 1951749"/>
              <a:gd name="connsiteY27" fmla="*/ 1305997 h 1951510"/>
              <a:gd name="connsiteX28" fmla="*/ 375084 w 1951749"/>
              <a:gd name="connsiteY28" fmla="*/ 1305997 h 1951510"/>
              <a:gd name="connsiteX29" fmla="*/ 341911 w 1951749"/>
              <a:gd name="connsiteY29" fmla="*/ 1355199 h 1951510"/>
              <a:gd name="connsiteX30" fmla="*/ 200287 w 1951749"/>
              <a:gd name="connsiteY30" fmla="*/ 1413862 h 1951510"/>
              <a:gd name="connsiteX31" fmla="*/ 0 w 1951749"/>
              <a:gd name="connsiteY31" fmla="*/ 1213575 h 195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951749" h="1951510">
                <a:moveTo>
                  <a:pt x="475874" y="1951510"/>
                </a:moveTo>
                <a:lnTo>
                  <a:pt x="475874" y="475636"/>
                </a:lnTo>
                <a:lnTo>
                  <a:pt x="1121389" y="475636"/>
                </a:lnTo>
                <a:lnTo>
                  <a:pt x="1121389" y="375084"/>
                </a:lnTo>
                <a:lnTo>
                  <a:pt x="1072187" y="341911"/>
                </a:lnTo>
                <a:cubicBezTo>
                  <a:pt x="1035942" y="305666"/>
                  <a:pt x="1013524" y="255595"/>
                  <a:pt x="1013524" y="200287"/>
                </a:cubicBezTo>
                <a:cubicBezTo>
                  <a:pt x="1013524" y="89672"/>
                  <a:pt x="1103196" y="0"/>
                  <a:pt x="1213811" y="0"/>
                </a:cubicBezTo>
                <a:cubicBezTo>
                  <a:pt x="1324426" y="0"/>
                  <a:pt x="1414098" y="89672"/>
                  <a:pt x="1414098" y="200287"/>
                </a:cubicBezTo>
                <a:cubicBezTo>
                  <a:pt x="1414098" y="255595"/>
                  <a:pt x="1391680" y="305666"/>
                  <a:pt x="1355435" y="341911"/>
                </a:cubicBezTo>
                <a:lnTo>
                  <a:pt x="1306234" y="375084"/>
                </a:lnTo>
                <a:lnTo>
                  <a:pt x="1306234" y="475636"/>
                </a:lnTo>
                <a:lnTo>
                  <a:pt x="1951749" y="475636"/>
                </a:lnTo>
                <a:lnTo>
                  <a:pt x="1951749" y="1951510"/>
                </a:lnTo>
                <a:lnTo>
                  <a:pt x="1306237" y="1951510"/>
                </a:lnTo>
                <a:lnTo>
                  <a:pt x="1306237" y="1850957"/>
                </a:lnTo>
                <a:lnTo>
                  <a:pt x="1355438" y="1817784"/>
                </a:lnTo>
                <a:cubicBezTo>
                  <a:pt x="1391683" y="1781540"/>
                  <a:pt x="1414101" y="1731468"/>
                  <a:pt x="1414101" y="1676161"/>
                </a:cubicBezTo>
                <a:cubicBezTo>
                  <a:pt x="1414101" y="1565546"/>
                  <a:pt x="1324429" y="1475873"/>
                  <a:pt x="1213814" y="1475873"/>
                </a:cubicBezTo>
                <a:cubicBezTo>
                  <a:pt x="1103198" y="1475873"/>
                  <a:pt x="1013526" y="1565545"/>
                  <a:pt x="1013526" y="1676160"/>
                </a:cubicBezTo>
                <a:cubicBezTo>
                  <a:pt x="1013526" y="1731468"/>
                  <a:pt x="1035944" y="1781540"/>
                  <a:pt x="1072189" y="1817784"/>
                </a:cubicBezTo>
                <a:lnTo>
                  <a:pt x="1121392" y="1850958"/>
                </a:lnTo>
                <a:lnTo>
                  <a:pt x="1121392" y="1951510"/>
                </a:lnTo>
                <a:close/>
                <a:moveTo>
                  <a:pt x="0" y="1213575"/>
                </a:moveTo>
                <a:cubicBezTo>
                  <a:pt x="0" y="1102960"/>
                  <a:pt x="89672" y="1013288"/>
                  <a:pt x="200287" y="1013288"/>
                </a:cubicBezTo>
                <a:cubicBezTo>
                  <a:pt x="255595" y="1013288"/>
                  <a:pt x="305666" y="1035706"/>
                  <a:pt x="341911" y="1071951"/>
                </a:cubicBezTo>
                <a:lnTo>
                  <a:pt x="375084" y="1121152"/>
                </a:lnTo>
                <a:lnTo>
                  <a:pt x="475638" y="1121152"/>
                </a:lnTo>
                <a:lnTo>
                  <a:pt x="475638" y="1305997"/>
                </a:lnTo>
                <a:lnTo>
                  <a:pt x="375084" y="1305997"/>
                </a:lnTo>
                <a:lnTo>
                  <a:pt x="341911" y="1355199"/>
                </a:lnTo>
                <a:cubicBezTo>
                  <a:pt x="305666" y="1391444"/>
                  <a:pt x="255595" y="1413862"/>
                  <a:pt x="200287" y="1413862"/>
                </a:cubicBezTo>
                <a:cubicBezTo>
                  <a:pt x="89672" y="1413862"/>
                  <a:pt x="0" y="1324190"/>
                  <a:pt x="0" y="1213575"/>
                </a:cubicBezTo>
                <a:close/>
              </a:path>
            </a:pathLst>
          </a:cu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grpSp>
        <p:nvGrpSpPr>
          <p:cNvPr id="41" name="Группа 28">
            <a:extLst>
              <a:ext uri="{FF2B5EF4-FFF2-40B4-BE49-F238E27FC236}">
                <a16:creationId xmlns:a16="http://schemas.microsoft.com/office/drawing/2014/main" id="{DE299EA5-0E99-7B6F-4059-94753836E764}"/>
              </a:ext>
            </a:extLst>
          </p:cNvPr>
          <p:cNvGrpSpPr>
            <a:grpSpLocks/>
          </p:cNvGrpSpPr>
          <p:nvPr/>
        </p:nvGrpSpPr>
        <p:grpSpPr bwMode="auto">
          <a:xfrm>
            <a:off x="2601913" y="2743200"/>
            <a:ext cx="1681162" cy="1676400"/>
            <a:chOff x="2365506" y="2832750"/>
            <a:chExt cx="1951513" cy="1946297"/>
          </a:xfrm>
          <a:solidFill>
            <a:srgbClr val="FFB91D"/>
          </a:solidFill>
        </p:grpSpPr>
        <p:sp>
          <p:nvSpPr>
            <p:cNvPr id="42" name="Полилиния 23">
              <a:extLst>
                <a:ext uri="{FF2B5EF4-FFF2-40B4-BE49-F238E27FC236}">
                  <a16:creationId xmlns:a16="http://schemas.microsoft.com/office/drawing/2014/main" id="{57284287-C9EC-E715-794E-BC30117BE13C}"/>
                </a:ext>
              </a:extLst>
            </p:cNvPr>
            <p:cNvSpPr/>
            <p:nvPr/>
          </p:nvSpPr>
          <p:spPr>
            <a:xfrm rot="5400000">
              <a:off x="2368114" y="2830142"/>
              <a:ext cx="1946297" cy="1951513"/>
            </a:xfrm>
            <a:custGeom>
              <a:avLst/>
              <a:gdLst>
                <a:gd name="connsiteX0" fmla="*/ 0 w 1946060"/>
                <a:gd name="connsiteY0" fmla="*/ 1951513 h 1951513"/>
                <a:gd name="connsiteX1" fmla="*/ 0 w 1946060"/>
                <a:gd name="connsiteY1" fmla="*/ 475638 h 1951513"/>
                <a:gd name="connsiteX2" fmla="*/ 664132 w 1946060"/>
                <a:gd name="connsiteY2" fmla="*/ 475638 h 1951513"/>
                <a:gd name="connsiteX3" fmla="*/ 664132 w 1946060"/>
                <a:gd name="connsiteY3" fmla="*/ 375084 h 1951513"/>
                <a:gd name="connsiteX4" fmla="*/ 614930 w 1946060"/>
                <a:gd name="connsiteY4" fmla="*/ 341911 h 1951513"/>
                <a:gd name="connsiteX5" fmla="*/ 556267 w 1946060"/>
                <a:gd name="connsiteY5" fmla="*/ 200287 h 1951513"/>
                <a:gd name="connsiteX6" fmla="*/ 756554 w 1946060"/>
                <a:gd name="connsiteY6" fmla="*/ 0 h 1951513"/>
                <a:gd name="connsiteX7" fmla="*/ 956841 w 1946060"/>
                <a:gd name="connsiteY7" fmla="*/ 200287 h 1951513"/>
                <a:gd name="connsiteX8" fmla="*/ 898178 w 1946060"/>
                <a:gd name="connsiteY8" fmla="*/ 341911 h 1951513"/>
                <a:gd name="connsiteX9" fmla="*/ 848977 w 1946060"/>
                <a:gd name="connsiteY9" fmla="*/ 375084 h 1951513"/>
                <a:gd name="connsiteX10" fmla="*/ 848977 w 1946060"/>
                <a:gd name="connsiteY10" fmla="*/ 475638 h 1951513"/>
                <a:gd name="connsiteX11" fmla="*/ 1475874 w 1946060"/>
                <a:gd name="connsiteY11" fmla="*/ 475638 h 1951513"/>
                <a:gd name="connsiteX12" fmla="*/ 1475874 w 1946060"/>
                <a:gd name="connsiteY12" fmla="*/ 1121154 h 1951513"/>
                <a:gd name="connsiteX13" fmla="*/ 1570976 w 1946060"/>
                <a:gd name="connsiteY13" fmla="*/ 1121154 h 1951513"/>
                <a:gd name="connsiteX14" fmla="*/ 1604149 w 1946060"/>
                <a:gd name="connsiteY14" fmla="*/ 1071952 h 1951513"/>
                <a:gd name="connsiteX15" fmla="*/ 1745773 w 1946060"/>
                <a:gd name="connsiteY15" fmla="*/ 1013289 h 1951513"/>
                <a:gd name="connsiteX16" fmla="*/ 1946060 w 1946060"/>
                <a:gd name="connsiteY16" fmla="*/ 1213576 h 1951513"/>
                <a:gd name="connsiteX17" fmla="*/ 1745773 w 1946060"/>
                <a:gd name="connsiteY17" fmla="*/ 1413863 h 1951513"/>
                <a:gd name="connsiteX18" fmla="*/ 1604149 w 1946060"/>
                <a:gd name="connsiteY18" fmla="*/ 1355200 h 1951513"/>
                <a:gd name="connsiteX19" fmla="*/ 1570976 w 1946060"/>
                <a:gd name="connsiteY19" fmla="*/ 1305999 h 1951513"/>
                <a:gd name="connsiteX20" fmla="*/ 1475874 w 1946060"/>
                <a:gd name="connsiteY20" fmla="*/ 1305999 h 1951513"/>
                <a:gd name="connsiteX21" fmla="*/ 1475874 w 1946060"/>
                <a:gd name="connsiteY21" fmla="*/ 1951513 h 1951513"/>
                <a:gd name="connsiteX22" fmla="*/ 830362 w 1946060"/>
                <a:gd name="connsiteY22" fmla="*/ 1951513 h 1951513"/>
                <a:gd name="connsiteX23" fmla="*/ 830362 w 1946060"/>
                <a:gd name="connsiteY23" fmla="*/ 1850959 h 1951513"/>
                <a:gd name="connsiteX24" fmla="*/ 879563 w 1946060"/>
                <a:gd name="connsiteY24" fmla="*/ 1817787 h 1951513"/>
                <a:gd name="connsiteX25" fmla="*/ 938226 w 1946060"/>
                <a:gd name="connsiteY25" fmla="*/ 1676163 h 1951513"/>
                <a:gd name="connsiteX26" fmla="*/ 737939 w 1946060"/>
                <a:gd name="connsiteY26" fmla="*/ 1475875 h 1951513"/>
                <a:gd name="connsiteX27" fmla="*/ 537651 w 1946060"/>
                <a:gd name="connsiteY27" fmla="*/ 1676162 h 1951513"/>
                <a:gd name="connsiteX28" fmla="*/ 596314 w 1946060"/>
                <a:gd name="connsiteY28" fmla="*/ 1817787 h 1951513"/>
                <a:gd name="connsiteX29" fmla="*/ 645517 w 1946060"/>
                <a:gd name="connsiteY29" fmla="*/ 1850960 h 1951513"/>
                <a:gd name="connsiteX30" fmla="*/ 645517 w 1946060"/>
                <a:gd name="connsiteY30" fmla="*/ 1951513 h 195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46060" h="1951513">
                  <a:moveTo>
                    <a:pt x="0" y="1951513"/>
                  </a:moveTo>
                  <a:lnTo>
                    <a:pt x="0" y="475638"/>
                  </a:lnTo>
                  <a:lnTo>
                    <a:pt x="664132" y="475638"/>
                  </a:lnTo>
                  <a:lnTo>
                    <a:pt x="664132" y="375084"/>
                  </a:lnTo>
                  <a:lnTo>
                    <a:pt x="614930" y="341911"/>
                  </a:lnTo>
                  <a:cubicBezTo>
                    <a:pt x="578685" y="305666"/>
                    <a:pt x="556267" y="255595"/>
                    <a:pt x="556267" y="200287"/>
                  </a:cubicBezTo>
                  <a:cubicBezTo>
                    <a:pt x="556267" y="89672"/>
                    <a:pt x="645939" y="0"/>
                    <a:pt x="756554" y="0"/>
                  </a:cubicBezTo>
                  <a:cubicBezTo>
                    <a:pt x="867169" y="0"/>
                    <a:pt x="956841" y="89672"/>
                    <a:pt x="956841" y="200287"/>
                  </a:cubicBezTo>
                  <a:cubicBezTo>
                    <a:pt x="956841" y="255595"/>
                    <a:pt x="934423" y="305666"/>
                    <a:pt x="898178" y="341911"/>
                  </a:cubicBezTo>
                  <a:lnTo>
                    <a:pt x="848977" y="375084"/>
                  </a:lnTo>
                  <a:lnTo>
                    <a:pt x="848977" y="475638"/>
                  </a:lnTo>
                  <a:lnTo>
                    <a:pt x="1475874" y="475638"/>
                  </a:lnTo>
                  <a:lnTo>
                    <a:pt x="1475874" y="1121154"/>
                  </a:lnTo>
                  <a:lnTo>
                    <a:pt x="1570976" y="1121154"/>
                  </a:lnTo>
                  <a:lnTo>
                    <a:pt x="1604149" y="1071952"/>
                  </a:lnTo>
                  <a:cubicBezTo>
                    <a:pt x="1640394" y="1035707"/>
                    <a:pt x="1690465" y="1013289"/>
                    <a:pt x="1745773" y="1013289"/>
                  </a:cubicBezTo>
                  <a:cubicBezTo>
                    <a:pt x="1856388" y="1013289"/>
                    <a:pt x="1946060" y="1102961"/>
                    <a:pt x="1946060" y="1213576"/>
                  </a:cubicBezTo>
                  <a:cubicBezTo>
                    <a:pt x="1946060" y="1324191"/>
                    <a:pt x="1856388" y="1413863"/>
                    <a:pt x="1745773" y="1413863"/>
                  </a:cubicBezTo>
                  <a:cubicBezTo>
                    <a:pt x="1690465" y="1413863"/>
                    <a:pt x="1640394" y="1391445"/>
                    <a:pt x="1604149" y="1355200"/>
                  </a:cubicBezTo>
                  <a:lnTo>
                    <a:pt x="1570976" y="1305999"/>
                  </a:lnTo>
                  <a:lnTo>
                    <a:pt x="1475874" y="1305999"/>
                  </a:lnTo>
                  <a:lnTo>
                    <a:pt x="1475874" y="1951513"/>
                  </a:lnTo>
                  <a:lnTo>
                    <a:pt x="830362" y="1951513"/>
                  </a:lnTo>
                  <a:lnTo>
                    <a:pt x="830362" y="1850959"/>
                  </a:lnTo>
                  <a:lnTo>
                    <a:pt x="879563" y="1817787"/>
                  </a:lnTo>
                  <a:cubicBezTo>
                    <a:pt x="915808" y="1781542"/>
                    <a:pt x="938226" y="1731470"/>
                    <a:pt x="938226" y="1676163"/>
                  </a:cubicBezTo>
                  <a:cubicBezTo>
                    <a:pt x="938226" y="1565548"/>
                    <a:pt x="848554" y="1475875"/>
                    <a:pt x="737939" y="1475875"/>
                  </a:cubicBezTo>
                  <a:cubicBezTo>
                    <a:pt x="627323" y="1475875"/>
                    <a:pt x="537651" y="1565547"/>
                    <a:pt x="537651" y="1676162"/>
                  </a:cubicBezTo>
                  <a:cubicBezTo>
                    <a:pt x="537651" y="1731470"/>
                    <a:pt x="560069" y="1781542"/>
                    <a:pt x="596314" y="1817787"/>
                  </a:cubicBezTo>
                  <a:lnTo>
                    <a:pt x="645517" y="1850960"/>
                  </a:lnTo>
                  <a:lnTo>
                    <a:pt x="645517" y="195151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43" name="Полилиния 19">
              <a:extLst>
                <a:ext uri="{FF2B5EF4-FFF2-40B4-BE49-F238E27FC236}">
                  <a16:creationId xmlns:a16="http://schemas.microsoft.com/office/drawing/2014/main" id="{99D3D68E-7FB2-B1E8-F53D-EA12002827AE}"/>
                </a:ext>
              </a:extLst>
            </p:cNvPr>
            <p:cNvSpPr/>
            <p:nvPr/>
          </p:nvSpPr>
          <p:spPr>
            <a:xfrm rot="10800000">
              <a:off x="2903600" y="2832750"/>
              <a:ext cx="399885" cy="475516"/>
            </a:xfrm>
            <a:custGeom>
              <a:avLst/>
              <a:gdLst>
                <a:gd name="connsiteX0" fmla="*/ 200287 w 400574"/>
                <a:gd name="connsiteY0" fmla="*/ 0 h 475638"/>
                <a:gd name="connsiteX1" fmla="*/ 400574 w 400574"/>
                <a:gd name="connsiteY1" fmla="*/ 200287 h 475638"/>
                <a:gd name="connsiteX2" fmla="*/ 341911 w 400574"/>
                <a:gd name="connsiteY2" fmla="*/ 341911 h 475638"/>
                <a:gd name="connsiteX3" fmla="*/ 292710 w 400574"/>
                <a:gd name="connsiteY3" fmla="*/ 375084 h 475638"/>
                <a:gd name="connsiteX4" fmla="*/ 292710 w 400574"/>
                <a:gd name="connsiteY4" fmla="*/ 475638 h 475638"/>
                <a:gd name="connsiteX5" fmla="*/ 107865 w 400574"/>
                <a:gd name="connsiteY5" fmla="*/ 475638 h 475638"/>
                <a:gd name="connsiteX6" fmla="*/ 107865 w 400574"/>
                <a:gd name="connsiteY6" fmla="*/ 375084 h 475638"/>
                <a:gd name="connsiteX7" fmla="*/ 58663 w 400574"/>
                <a:gd name="connsiteY7" fmla="*/ 341911 h 475638"/>
                <a:gd name="connsiteX8" fmla="*/ 0 w 400574"/>
                <a:gd name="connsiteY8" fmla="*/ 200287 h 475638"/>
                <a:gd name="connsiteX9" fmla="*/ 200287 w 400574"/>
                <a:gd name="connsiteY9" fmla="*/ 0 h 475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574" h="475638">
                  <a:moveTo>
                    <a:pt x="200287" y="0"/>
                  </a:moveTo>
                  <a:cubicBezTo>
                    <a:pt x="310902" y="0"/>
                    <a:pt x="400574" y="89672"/>
                    <a:pt x="400574" y="200287"/>
                  </a:cubicBezTo>
                  <a:cubicBezTo>
                    <a:pt x="400574" y="255595"/>
                    <a:pt x="378156" y="305666"/>
                    <a:pt x="341911" y="341911"/>
                  </a:cubicBezTo>
                  <a:lnTo>
                    <a:pt x="292710" y="375084"/>
                  </a:lnTo>
                  <a:lnTo>
                    <a:pt x="292710" y="475638"/>
                  </a:lnTo>
                  <a:lnTo>
                    <a:pt x="107865" y="475638"/>
                  </a:lnTo>
                  <a:lnTo>
                    <a:pt x="107865" y="375084"/>
                  </a:lnTo>
                  <a:lnTo>
                    <a:pt x="58663" y="341911"/>
                  </a:lnTo>
                  <a:cubicBezTo>
                    <a:pt x="22418" y="305666"/>
                    <a:pt x="0" y="255595"/>
                    <a:pt x="0" y="200287"/>
                  </a:cubicBezTo>
                  <a:cubicBezTo>
                    <a:pt x="0" y="89672"/>
                    <a:pt x="89672" y="0"/>
                    <a:pt x="20028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grpSp>
      <p:grpSp>
        <p:nvGrpSpPr>
          <p:cNvPr id="44" name="Группа 27">
            <a:extLst>
              <a:ext uri="{FF2B5EF4-FFF2-40B4-BE49-F238E27FC236}">
                <a16:creationId xmlns:a16="http://schemas.microsoft.com/office/drawing/2014/main" id="{FA6A2056-747D-EF45-B64C-45926FA03314}"/>
              </a:ext>
            </a:extLst>
          </p:cNvPr>
          <p:cNvGrpSpPr>
            <a:grpSpLocks/>
          </p:cNvGrpSpPr>
          <p:nvPr/>
        </p:nvGrpSpPr>
        <p:grpSpPr bwMode="auto">
          <a:xfrm>
            <a:off x="2192338" y="4565650"/>
            <a:ext cx="1679575" cy="1657350"/>
            <a:chOff x="1889866" y="4303408"/>
            <a:chExt cx="1951513" cy="1925824"/>
          </a:xfrm>
          <a:solidFill>
            <a:srgbClr val="FF3000"/>
          </a:solidFill>
        </p:grpSpPr>
        <p:sp>
          <p:nvSpPr>
            <p:cNvPr id="45" name="Полилиния 17">
              <a:extLst>
                <a:ext uri="{FF2B5EF4-FFF2-40B4-BE49-F238E27FC236}">
                  <a16:creationId xmlns:a16="http://schemas.microsoft.com/office/drawing/2014/main" id="{54D0C76B-BCCF-0D7B-C782-C19E2BF61C3A}"/>
                </a:ext>
              </a:extLst>
            </p:cNvPr>
            <p:cNvSpPr/>
            <p:nvPr/>
          </p:nvSpPr>
          <p:spPr>
            <a:xfrm rot="16200000">
              <a:off x="1926743" y="4803328"/>
              <a:ext cx="402136" cy="475889"/>
            </a:xfrm>
            <a:custGeom>
              <a:avLst/>
              <a:gdLst>
                <a:gd name="connsiteX0" fmla="*/ 200287 w 400574"/>
                <a:gd name="connsiteY0" fmla="*/ 0 h 475638"/>
                <a:gd name="connsiteX1" fmla="*/ 400574 w 400574"/>
                <a:gd name="connsiteY1" fmla="*/ 200287 h 475638"/>
                <a:gd name="connsiteX2" fmla="*/ 341911 w 400574"/>
                <a:gd name="connsiteY2" fmla="*/ 341911 h 475638"/>
                <a:gd name="connsiteX3" fmla="*/ 292710 w 400574"/>
                <a:gd name="connsiteY3" fmla="*/ 375084 h 475638"/>
                <a:gd name="connsiteX4" fmla="*/ 292710 w 400574"/>
                <a:gd name="connsiteY4" fmla="*/ 475638 h 475638"/>
                <a:gd name="connsiteX5" fmla="*/ 107865 w 400574"/>
                <a:gd name="connsiteY5" fmla="*/ 475638 h 475638"/>
                <a:gd name="connsiteX6" fmla="*/ 107865 w 400574"/>
                <a:gd name="connsiteY6" fmla="*/ 375084 h 475638"/>
                <a:gd name="connsiteX7" fmla="*/ 58663 w 400574"/>
                <a:gd name="connsiteY7" fmla="*/ 341911 h 475638"/>
                <a:gd name="connsiteX8" fmla="*/ 0 w 400574"/>
                <a:gd name="connsiteY8" fmla="*/ 200287 h 475638"/>
                <a:gd name="connsiteX9" fmla="*/ 200287 w 400574"/>
                <a:gd name="connsiteY9" fmla="*/ 0 h 475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574" h="475638">
                  <a:moveTo>
                    <a:pt x="200287" y="0"/>
                  </a:moveTo>
                  <a:cubicBezTo>
                    <a:pt x="310902" y="0"/>
                    <a:pt x="400574" y="89672"/>
                    <a:pt x="400574" y="200287"/>
                  </a:cubicBezTo>
                  <a:cubicBezTo>
                    <a:pt x="400574" y="255595"/>
                    <a:pt x="378156" y="305666"/>
                    <a:pt x="341911" y="341911"/>
                  </a:cubicBezTo>
                  <a:lnTo>
                    <a:pt x="292710" y="375084"/>
                  </a:lnTo>
                  <a:lnTo>
                    <a:pt x="292710" y="475638"/>
                  </a:lnTo>
                  <a:lnTo>
                    <a:pt x="107865" y="475638"/>
                  </a:lnTo>
                  <a:lnTo>
                    <a:pt x="107865" y="375084"/>
                  </a:lnTo>
                  <a:lnTo>
                    <a:pt x="58663" y="341911"/>
                  </a:lnTo>
                  <a:cubicBezTo>
                    <a:pt x="22418" y="305666"/>
                    <a:pt x="0" y="255595"/>
                    <a:pt x="0" y="200287"/>
                  </a:cubicBezTo>
                  <a:cubicBezTo>
                    <a:pt x="0" y="89672"/>
                    <a:pt x="89672" y="0"/>
                    <a:pt x="20028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46" name="Полилиния 20">
              <a:extLst>
                <a:ext uri="{FF2B5EF4-FFF2-40B4-BE49-F238E27FC236}">
                  <a16:creationId xmlns:a16="http://schemas.microsoft.com/office/drawing/2014/main" id="{2B103478-FB54-06EC-F8E1-6630A99B471C}"/>
                </a:ext>
              </a:extLst>
            </p:cNvPr>
            <p:cNvSpPr/>
            <p:nvPr/>
          </p:nvSpPr>
          <p:spPr>
            <a:xfrm rot="10800000">
              <a:off x="2365755" y="4303408"/>
              <a:ext cx="1475624" cy="1475727"/>
            </a:xfrm>
            <a:custGeom>
              <a:avLst/>
              <a:gdLst>
                <a:gd name="connsiteX0" fmla="*/ 645517 w 1475874"/>
                <a:gd name="connsiteY0" fmla="*/ 1475875 h 1475875"/>
                <a:gd name="connsiteX1" fmla="*/ 645517 w 1475874"/>
                <a:gd name="connsiteY1" fmla="*/ 1475875 h 1475875"/>
                <a:gd name="connsiteX2" fmla="*/ 830362 w 1475874"/>
                <a:gd name="connsiteY2" fmla="*/ 1475875 h 1475875"/>
                <a:gd name="connsiteX3" fmla="*/ 830362 w 1475874"/>
                <a:gd name="connsiteY3" fmla="*/ 1475875 h 1475875"/>
                <a:gd name="connsiteX4" fmla="*/ 0 w 1475874"/>
                <a:gd name="connsiteY4" fmla="*/ 1475875 h 1475875"/>
                <a:gd name="connsiteX5" fmla="*/ 0 w 1475874"/>
                <a:gd name="connsiteY5" fmla="*/ 0 h 1475875"/>
                <a:gd name="connsiteX6" fmla="*/ 1475874 w 1475874"/>
                <a:gd name="connsiteY6" fmla="*/ 0 h 1475875"/>
                <a:gd name="connsiteX7" fmla="*/ 1475874 w 1475874"/>
                <a:gd name="connsiteY7" fmla="*/ 1475875 h 1475875"/>
                <a:gd name="connsiteX8" fmla="*/ 830362 w 1475874"/>
                <a:gd name="connsiteY8" fmla="*/ 1475875 h 1475875"/>
                <a:gd name="connsiteX9" fmla="*/ 830362 w 1475874"/>
                <a:gd name="connsiteY9" fmla="*/ 1375321 h 1475875"/>
                <a:gd name="connsiteX10" fmla="*/ 879563 w 1475874"/>
                <a:gd name="connsiteY10" fmla="*/ 1342149 h 1475875"/>
                <a:gd name="connsiteX11" fmla="*/ 938226 w 1475874"/>
                <a:gd name="connsiteY11" fmla="*/ 1200525 h 1475875"/>
                <a:gd name="connsiteX12" fmla="*/ 737939 w 1475874"/>
                <a:gd name="connsiteY12" fmla="*/ 1000237 h 1475875"/>
                <a:gd name="connsiteX13" fmla="*/ 537651 w 1475874"/>
                <a:gd name="connsiteY13" fmla="*/ 1200524 h 1475875"/>
                <a:gd name="connsiteX14" fmla="*/ 596314 w 1475874"/>
                <a:gd name="connsiteY14" fmla="*/ 1342149 h 1475875"/>
                <a:gd name="connsiteX15" fmla="*/ 645517 w 1475874"/>
                <a:gd name="connsiteY15" fmla="*/ 1375322 h 1475875"/>
                <a:gd name="connsiteX16" fmla="*/ 645517 w 1475874"/>
                <a:gd name="connsiteY16" fmla="*/ 1475875 h 147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5874" h="1475875">
                  <a:moveTo>
                    <a:pt x="645517" y="1475875"/>
                  </a:moveTo>
                  <a:lnTo>
                    <a:pt x="645517" y="1475875"/>
                  </a:lnTo>
                  <a:lnTo>
                    <a:pt x="830362" y="1475875"/>
                  </a:lnTo>
                  <a:lnTo>
                    <a:pt x="830362" y="1475875"/>
                  </a:lnTo>
                  <a:close/>
                  <a:moveTo>
                    <a:pt x="0" y="1475875"/>
                  </a:moveTo>
                  <a:lnTo>
                    <a:pt x="0" y="0"/>
                  </a:lnTo>
                  <a:lnTo>
                    <a:pt x="1475874" y="0"/>
                  </a:lnTo>
                  <a:lnTo>
                    <a:pt x="1475874" y="1475875"/>
                  </a:lnTo>
                  <a:lnTo>
                    <a:pt x="830362" y="1475875"/>
                  </a:lnTo>
                  <a:lnTo>
                    <a:pt x="830362" y="1375321"/>
                  </a:lnTo>
                  <a:lnTo>
                    <a:pt x="879563" y="1342149"/>
                  </a:lnTo>
                  <a:cubicBezTo>
                    <a:pt x="915808" y="1305904"/>
                    <a:pt x="938226" y="1255832"/>
                    <a:pt x="938226" y="1200525"/>
                  </a:cubicBezTo>
                  <a:cubicBezTo>
                    <a:pt x="938226" y="1089910"/>
                    <a:pt x="848554" y="1000237"/>
                    <a:pt x="737939" y="1000237"/>
                  </a:cubicBezTo>
                  <a:cubicBezTo>
                    <a:pt x="627323" y="1000237"/>
                    <a:pt x="537651" y="1089909"/>
                    <a:pt x="537651" y="1200524"/>
                  </a:cubicBezTo>
                  <a:cubicBezTo>
                    <a:pt x="537651" y="1255832"/>
                    <a:pt x="560069" y="1305904"/>
                    <a:pt x="596314" y="1342149"/>
                  </a:cubicBezTo>
                  <a:lnTo>
                    <a:pt x="645517" y="1375322"/>
                  </a:lnTo>
                  <a:lnTo>
                    <a:pt x="645517" y="14758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47" name="Полилиния 21">
              <a:extLst>
                <a:ext uri="{FF2B5EF4-FFF2-40B4-BE49-F238E27FC236}">
                  <a16:creationId xmlns:a16="http://schemas.microsoft.com/office/drawing/2014/main" id="{ADBFB20D-8AAE-0E28-5153-A8FC8866E190}"/>
                </a:ext>
              </a:extLst>
            </p:cNvPr>
            <p:cNvSpPr/>
            <p:nvPr/>
          </p:nvSpPr>
          <p:spPr>
            <a:xfrm rot="10800000">
              <a:off x="2902513" y="5753310"/>
              <a:ext cx="402108" cy="475922"/>
            </a:xfrm>
            <a:custGeom>
              <a:avLst/>
              <a:gdLst>
                <a:gd name="connsiteX0" fmla="*/ 200287 w 400574"/>
                <a:gd name="connsiteY0" fmla="*/ 0 h 475638"/>
                <a:gd name="connsiteX1" fmla="*/ 400574 w 400574"/>
                <a:gd name="connsiteY1" fmla="*/ 200287 h 475638"/>
                <a:gd name="connsiteX2" fmla="*/ 341911 w 400574"/>
                <a:gd name="connsiteY2" fmla="*/ 341911 h 475638"/>
                <a:gd name="connsiteX3" fmla="*/ 292710 w 400574"/>
                <a:gd name="connsiteY3" fmla="*/ 375084 h 475638"/>
                <a:gd name="connsiteX4" fmla="*/ 292710 w 400574"/>
                <a:gd name="connsiteY4" fmla="*/ 475638 h 475638"/>
                <a:gd name="connsiteX5" fmla="*/ 107865 w 400574"/>
                <a:gd name="connsiteY5" fmla="*/ 475638 h 475638"/>
                <a:gd name="connsiteX6" fmla="*/ 107865 w 400574"/>
                <a:gd name="connsiteY6" fmla="*/ 375084 h 475638"/>
                <a:gd name="connsiteX7" fmla="*/ 58663 w 400574"/>
                <a:gd name="connsiteY7" fmla="*/ 341911 h 475638"/>
                <a:gd name="connsiteX8" fmla="*/ 0 w 400574"/>
                <a:gd name="connsiteY8" fmla="*/ 200287 h 475638"/>
                <a:gd name="connsiteX9" fmla="*/ 200287 w 400574"/>
                <a:gd name="connsiteY9" fmla="*/ 0 h 475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574" h="475638">
                  <a:moveTo>
                    <a:pt x="200287" y="0"/>
                  </a:moveTo>
                  <a:cubicBezTo>
                    <a:pt x="310902" y="0"/>
                    <a:pt x="400574" y="89672"/>
                    <a:pt x="400574" y="200287"/>
                  </a:cubicBezTo>
                  <a:cubicBezTo>
                    <a:pt x="400574" y="255595"/>
                    <a:pt x="378156" y="305666"/>
                    <a:pt x="341911" y="341911"/>
                  </a:cubicBezTo>
                  <a:lnTo>
                    <a:pt x="292710" y="375084"/>
                  </a:lnTo>
                  <a:lnTo>
                    <a:pt x="292710" y="475638"/>
                  </a:lnTo>
                  <a:lnTo>
                    <a:pt x="107865" y="475638"/>
                  </a:lnTo>
                  <a:lnTo>
                    <a:pt x="107865" y="375084"/>
                  </a:lnTo>
                  <a:lnTo>
                    <a:pt x="58663" y="341911"/>
                  </a:lnTo>
                  <a:cubicBezTo>
                    <a:pt x="22418" y="305666"/>
                    <a:pt x="0" y="255595"/>
                    <a:pt x="0" y="200287"/>
                  </a:cubicBezTo>
                  <a:cubicBezTo>
                    <a:pt x="0" y="89672"/>
                    <a:pt x="89672" y="0"/>
                    <a:pt x="20028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48" name="Полилиния 22">
              <a:extLst>
                <a:ext uri="{FF2B5EF4-FFF2-40B4-BE49-F238E27FC236}">
                  <a16:creationId xmlns:a16="http://schemas.microsoft.com/office/drawing/2014/main" id="{175630BC-7F88-0678-9408-E522817F7631}"/>
                </a:ext>
              </a:extLst>
            </p:cNvPr>
            <p:cNvSpPr/>
            <p:nvPr/>
          </p:nvSpPr>
          <p:spPr>
            <a:xfrm rot="16200000">
              <a:off x="3402367" y="4803328"/>
              <a:ext cx="402136" cy="475889"/>
            </a:xfrm>
            <a:custGeom>
              <a:avLst/>
              <a:gdLst>
                <a:gd name="connsiteX0" fmla="*/ 200287 w 400574"/>
                <a:gd name="connsiteY0" fmla="*/ 0 h 475638"/>
                <a:gd name="connsiteX1" fmla="*/ 400574 w 400574"/>
                <a:gd name="connsiteY1" fmla="*/ 200287 h 475638"/>
                <a:gd name="connsiteX2" fmla="*/ 341911 w 400574"/>
                <a:gd name="connsiteY2" fmla="*/ 341911 h 475638"/>
                <a:gd name="connsiteX3" fmla="*/ 292710 w 400574"/>
                <a:gd name="connsiteY3" fmla="*/ 375084 h 475638"/>
                <a:gd name="connsiteX4" fmla="*/ 292710 w 400574"/>
                <a:gd name="connsiteY4" fmla="*/ 475638 h 475638"/>
                <a:gd name="connsiteX5" fmla="*/ 107865 w 400574"/>
                <a:gd name="connsiteY5" fmla="*/ 475638 h 475638"/>
                <a:gd name="connsiteX6" fmla="*/ 107865 w 400574"/>
                <a:gd name="connsiteY6" fmla="*/ 375084 h 475638"/>
                <a:gd name="connsiteX7" fmla="*/ 58663 w 400574"/>
                <a:gd name="connsiteY7" fmla="*/ 341911 h 475638"/>
                <a:gd name="connsiteX8" fmla="*/ 0 w 400574"/>
                <a:gd name="connsiteY8" fmla="*/ 200287 h 475638"/>
                <a:gd name="connsiteX9" fmla="*/ 200287 w 400574"/>
                <a:gd name="connsiteY9" fmla="*/ 0 h 475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574" h="475638">
                  <a:moveTo>
                    <a:pt x="200287" y="0"/>
                  </a:moveTo>
                  <a:cubicBezTo>
                    <a:pt x="310902" y="0"/>
                    <a:pt x="400574" y="89672"/>
                    <a:pt x="400574" y="200287"/>
                  </a:cubicBezTo>
                  <a:cubicBezTo>
                    <a:pt x="400574" y="255595"/>
                    <a:pt x="378156" y="305666"/>
                    <a:pt x="341911" y="341911"/>
                  </a:cubicBezTo>
                  <a:lnTo>
                    <a:pt x="292710" y="375084"/>
                  </a:lnTo>
                  <a:lnTo>
                    <a:pt x="292710" y="475638"/>
                  </a:lnTo>
                  <a:lnTo>
                    <a:pt x="107865" y="475638"/>
                  </a:lnTo>
                  <a:lnTo>
                    <a:pt x="107865" y="375084"/>
                  </a:lnTo>
                  <a:lnTo>
                    <a:pt x="58663" y="341911"/>
                  </a:lnTo>
                  <a:cubicBezTo>
                    <a:pt x="22418" y="305666"/>
                    <a:pt x="0" y="255595"/>
                    <a:pt x="0" y="200287"/>
                  </a:cubicBezTo>
                  <a:cubicBezTo>
                    <a:pt x="0" y="89672"/>
                    <a:pt x="89672" y="0"/>
                    <a:pt x="20028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grpSp>
      <p:sp>
        <p:nvSpPr>
          <p:cNvPr id="49" name="Подзаголовок 2">
            <a:extLst>
              <a:ext uri="{FF2B5EF4-FFF2-40B4-BE49-F238E27FC236}">
                <a16:creationId xmlns:a16="http://schemas.microsoft.com/office/drawing/2014/main" id="{C3F7F53F-EA49-D6FD-9B68-0FDAD15D6593}"/>
              </a:ext>
            </a:extLst>
          </p:cNvPr>
          <p:cNvSpPr txBox="1">
            <a:spLocks/>
          </p:cNvSpPr>
          <p:nvPr/>
        </p:nvSpPr>
        <p:spPr>
          <a:xfrm>
            <a:off x="1271588" y="2719388"/>
            <a:ext cx="354012" cy="146843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4800" b="1" kern="0" dirty="0">
                <a:solidFill>
                  <a:schemeClr val="bg1"/>
                </a:solidFill>
                <a:latin typeface="Karla" pitchFamily="2" charset="0"/>
                <a:ea typeface="Karla" pitchFamily="2" charset="0"/>
                <a:cs typeface="Poppins" panose="02000000000000000000" pitchFamily="2" charset="0"/>
              </a:rPr>
              <a:t>1</a:t>
            </a:r>
            <a:endParaRPr lang="en-US" sz="3600" b="1" dirty="0">
              <a:solidFill>
                <a:schemeClr val="bg1"/>
              </a:solidFill>
              <a:latin typeface="Karla" pitchFamily="2" charset="0"/>
              <a:ea typeface="Karla" pitchFamily="2" charset="0"/>
              <a:cs typeface="Poppins" panose="02000000000000000000" pitchFamily="2" charset="0"/>
            </a:endParaRPr>
          </a:p>
        </p:txBody>
      </p:sp>
      <p:sp>
        <p:nvSpPr>
          <p:cNvPr id="50" name="Подзаголовок 2">
            <a:extLst>
              <a:ext uri="{FF2B5EF4-FFF2-40B4-BE49-F238E27FC236}">
                <a16:creationId xmlns:a16="http://schemas.microsoft.com/office/drawing/2014/main" id="{281A6845-17EF-119F-9105-365F7275FEAF}"/>
              </a:ext>
            </a:extLst>
          </p:cNvPr>
          <p:cNvSpPr txBox="1">
            <a:spLocks/>
          </p:cNvSpPr>
          <p:nvPr/>
        </p:nvSpPr>
        <p:spPr>
          <a:xfrm>
            <a:off x="3171825" y="2825750"/>
            <a:ext cx="354013" cy="1525588"/>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4800" b="1" kern="0" dirty="0">
                <a:solidFill>
                  <a:schemeClr val="bg1"/>
                </a:solidFill>
                <a:latin typeface="Karla" pitchFamily="2" charset="0"/>
                <a:ea typeface="Karla" pitchFamily="2" charset="0"/>
                <a:cs typeface="Poppins" panose="02000000000000000000" pitchFamily="2" charset="0"/>
              </a:rPr>
              <a:t>2</a:t>
            </a:r>
            <a:endParaRPr lang="en-US" sz="3600" b="1" dirty="0">
              <a:solidFill>
                <a:schemeClr val="bg1"/>
              </a:solidFill>
              <a:latin typeface="Karla" pitchFamily="2" charset="0"/>
              <a:ea typeface="Karla" pitchFamily="2" charset="0"/>
              <a:cs typeface="Poppins" panose="02000000000000000000" pitchFamily="2" charset="0"/>
            </a:endParaRPr>
          </a:p>
        </p:txBody>
      </p:sp>
      <p:sp>
        <p:nvSpPr>
          <p:cNvPr id="51" name="Подзаголовок 2">
            <a:extLst>
              <a:ext uri="{FF2B5EF4-FFF2-40B4-BE49-F238E27FC236}">
                <a16:creationId xmlns:a16="http://schemas.microsoft.com/office/drawing/2014/main" id="{60F05889-6973-0DEB-342C-4A188D8EBD5D}"/>
              </a:ext>
            </a:extLst>
          </p:cNvPr>
          <p:cNvSpPr txBox="1">
            <a:spLocks/>
          </p:cNvSpPr>
          <p:nvPr/>
        </p:nvSpPr>
        <p:spPr>
          <a:xfrm>
            <a:off x="1268413" y="4343400"/>
            <a:ext cx="355600" cy="18256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4800" b="1" kern="0" dirty="0">
                <a:solidFill>
                  <a:schemeClr val="bg1"/>
                </a:solidFill>
                <a:latin typeface="Karla" pitchFamily="2" charset="0"/>
                <a:ea typeface="Karla" pitchFamily="2" charset="0"/>
                <a:cs typeface="Poppins" panose="02000000000000000000" pitchFamily="2" charset="0"/>
              </a:rPr>
              <a:t>3</a:t>
            </a:r>
            <a:endParaRPr lang="en-US" sz="3600" b="1" dirty="0">
              <a:solidFill>
                <a:schemeClr val="bg1"/>
              </a:solidFill>
              <a:latin typeface="Karla" pitchFamily="2" charset="0"/>
              <a:ea typeface="Karla" pitchFamily="2" charset="0"/>
              <a:cs typeface="Poppins" panose="02000000000000000000" pitchFamily="2" charset="0"/>
            </a:endParaRPr>
          </a:p>
        </p:txBody>
      </p:sp>
      <p:sp>
        <p:nvSpPr>
          <p:cNvPr id="52" name="Подзаголовок 2">
            <a:extLst>
              <a:ext uri="{FF2B5EF4-FFF2-40B4-BE49-F238E27FC236}">
                <a16:creationId xmlns:a16="http://schemas.microsoft.com/office/drawing/2014/main" id="{503225C8-930A-E217-281D-B5A40AFCB27F}"/>
              </a:ext>
            </a:extLst>
          </p:cNvPr>
          <p:cNvSpPr txBox="1">
            <a:spLocks/>
          </p:cNvSpPr>
          <p:nvPr/>
        </p:nvSpPr>
        <p:spPr>
          <a:xfrm>
            <a:off x="3016250" y="4738688"/>
            <a:ext cx="354013" cy="1352550"/>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4800" b="1" kern="0" dirty="0">
                <a:solidFill>
                  <a:schemeClr val="bg1"/>
                </a:solidFill>
                <a:latin typeface="Karla" pitchFamily="2" charset="0"/>
                <a:ea typeface="Karla" pitchFamily="2" charset="0"/>
                <a:cs typeface="Poppins" panose="02000000000000000000" pitchFamily="2" charset="0"/>
              </a:rPr>
              <a:t>4</a:t>
            </a:r>
            <a:endParaRPr lang="en-US" sz="3600" b="1" dirty="0">
              <a:solidFill>
                <a:schemeClr val="bg1"/>
              </a:solidFill>
              <a:latin typeface="Karla" pitchFamily="2" charset="0"/>
              <a:ea typeface="Karla" pitchFamily="2" charset="0"/>
              <a:cs typeface="Poppins" panose="02000000000000000000" pitchFamily="2" charset="0"/>
            </a:endParaRPr>
          </a:p>
        </p:txBody>
      </p:sp>
      <p:sp>
        <p:nvSpPr>
          <p:cNvPr id="53" name="Подзаголовок 2">
            <a:extLst>
              <a:ext uri="{FF2B5EF4-FFF2-40B4-BE49-F238E27FC236}">
                <a16:creationId xmlns:a16="http://schemas.microsoft.com/office/drawing/2014/main" id="{FE2867C6-C5AE-F711-2685-816B1ADC49F8}"/>
              </a:ext>
            </a:extLst>
          </p:cNvPr>
          <p:cNvSpPr txBox="1">
            <a:spLocks/>
          </p:cNvSpPr>
          <p:nvPr/>
        </p:nvSpPr>
        <p:spPr>
          <a:xfrm>
            <a:off x="4654550" y="2819400"/>
            <a:ext cx="3335338" cy="13700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solidFill>
                  <a:srgbClr val="35C5EF"/>
                </a:solidFill>
                <a:latin typeface="+mj-lt"/>
                <a:ea typeface="Karla" pitchFamily="2" charset="0"/>
                <a:cs typeface="Poppins" panose="02000000000000000000" pitchFamily="2" charset="0"/>
              </a:rPr>
              <a:t>FIRST COLOUR</a:t>
            </a:r>
          </a:p>
          <a:p>
            <a:pPr marL="0" indent="0"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 tempus. Nunc nec tortor lobortis erat dignissim ullamcorper ex vitae sodales.</a:t>
            </a:r>
          </a:p>
        </p:txBody>
      </p:sp>
      <p:sp>
        <p:nvSpPr>
          <p:cNvPr id="54" name="Подзаголовок 2">
            <a:extLst>
              <a:ext uri="{FF2B5EF4-FFF2-40B4-BE49-F238E27FC236}">
                <a16:creationId xmlns:a16="http://schemas.microsoft.com/office/drawing/2014/main" id="{11609E23-10A5-7B8E-5E19-A9BE0291EFEF}"/>
              </a:ext>
            </a:extLst>
          </p:cNvPr>
          <p:cNvSpPr txBox="1">
            <a:spLocks/>
          </p:cNvSpPr>
          <p:nvPr/>
        </p:nvSpPr>
        <p:spPr>
          <a:xfrm>
            <a:off x="4654550" y="4419600"/>
            <a:ext cx="3155950" cy="13700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solidFill>
                  <a:srgbClr val="1A2349"/>
                </a:solidFill>
                <a:latin typeface="+mj-lt"/>
                <a:ea typeface="Karla" pitchFamily="2" charset="0"/>
                <a:cs typeface="Poppins" panose="02000000000000000000" pitchFamily="2" charset="0"/>
              </a:rPr>
              <a:t>THIRD COLOUR</a:t>
            </a:r>
          </a:p>
          <a:p>
            <a:pPr marL="0" indent="0"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 tempus. Nunc nec tortor lobortis erat dignissim ullamcorper ex vitae sodales.</a:t>
            </a:r>
          </a:p>
        </p:txBody>
      </p:sp>
      <p:sp>
        <p:nvSpPr>
          <p:cNvPr id="55" name="Подзаголовок 2">
            <a:extLst>
              <a:ext uri="{FF2B5EF4-FFF2-40B4-BE49-F238E27FC236}">
                <a16:creationId xmlns:a16="http://schemas.microsoft.com/office/drawing/2014/main" id="{7BECFBCD-53CE-160A-759E-6BE71E36143C}"/>
              </a:ext>
            </a:extLst>
          </p:cNvPr>
          <p:cNvSpPr txBox="1">
            <a:spLocks/>
          </p:cNvSpPr>
          <p:nvPr/>
        </p:nvSpPr>
        <p:spPr>
          <a:xfrm>
            <a:off x="8220075" y="2819400"/>
            <a:ext cx="3233738" cy="13700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solidFill>
                  <a:srgbClr val="FFB91D"/>
                </a:solidFill>
                <a:latin typeface="+mj-lt"/>
                <a:ea typeface="Karla" pitchFamily="2" charset="0"/>
                <a:cs typeface="Poppins" panose="02000000000000000000" pitchFamily="2" charset="0"/>
              </a:rPr>
              <a:t>SECOND COLOUR</a:t>
            </a:r>
          </a:p>
          <a:p>
            <a:pPr marL="0" indent="0"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 tempus. Nunc nec tortor lobortis erat dignissim ullamcorper ex vitae sodales.</a:t>
            </a:r>
          </a:p>
        </p:txBody>
      </p:sp>
      <p:sp>
        <p:nvSpPr>
          <p:cNvPr id="56" name="Подзаголовок 2">
            <a:extLst>
              <a:ext uri="{FF2B5EF4-FFF2-40B4-BE49-F238E27FC236}">
                <a16:creationId xmlns:a16="http://schemas.microsoft.com/office/drawing/2014/main" id="{CC256288-100C-A674-CD6A-F2CDF382464D}"/>
              </a:ext>
            </a:extLst>
          </p:cNvPr>
          <p:cNvSpPr txBox="1">
            <a:spLocks/>
          </p:cNvSpPr>
          <p:nvPr/>
        </p:nvSpPr>
        <p:spPr>
          <a:xfrm>
            <a:off x="8220075" y="4419600"/>
            <a:ext cx="3233738" cy="13700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solidFill>
                  <a:srgbClr val="FF3000"/>
                </a:solidFill>
                <a:latin typeface="+mj-lt"/>
                <a:ea typeface="Karla" pitchFamily="2" charset="0"/>
                <a:cs typeface="Poppins" panose="02000000000000000000" pitchFamily="2" charset="0"/>
              </a:rPr>
              <a:t>FOUR COLOUR</a:t>
            </a:r>
          </a:p>
          <a:p>
            <a:pPr marL="0" indent="0"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 tempus. Nunc nec tortor lobortis erat dignissim ullamcorper ex vitae sodales.</a:t>
            </a:r>
          </a:p>
        </p:txBody>
      </p:sp>
      <p:sp>
        <p:nvSpPr>
          <p:cNvPr id="57" name="TextBox 56">
            <a:extLst>
              <a:ext uri="{FF2B5EF4-FFF2-40B4-BE49-F238E27FC236}">
                <a16:creationId xmlns:a16="http://schemas.microsoft.com/office/drawing/2014/main" id="{ABB1F75D-FCE7-0C76-B81A-8078B201C86A}"/>
              </a:ext>
            </a:extLst>
          </p:cNvPr>
          <p:cNvSpPr txBox="1">
            <a:spLocks noChangeArrowheads="1"/>
          </p:cNvSpPr>
          <p:nvPr/>
        </p:nvSpPr>
        <p:spPr bwMode="auto">
          <a:xfrm>
            <a:off x="690563" y="1595438"/>
            <a:ext cx="49593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PUZZLE</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DIAGRAM</a:t>
            </a:r>
          </a:p>
        </p:txBody>
      </p:sp>
      <p:cxnSp>
        <p:nvCxnSpPr>
          <p:cNvPr id="62" name="Прямая соединительная линия 12">
            <a:extLst>
              <a:ext uri="{FF2B5EF4-FFF2-40B4-BE49-F238E27FC236}">
                <a16:creationId xmlns:a16="http://schemas.microsoft.com/office/drawing/2014/main" id="{18B9B838-64CE-9DED-AC34-0BFF243992E7}"/>
              </a:ext>
            </a:extLst>
          </p:cNvPr>
          <p:cNvCxnSpPr/>
          <p:nvPr/>
        </p:nvCxnSpPr>
        <p:spPr>
          <a:xfrm>
            <a:off x="0" y="199390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AAB554EE-B46B-1E9C-915E-8B6AC7C4E1BC}"/>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3" name="Picture 2">
            <a:extLst>
              <a:ext uri="{FF2B5EF4-FFF2-40B4-BE49-F238E27FC236}">
                <a16:creationId xmlns:a16="http://schemas.microsoft.com/office/drawing/2014/main" id="{B36210EB-71FB-E177-7237-720A3E21B1E8}"/>
              </a:ext>
            </a:extLst>
          </p:cNvPr>
          <p:cNvPicPr>
            <a:picLocks noChangeAspect="1"/>
          </p:cNvPicPr>
          <p:nvPr/>
        </p:nvPicPr>
        <p:blipFill>
          <a:blip r:embed="rId4"/>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A7E7F8E8-DB75-495A-D79C-0998AAB5EA98}"/>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1927459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up)">
                                      <p:cBhvr>
                                        <p:cTn id="7" dur="400"/>
                                        <p:tgtEl>
                                          <p:spTgt spid="53"/>
                                        </p:tgtEl>
                                      </p:cBhvr>
                                    </p:animEffect>
                                  </p:childTnLst>
                                </p:cTn>
                              </p:par>
                            </p:childTnLst>
                          </p:cTn>
                        </p:par>
                        <p:par>
                          <p:cTn id="8" fill="hold">
                            <p:stCondLst>
                              <p:cond delay="400"/>
                            </p:stCondLst>
                            <p:childTnLst>
                              <p:par>
                                <p:cTn id="9" presetID="22" presetClass="entr" presetSubtype="1"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up)">
                                      <p:cBhvr>
                                        <p:cTn id="11" dur="400"/>
                                        <p:tgtEl>
                                          <p:spTgt spid="54"/>
                                        </p:tgtEl>
                                      </p:cBhvr>
                                    </p:animEffect>
                                  </p:childTnLst>
                                </p:cTn>
                              </p:par>
                            </p:childTnLst>
                          </p:cTn>
                        </p:par>
                        <p:par>
                          <p:cTn id="12" fill="hold">
                            <p:stCondLst>
                              <p:cond delay="800"/>
                            </p:stCondLst>
                            <p:childTnLst>
                              <p:par>
                                <p:cTn id="13" presetID="22" presetClass="entr" presetSubtype="1"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wipe(up)">
                                      <p:cBhvr>
                                        <p:cTn id="15" dur="400"/>
                                        <p:tgtEl>
                                          <p:spTgt spid="55"/>
                                        </p:tgtEl>
                                      </p:cBhvr>
                                    </p:animEffect>
                                  </p:childTnLst>
                                </p:cTn>
                              </p:par>
                            </p:childTnLst>
                          </p:cTn>
                        </p:par>
                        <p:par>
                          <p:cTn id="16" fill="hold">
                            <p:stCondLst>
                              <p:cond delay="1200"/>
                            </p:stCondLst>
                            <p:childTnLst>
                              <p:par>
                                <p:cTn id="17" presetID="22" presetClass="entr" presetSubtype="1" fill="hold"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up)">
                                      <p:cBhvr>
                                        <p:cTn id="19" dur="400"/>
                                        <p:tgtEl>
                                          <p:spTgt spid="56"/>
                                        </p:tgtEl>
                                      </p:cBhvr>
                                    </p:animEffect>
                                  </p:childTnLst>
                                </p:cTn>
                              </p:par>
                            </p:childTnLst>
                          </p:cTn>
                        </p:par>
                        <p:par>
                          <p:cTn id="20" fill="hold">
                            <p:stCondLst>
                              <p:cond delay="1600"/>
                            </p:stCondLst>
                            <p:childTnLst>
                              <p:par>
                                <p:cTn id="21" presetID="41" presetClass="entr" presetSubtype="0" fill="hold" nodeType="afterEffect">
                                  <p:stCondLst>
                                    <p:cond delay="0"/>
                                  </p:stCondLst>
                                  <p:iterate type="lt">
                                    <p:tmPct val="10000"/>
                                  </p:iterate>
                                  <p:childTnLst>
                                    <p:set>
                                      <p:cBhvr>
                                        <p:cTn id="22" dur="1" fill="hold">
                                          <p:stCondLst>
                                            <p:cond delay="0"/>
                                          </p:stCondLst>
                                        </p:cTn>
                                        <p:tgtEl>
                                          <p:spTgt spid="57"/>
                                        </p:tgtEl>
                                        <p:attrNameLst>
                                          <p:attrName>style.visibility</p:attrName>
                                        </p:attrNameLst>
                                      </p:cBhvr>
                                      <p:to>
                                        <p:strVal val="visible"/>
                                      </p:to>
                                    </p:set>
                                    <p:anim calcmode="lin" valueType="num">
                                      <p:cBhvr>
                                        <p:cTn id="23" dur="25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24" dur="250" fill="hold"/>
                                        <p:tgtEl>
                                          <p:spTgt spid="57"/>
                                        </p:tgtEl>
                                        <p:attrNameLst>
                                          <p:attrName>ppt_y</p:attrName>
                                        </p:attrNameLst>
                                      </p:cBhvr>
                                      <p:tavLst>
                                        <p:tav tm="0">
                                          <p:val>
                                            <p:strVal val="#ppt_y"/>
                                          </p:val>
                                        </p:tav>
                                        <p:tav tm="100000">
                                          <p:val>
                                            <p:strVal val="#ppt_y"/>
                                          </p:val>
                                        </p:tav>
                                      </p:tavLst>
                                    </p:anim>
                                    <p:anim calcmode="lin" valueType="num">
                                      <p:cBhvr>
                                        <p:cTn id="25" dur="25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26" dur="25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250" tmFilter="0,0; .5, 1; 1, 1"/>
                                        <p:tgtEl>
                                          <p:spTgt spid="57"/>
                                        </p:tgtEl>
                                      </p:cBhvr>
                                    </p:animEffect>
                                  </p:childTnLst>
                                </p:cTn>
                              </p:par>
                            </p:childTnLst>
                          </p:cTn>
                        </p:par>
                        <p:par>
                          <p:cTn id="28" fill="hold">
                            <p:stCondLst>
                              <p:cond delay="2150"/>
                            </p:stCondLst>
                            <p:childTnLst>
                              <p:par>
                                <p:cTn id="29" presetID="22" presetClass="entr" presetSubtype="1"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graphicFrame>
        <p:nvGraphicFramePr>
          <p:cNvPr id="2" name="Схема 1">
            <a:extLst>
              <a:ext uri="{FF2B5EF4-FFF2-40B4-BE49-F238E27FC236}">
                <a16:creationId xmlns:a16="http://schemas.microsoft.com/office/drawing/2014/main" id="{E1E49F5C-03E7-B8B6-69CB-C00E0A1EC6B7}"/>
              </a:ext>
            </a:extLst>
          </p:cNvPr>
          <p:cNvGraphicFramePr/>
          <p:nvPr>
            <p:extLst>
              <p:ext uri="{D42A27DB-BD31-4B8C-83A1-F6EECF244321}">
                <p14:modId xmlns:p14="http://schemas.microsoft.com/office/powerpoint/2010/main" val="2025635860"/>
              </p:ext>
            </p:extLst>
          </p:nvPr>
        </p:nvGraphicFramePr>
        <p:xfrm>
          <a:off x="3113206" y="1924029"/>
          <a:ext cx="5965589" cy="39770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Подзаголовок 2">
            <a:extLst>
              <a:ext uri="{FF2B5EF4-FFF2-40B4-BE49-F238E27FC236}">
                <a16:creationId xmlns:a16="http://schemas.microsoft.com/office/drawing/2014/main" id="{AC730A9C-8CB4-2FD9-A5DF-F37A74791C51}"/>
              </a:ext>
            </a:extLst>
          </p:cNvPr>
          <p:cNvSpPr txBox="1">
            <a:spLocks/>
          </p:cNvSpPr>
          <p:nvPr/>
        </p:nvSpPr>
        <p:spPr>
          <a:xfrm>
            <a:off x="642938" y="2233111"/>
            <a:ext cx="4111625" cy="3761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kern="0" dirty="0">
                <a:latin typeface="+mj-lt"/>
                <a:ea typeface="Karla" pitchFamily="2" charset="0"/>
                <a:cs typeface="Poppins" panose="02000000000000000000" pitchFamily="2" charset="0"/>
              </a:rPr>
              <a:t>Etiam vitae dui congue, semper quam vitae, luctus ligula. Sed posuere nunc.</a:t>
            </a:r>
            <a:endParaRPr lang="en-US" sz="1200" dirty="0">
              <a:latin typeface="+mj-lt"/>
              <a:ea typeface="Karla" pitchFamily="2" charset="0"/>
              <a:cs typeface="Poppins" panose="02000000000000000000" pitchFamily="2" charset="0"/>
            </a:endParaRPr>
          </a:p>
        </p:txBody>
      </p:sp>
      <p:sp>
        <p:nvSpPr>
          <p:cNvPr id="18" name="Подзаголовок 2">
            <a:extLst>
              <a:ext uri="{FF2B5EF4-FFF2-40B4-BE49-F238E27FC236}">
                <a16:creationId xmlns:a16="http://schemas.microsoft.com/office/drawing/2014/main" id="{7656B8D8-5577-A424-91AE-1F958EEE32FB}"/>
              </a:ext>
            </a:extLst>
          </p:cNvPr>
          <p:cNvSpPr txBox="1">
            <a:spLocks/>
          </p:cNvSpPr>
          <p:nvPr/>
        </p:nvSpPr>
        <p:spPr>
          <a:xfrm>
            <a:off x="563563" y="3335338"/>
            <a:ext cx="3284537" cy="90963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INFO</a:t>
            </a:r>
          </a:p>
          <a:p>
            <a:pPr marL="0" indent="0" algn="r"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a:t>
            </a:r>
          </a:p>
        </p:txBody>
      </p:sp>
      <p:sp>
        <p:nvSpPr>
          <p:cNvPr id="19" name="Подзаголовок 2">
            <a:extLst>
              <a:ext uri="{FF2B5EF4-FFF2-40B4-BE49-F238E27FC236}">
                <a16:creationId xmlns:a16="http://schemas.microsoft.com/office/drawing/2014/main" id="{D1DC6B1B-42D4-9023-CC4C-C5C7E7CAB8CE}"/>
              </a:ext>
            </a:extLst>
          </p:cNvPr>
          <p:cNvSpPr txBox="1">
            <a:spLocks/>
          </p:cNvSpPr>
          <p:nvPr/>
        </p:nvSpPr>
        <p:spPr>
          <a:xfrm>
            <a:off x="1012825" y="5122863"/>
            <a:ext cx="3127375" cy="9747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INFO</a:t>
            </a:r>
          </a:p>
          <a:p>
            <a:pPr marL="0" indent="0" algn="r"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a:t>
            </a:r>
          </a:p>
        </p:txBody>
      </p:sp>
      <p:sp>
        <p:nvSpPr>
          <p:cNvPr id="20" name="Подзаголовок 2">
            <a:extLst>
              <a:ext uri="{FF2B5EF4-FFF2-40B4-BE49-F238E27FC236}">
                <a16:creationId xmlns:a16="http://schemas.microsoft.com/office/drawing/2014/main" id="{C473658A-2D83-72BF-5A6C-05EEAE2111DB}"/>
              </a:ext>
            </a:extLst>
          </p:cNvPr>
          <p:cNvSpPr txBox="1">
            <a:spLocks/>
          </p:cNvSpPr>
          <p:nvPr/>
        </p:nvSpPr>
        <p:spPr>
          <a:xfrm>
            <a:off x="8343900" y="3335338"/>
            <a:ext cx="3284538" cy="90963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INFO</a:t>
            </a:r>
          </a:p>
          <a:p>
            <a:pPr marL="0" indent="0"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a:t>
            </a:r>
          </a:p>
        </p:txBody>
      </p:sp>
      <p:sp>
        <p:nvSpPr>
          <p:cNvPr id="21" name="Подзаголовок 2">
            <a:extLst>
              <a:ext uri="{FF2B5EF4-FFF2-40B4-BE49-F238E27FC236}">
                <a16:creationId xmlns:a16="http://schemas.microsoft.com/office/drawing/2014/main" id="{19BCAD11-976E-8760-CCB3-948EEA4CC9F2}"/>
              </a:ext>
            </a:extLst>
          </p:cNvPr>
          <p:cNvSpPr txBox="1">
            <a:spLocks/>
          </p:cNvSpPr>
          <p:nvPr/>
        </p:nvSpPr>
        <p:spPr>
          <a:xfrm>
            <a:off x="7942263" y="5122863"/>
            <a:ext cx="3128962" cy="9747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INFO</a:t>
            </a:r>
          </a:p>
          <a:p>
            <a:pPr marL="0" indent="0"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a:t>
            </a:r>
          </a:p>
        </p:txBody>
      </p:sp>
      <p:sp>
        <p:nvSpPr>
          <p:cNvPr id="22" name="Подзаголовок 2">
            <a:extLst>
              <a:ext uri="{FF2B5EF4-FFF2-40B4-BE49-F238E27FC236}">
                <a16:creationId xmlns:a16="http://schemas.microsoft.com/office/drawing/2014/main" id="{81DBC05E-3243-8FCC-D57A-8ED5DF85ACAD}"/>
              </a:ext>
            </a:extLst>
          </p:cNvPr>
          <p:cNvSpPr txBox="1">
            <a:spLocks/>
          </p:cNvSpPr>
          <p:nvPr/>
        </p:nvSpPr>
        <p:spPr>
          <a:xfrm>
            <a:off x="7437438" y="1954213"/>
            <a:ext cx="3282950" cy="90963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INFO</a:t>
            </a:r>
          </a:p>
          <a:p>
            <a:pPr marL="0" indent="0"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a:t>
            </a:r>
          </a:p>
        </p:txBody>
      </p:sp>
      <p:sp>
        <p:nvSpPr>
          <p:cNvPr id="23" name="Прямоугольник 17">
            <a:extLst>
              <a:ext uri="{FF2B5EF4-FFF2-40B4-BE49-F238E27FC236}">
                <a16:creationId xmlns:a16="http://schemas.microsoft.com/office/drawing/2014/main" id="{BA785C1A-4B0A-9792-A75D-10242C23EB68}"/>
              </a:ext>
            </a:extLst>
          </p:cNvPr>
          <p:cNvSpPr>
            <a:spLocks noChangeArrowheads="1"/>
          </p:cNvSpPr>
          <p:nvPr/>
        </p:nvSpPr>
        <p:spPr bwMode="auto">
          <a:xfrm>
            <a:off x="4229100" y="3476625"/>
            <a:ext cx="6477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600">
                <a:solidFill>
                  <a:schemeClr val="bg1"/>
                </a:solidFill>
                <a:latin typeface="Pe-icon-7-stroke" pitchFamily="2" charset="0"/>
              </a:rPr>
              <a:t></a:t>
            </a:r>
            <a:endParaRPr lang="ru-RU" altLang="en-US" sz="3600">
              <a:solidFill>
                <a:schemeClr val="bg1"/>
              </a:solidFill>
            </a:endParaRPr>
          </a:p>
        </p:txBody>
      </p:sp>
      <p:sp>
        <p:nvSpPr>
          <p:cNvPr id="24" name="Прямоугольник 18">
            <a:extLst>
              <a:ext uri="{FF2B5EF4-FFF2-40B4-BE49-F238E27FC236}">
                <a16:creationId xmlns:a16="http://schemas.microsoft.com/office/drawing/2014/main" id="{426C5F58-80A1-CE4E-3136-E9728185E879}"/>
              </a:ext>
            </a:extLst>
          </p:cNvPr>
          <p:cNvSpPr>
            <a:spLocks noChangeArrowheads="1"/>
          </p:cNvSpPr>
          <p:nvPr/>
        </p:nvSpPr>
        <p:spPr bwMode="auto">
          <a:xfrm>
            <a:off x="5792788" y="2363788"/>
            <a:ext cx="6461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600">
                <a:solidFill>
                  <a:schemeClr val="bg1"/>
                </a:solidFill>
                <a:latin typeface="Pe-icon-7-stroke" pitchFamily="2" charset="0"/>
              </a:rPr>
              <a:t></a:t>
            </a:r>
            <a:endParaRPr lang="ru-RU" altLang="en-US" sz="3600">
              <a:solidFill>
                <a:schemeClr val="bg1"/>
              </a:solidFill>
            </a:endParaRPr>
          </a:p>
        </p:txBody>
      </p:sp>
      <p:sp>
        <p:nvSpPr>
          <p:cNvPr id="25" name="Прямоугольник 19">
            <a:extLst>
              <a:ext uri="{FF2B5EF4-FFF2-40B4-BE49-F238E27FC236}">
                <a16:creationId xmlns:a16="http://schemas.microsoft.com/office/drawing/2014/main" id="{093622AD-3ED5-2BE8-49B9-0ED197285333}"/>
              </a:ext>
            </a:extLst>
          </p:cNvPr>
          <p:cNvSpPr>
            <a:spLocks noChangeArrowheads="1"/>
          </p:cNvSpPr>
          <p:nvPr/>
        </p:nvSpPr>
        <p:spPr bwMode="auto">
          <a:xfrm>
            <a:off x="7315200" y="3486150"/>
            <a:ext cx="647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600">
                <a:solidFill>
                  <a:schemeClr val="bg1"/>
                </a:solidFill>
                <a:latin typeface="Pe-icon-7-stroke" pitchFamily="2" charset="0"/>
              </a:rPr>
              <a:t></a:t>
            </a:r>
            <a:endParaRPr lang="ru-RU" altLang="en-US" sz="3600">
              <a:solidFill>
                <a:schemeClr val="bg1"/>
              </a:solidFill>
            </a:endParaRPr>
          </a:p>
        </p:txBody>
      </p:sp>
      <p:sp>
        <p:nvSpPr>
          <p:cNvPr id="26" name="Прямоугольник 20">
            <a:extLst>
              <a:ext uri="{FF2B5EF4-FFF2-40B4-BE49-F238E27FC236}">
                <a16:creationId xmlns:a16="http://schemas.microsoft.com/office/drawing/2014/main" id="{16B7168F-481F-02E3-1A29-C982A903A42B}"/>
              </a:ext>
            </a:extLst>
          </p:cNvPr>
          <p:cNvSpPr>
            <a:spLocks noChangeArrowheads="1"/>
          </p:cNvSpPr>
          <p:nvPr/>
        </p:nvSpPr>
        <p:spPr bwMode="auto">
          <a:xfrm>
            <a:off x="6743700" y="5189714"/>
            <a:ext cx="6238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600" dirty="0">
                <a:solidFill>
                  <a:schemeClr val="bg1"/>
                </a:solidFill>
                <a:latin typeface="Pe-icon-7-stroke" pitchFamily="2" charset="0"/>
              </a:rPr>
              <a:t></a:t>
            </a:r>
            <a:endParaRPr lang="ru-RU" altLang="en-US" sz="3600" dirty="0">
              <a:solidFill>
                <a:schemeClr val="bg1"/>
              </a:solidFill>
            </a:endParaRPr>
          </a:p>
        </p:txBody>
      </p:sp>
      <p:sp>
        <p:nvSpPr>
          <p:cNvPr id="27" name="Прямоугольник 21">
            <a:extLst>
              <a:ext uri="{FF2B5EF4-FFF2-40B4-BE49-F238E27FC236}">
                <a16:creationId xmlns:a16="http://schemas.microsoft.com/office/drawing/2014/main" id="{9B183BFA-4D86-553A-A6F0-BB8CB2095ABE}"/>
              </a:ext>
            </a:extLst>
          </p:cNvPr>
          <p:cNvSpPr>
            <a:spLocks noChangeArrowheads="1"/>
          </p:cNvSpPr>
          <p:nvPr/>
        </p:nvSpPr>
        <p:spPr bwMode="auto">
          <a:xfrm>
            <a:off x="4833938" y="5189714"/>
            <a:ext cx="6461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600" dirty="0">
                <a:solidFill>
                  <a:schemeClr val="bg1"/>
                </a:solidFill>
                <a:latin typeface="Pe-icon-7-stroke" pitchFamily="2" charset="0"/>
              </a:rPr>
              <a:t></a:t>
            </a:r>
            <a:endParaRPr lang="ru-RU" altLang="en-US" sz="3600" dirty="0">
              <a:solidFill>
                <a:schemeClr val="bg1"/>
              </a:solidFill>
            </a:endParaRPr>
          </a:p>
        </p:txBody>
      </p:sp>
      <p:sp>
        <p:nvSpPr>
          <p:cNvPr id="28" name="TextBox 27">
            <a:extLst>
              <a:ext uri="{FF2B5EF4-FFF2-40B4-BE49-F238E27FC236}">
                <a16:creationId xmlns:a16="http://schemas.microsoft.com/office/drawing/2014/main" id="{A8B7B76E-32E4-422F-A810-DEDB6F5EEBB7}"/>
              </a:ext>
            </a:extLst>
          </p:cNvPr>
          <p:cNvSpPr txBox="1">
            <a:spLocks noChangeArrowheads="1"/>
          </p:cNvSpPr>
          <p:nvPr/>
        </p:nvSpPr>
        <p:spPr bwMode="auto">
          <a:xfrm>
            <a:off x="690563" y="1595438"/>
            <a:ext cx="49593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SMART</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DIAGRAM</a:t>
            </a:r>
          </a:p>
        </p:txBody>
      </p:sp>
      <p:cxnSp>
        <p:nvCxnSpPr>
          <p:cNvPr id="33" name="Прямая соединительная линия 12">
            <a:extLst>
              <a:ext uri="{FF2B5EF4-FFF2-40B4-BE49-F238E27FC236}">
                <a16:creationId xmlns:a16="http://schemas.microsoft.com/office/drawing/2014/main" id="{52C5E511-013D-4FA9-A178-3B37AA229085}"/>
              </a:ext>
            </a:extLst>
          </p:cNvPr>
          <p:cNvCxnSpPr/>
          <p:nvPr/>
        </p:nvCxnSpPr>
        <p:spPr>
          <a:xfrm>
            <a:off x="0" y="199390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FB5DCECA-AC6C-907C-7B94-09E7CB5F4325}"/>
              </a:ext>
            </a:extLst>
          </p:cNvPr>
          <p:cNvPicPr>
            <a:picLocks noChangeAspect="1"/>
          </p:cNvPicPr>
          <p:nvPr/>
        </p:nvPicPr>
        <p:blipFill>
          <a:blip r:embed="rId8"/>
          <a:stretch>
            <a:fillRect/>
          </a:stretch>
        </p:blipFill>
        <p:spPr>
          <a:xfrm>
            <a:off x="12191206" y="-144574"/>
            <a:ext cx="128518" cy="6858000"/>
          </a:xfrm>
          <a:prstGeom prst="rect">
            <a:avLst/>
          </a:prstGeom>
        </p:spPr>
      </p:pic>
      <p:pic>
        <p:nvPicPr>
          <p:cNvPr id="8" name="Picture 7">
            <a:extLst>
              <a:ext uri="{FF2B5EF4-FFF2-40B4-BE49-F238E27FC236}">
                <a16:creationId xmlns:a16="http://schemas.microsoft.com/office/drawing/2014/main" id="{5E79CF4A-1F52-A2E6-EB76-AF46A748E034}"/>
              </a:ext>
            </a:extLst>
          </p:cNvPr>
          <p:cNvPicPr>
            <a:picLocks noChangeAspect="1"/>
          </p:cNvPicPr>
          <p:nvPr/>
        </p:nvPicPr>
        <p:blipFill>
          <a:blip r:embed="rId9"/>
          <a:stretch>
            <a:fillRect/>
          </a:stretch>
        </p:blipFill>
        <p:spPr>
          <a:xfrm>
            <a:off x="8585369" y="274477"/>
            <a:ext cx="3142501" cy="870947"/>
          </a:xfrm>
          <a:prstGeom prst="rect">
            <a:avLst/>
          </a:prstGeom>
        </p:spPr>
      </p:pic>
      <p:sp>
        <p:nvSpPr>
          <p:cNvPr id="9" name="Подзаголовок 2">
            <a:extLst>
              <a:ext uri="{FF2B5EF4-FFF2-40B4-BE49-F238E27FC236}">
                <a16:creationId xmlns:a16="http://schemas.microsoft.com/office/drawing/2014/main" id="{4B4499CF-B457-7BA5-685E-A248DE88E483}"/>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2730044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400"/>
                                        <p:tgtEl>
                                          <p:spTgt spid="17"/>
                                        </p:tgtEl>
                                      </p:cBhvr>
                                    </p:animEffect>
                                  </p:childTnLst>
                                </p:cTn>
                              </p:par>
                            </p:childTnLst>
                          </p:cTn>
                        </p:par>
                        <p:par>
                          <p:cTn id="8" fill="hold">
                            <p:stCondLst>
                              <p:cond delay="4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400"/>
                                        <p:tgtEl>
                                          <p:spTgt spid="18"/>
                                        </p:tgtEl>
                                      </p:cBhvr>
                                    </p:animEffect>
                                  </p:childTnLst>
                                </p:cTn>
                              </p:par>
                            </p:childTnLst>
                          </p:cTn>
                        </p:par>
                        <p:par>
                          <p:cTn id="12" fill="hold">
                            <p:stCondLst>
                              <p:cond delay="800"/>
                            </p:stCondLst>
                            <p:childTnLst>
                              <p:par>
                                <p:cTn id="13" presetID="22"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400"/>
                                        <p:tgtEl>
                                          <p:spTgt spid="19"/>
                                        </p:tgtEl>
                                      </p:cBhvr>
                                    </p:animEffect>
                                  </p:childTnLst>
                                </p:cTn>
                              </p:par>
                            </p:childTnLst>
                          </p:cTn>
                        </p:par>
                        <p:par>
                          <p:cTn id="16" fill="hold">
                            <p:stCondLst>
                              <p:cond delay="1200"/>
                            </p:stCondLst>
                            <p:childTnLst>
                              <p:par>
                                <p:cTn id="17" presetID="22" presetClass="entr" presetSubtype="1"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400"/>
                                        <p:tgtEl>
                                          <p:spTgt spid="20"/>
                                        </p:tgtEl>
                                      </p:cBhvr>
                                    </p:animEffect>
                                  </p:childTnLst>
                                </p:cTn>
                              </p:par>
                            </p:childTnLst>
                          </p:cTn>
                        </p:par>
                        <p:par>
                          <p:cTn id="20" fill="hold">
                            <p:stCondLst>
                              <p:cond delay="1600"/>
                            </p:stCondLst>
                            <p:childTnLst>
                              <p:par>
                                <p:cTn id="21" presetID="22" presetClass="entr" presetSubtype="1"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up)">
                                      <p:cBhvr>
                                        <p:cTn id="23" dur="400"/>
                                        <p:tgtEl>
                                          <p:spTgt spid="21"/>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400"/>
                                        <p:tgtEl>
                                          <p:spTgt spid="22"/>
                                        </p:tgtEl>
                                      </p:cBhvr>
                                    </p:animEffect>
                                  </p:childTnLst>
                                </p:cTn>
                              </p:par>
                              <p:par>
                                <p:cTn id="28" presetID="22" presetClass="entr" presetSubtype="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400"/>
                                        <p:tgtEl>
                                          <p:spTgt spid="23"/>
                                        </p:tgtEl>
                                      </p:cBhvr>
                                    </p:animEffect>
                                  </p:childTnLst>
                                </p:cTn>
                              </p:par>
                              <p:par>
                                <p:cTn id="31" presetID="22" presetClass="entr" presetSubtype="1"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up)">
                                      <p:cBhvr>
                                        <p:cTn id="33" dur="400"/>
                                        <p:tgtEl>
                                          <p:spTgt spid="24"/>
                                        </p:tgtEl>
                                      </p:cBhvr>
                                    </p:animEffect>
                                  </p:childTnLst>
                                </p:cTn>
                              </p:par>
                              <p:par>
                                <p:cTn id="34" presetID="22" presetClass="entr" presetSubtype="1"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400"/>
                                        <p:tgtEl>
                                          <p:spTgt spid="25"/>
                                        </p:tgtEl>
                                      </p:cBhvr>
                                    </p:animEffect>
                                  </p:childTnLst>
                                </p:cTn>
                              </p:par>
                              <p:par>
                                <p:cTn id="37" presetID="22" presetClass="entr" presetSubtype="1"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up)">
                                      <p:cBhvr>
                                        <p:cTn id="39" dur="400"/>
                                        <p:tgtEl>
                                          <p:spTgt spid="26"/>
                                        </p:tgtEl>
                                      </p:cBhvr>
                                    </p:animEffect>
                                  </p:childTnLst>
                                </p:cTn>
                              </p:par>
                              <p:par>
                                <p:cTn id="40" presetID="22" presetClass="entr" presetSubtype="1"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up)">
                                      <p:cBhvr>
                                        <p:cTn id="42" dur="400"/>
                                        <p:tgtEl>
                                          <p:spTgt spid="27"/>
                                        </p:tgtEl>
                                      </p:cBhvr>
                                    </p:animEffect>
                                  </p:childTnLst>
                                </p:cTn>
                              </p:par>
                            </p:childTnLst>
                          </p:cTn>
                        </p:par>
                        <p:par>
                          <p:cTn id="43" fill="hold">
                            <p:stCondLst>
                              <p:cond delay="2400"/>
                            </p:stCondLst>
                            <p:childTnLst>
                              <p:par>
                                <p:cTn id="44" presetID="41" presetClass="entr" presetSubtype="0" fill="hold" nodeType="afterEffect">
                                  <p:stCondLst>
                                    <p:cond delay="0"/>
                                  </p:stCondLst>
                                  <p:iterate type="lt">
                                    <p:tmPct val="10000"/>
                                  </p:iterate>
                                  <p:childTnLst>
                                    <p:set>
                                      <p:cBhvr>
                                        <p:cTn id="45" dur="1" fill="hold">
                                          <p:stCondLst>
                                            <p:cond delay="0"/>
                                          </p:stCondLst>
                                        </p:cTn>
                                        <p:tgtEl>
                                          <p:spTgt spid="28"/>
                                        </p:tgtEl>
                                        <p:attrNameLst>
                                          <p:attrName>style.visibility</p:attrName>
                                        </p:attrNameLst>
                                      </p:cBhvr>
                                      <p:to>
                                        <p:strVal val="visible"/>
                                      </p:to>
                                    </p:set>
                                    <p:anim calcmode="lin" valueType="num">
                                      <p:cBhvr>
                                        <p:cTn id="46" dur="25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28"/>
                                        </p:tgtEl>
                                        <p:attrNameLst>
                                          <p:attrName>ppt_y</p:attrName>
                                        </p:attrNameLst>
                                      </p:cBhvr>
                                      <p:tavLst>
                                        <p:tav tm="0">
                                          <p:val>
                                            <p:strVal val="#ppt_y"/>
                                          </p:val>
                                        </p:tav>
                                        <p:tav tm="100000">
                                          <p:val>
                                            <p:strVal val="#ppt_y"/>
                                          </p:val>
                                        </p:tav>
                                      </p:tavLst>
                                    </p:anim>
                                    <p:anim calcmode="lin" valueType="num">
                                      <p:cBhvr>
                                        <p:cTn id="48" dur="25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28"/>
                                        </p:tgtEl>
                                      </p:cBhvr>
                                    </p:animEffect>
                                  </p:childTnLst>
                                </p:cTn>
                              </p:par>
                            </p:childTnLst>
                          </p:cTn>
                        </p:par>
                        <p:par>
                          <p:cTn id="51" fill="hold">
                            <p:stCondLst>
                              <p:cond delay="2925"/>
                            </p:stCondLst>
                            <p:childTnLst>
                              <p:par>
                                <p:cTn id="52" presetID="22" presetClass="entr" presetSubtype="1"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up)">
                                      <p:cBhvr>
                                        <p:cTn id="54"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P spid="26" grpId="0"/>
      <p:bldP spid="27" grpId="0"/>
      <p:bldP spid="28"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16" name="Подзаголовок 2">
            <a:extLst>
              <a:ext uri="{FF2B5EF4-FFF2-40B4-BE49-F238E27FC236}">
                <a16:creationId xmlns:a16="http://schemas.microsoft.com/office/drawing/2014/main" id="{DBE3CD71-1537-4A69-8EF3-FA9C783743F7}"/>
              </a:ext>
            </a:extLst>
          </p:cNvPr>
          <p:cNvSpPr txBox="1">
            <a:spLocks/>
          </p:cNvSpPr>
          <p:nvPr/>
        </p:nvSpPr>
        <p:spPr>
          <a:xfrm>
            <a:off x="731838" y="1912665"/>
            <a:ext cx="7591425" cy="391418"/>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kern="0" dirty="0">
                <a:latin typeface="+mj-lt"/>
                <a:ea typeface="Karla" pitchFamily="2" charset="0"/>
                <a:cs typeface="Poppins" panose="02000000000000000000" pitchFamily="2" charset="0"/>
              </a:rPr>
              <a:t>Etiam vitae dui congue, semper quam vitae, luctus ligula. Sed posuere nunc.</a:t>
            </a:r>
            <a:endParaRPr lang="en-US" sz="1200" dirty="0">
              <a:latin typeface="+mj-lt"/>
              <a:ea typeface="Karla" pitchFamily="2" charset="0"/>
              <a:cs typeface="Poppins" panose="02000000000000000000" pitchFamily="2" charset="0"/>
            </a:endParaRPr>
          </a:p>
        </p:txBody>
      </p:sp>
      <p:graphicFrame>
        <p:nvGraphicFramePr>
          <p:cNvPr id="17" name="Схема 23">
            <a:extLst>
              <a:ext uri="{FF2B5EF4-FFF2-40B4-BE49-F238E27FC236}">
                <a16:creationId xmlns:a16="http://schemas.microsoft.com/office/drawing/2014/main" id="{A6557CDC-CAEA-304A-C4AD-F900DFB4E7E6}"/>
              </a:ext>
            </a:extLst>
          </p:cNvPr>
          <p:cNvGraphicFramePr/>
          <p:nvPr>
            <p:extLst>
              <p:ext uri="{D42A27DB-BD31-4B8C-83A1-F6EECF244321}">
                <p14:modId xmlns:p14="http://schemas.microsoft.com/office/powerpoint/2010/main" val="2135720961"/>
              </p:ext>
            </p:extLst>
          </p:nvPr>
        </p:nvGraphicFramePr>
        <p:xfrm>
          <a:off x="2620938" y="1898646"/>
          <a:ext cx="6832766" cy="45551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8" name="Группа 33">
            <a:extLst>
              <a:ext uri="{FF2B5EF4-FFF2-40B4-BE49-F238E27FC236}">
                <a16:creationId xmlns:a16="http://schemas.microsoft.com/office/drawing/2014/main" id="{A76AC5AD-8DB3-9A8C-51C8-12FE54022251}"/>
              </a:ext>
            </a:extLst>
          </p:cNvPr>
          <p:cNvGrpSpPr>
            <a:grpSpLocks/>
          </p:cNvGrpSpPr>
          <p:nvPr/>
        </p:nvGrpSpPr>
        <p:grpSpPr bwMode="auto">
          <a:xfrm>
            <a:off x="1143000" y="2947988"/>
            <a:ext cx="1042988" cy="1041400"/>
            <a:chOff x="1105746" y="3019569"/>
            <a:chExt cx="1042737" cy="1042737"/>
          </a:xfrm>
          <a:solidFill>
            <a:srgbClr val="1A2349"/>
          </a:solidFill>
        </p:grpSpPr>
        <p:sp>
          <p:nvSpPr>
            <p:cNvPr id="19" name="Прямоугольник 25">
              <a:extLst>
                <a:ext uri="{FF2B5EF4-FFF2-40B4-BE49-F238E27FC236}">
                  <a16:creationId xmlns:a16="http://schemas.microsoft.com/office/drawing/2014/main" id="{FF319691-69BB-B4BA-999B-E53654259801}"/>
                </a:ext>
              </a:extLst>
            </p:cNvPr>
            <p:cNvSpPr/>
            <p:nvPr/>
          </p:nvSpPr>
          <p:spPr>
            <a:xfrm>
              <a:off x="1105746" y="3019569"/>
              <a:ext cx="1042737" cy="1042737"/>
            </a:xfrm>
            <a:prstGeom prst="rect">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0" name="Прямоугольник 26">
              <a:extLst>
                <a:ext uri="{FF2B5EF4-FFF2-40B4-BE49-F238E27FC236}">
                  <a16:creationId xmlns:a16="http://schemas.microsoft.com/office/drawing/2014/main" id="{3CC55C77-6BF2-FE96-A13E-E415C7C6B1BF}"/>
                </a:ext>
              </a:extLst>
            </p:cNvPr>
            <p:cNvSpPr>
              <a:spLocks noChangeArrowheads="1"/>
            </p:cNvSpPr>
            <p:nvPr/>
          </p:nvSpPr>
          <p:spPr bwMode="auto">
            <a:xfrm>
              <a:off x="1359072" y="3319629"/>
              <a:ext cx="543739"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800">
                  <a:solidFill>
                    <a:schemeClr val="bg1"/>
                  </a:solidFill>
                  <a:latin typeface="Pe-icon-7-stroke" pitchFamily="2" charset="0"/>
                </a:rPr>
                <a:t></a:t>
              </a:r>
              <a:endParaRPr lang="ru-RU" altLang="en-US" sz="2800">
                <a:solidFill>
                  <a:schemeClr val="bg1"/>
                </a:solidFill>
              </a:endParaRPr>
            </a:p>
          </p:txBody>
        </p:sp>
      </p:grpSp>
      <p:grpSp>
        <p:nvGrpSpPr>
          <p:cNvPr id="21" name="Группа 32">
            <a:extLst>
              <a:ext uri="{FF2B5EF4-FFF2-40B4-BE49-F238E27FC236}">
                <a16:creationId xmlns:a16="http://schemas.microsoft.com/office/drawing/2014/main" id="{FF4EC5D1-979B-05EE-2E3C-61F54E06F4FF}"/>
              </a:ext>
            </a:extLst>
          </p:cNvPr>
          <p:cNvGrpSpPr>
            <a:grpSpLocks/>
          </p:cNvGrpSpPr>
          <p:nvPr/>
        </p:nvGrpSpPr>
        <p:grpSpPr bwMode="auto">
          <a:xfrm>
            <a:off x="10006013" y="2947988"/>
            <a:ext cx="1042987" cy="1041400"/>
            <a:chOff x="9969939" y="3019569"/>
            <a:chExt cx="1042737" cy="1042737"/>
          </a:xfrm>
          <a:solidFill>
            <a:srgbClr val="1A2349"/>
          </a:solidFill>
        </p:grpSpPr>
        <p:sp>
          <p:nvSpPr>
            <p:cNvPr id="22" name="Прямоугольник 28">
              <a:extLst>
                <a:ext uri="{FF2B5EF4-FFF2-40B4-BE49-F238E27FC236}">
                  <a16:creationId xmlns:a16="http://schemas.microsoft.com/office/drawing/2014/main" id="{BF4ACF19-11CF-6D92-0A46-427D2C62C953}"/>
                </a:ext>
              </a:extLst>
            </p:cNvPr>
            <p:cNvSpPr/>
            <p:nvPr/>
          </p:nvSpPr>
          <p:spPr>
            <a:xfrm>
              <a:off x="9969939" y="3019569"/>
              <a:ext cx="1042737" cy="1042737"/>
            </a:xfrm>
            <a:prstGeom prst="rect">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3" name="Прямоугольник 29">
              <a:extLst>
                <a:ext uri="{FF2B5EF4-FFF2-40B4-BE49-F238E27FC236}">
                  <a16:creationId xmlns:a16="http://schemas.microsoft.com/office/drawing/2014/main" id="{EBAA1AC1-AA1D-A9AE-D145-638E10FBB700}"/>
                </a:ext>
              </a:extLst>
            </p:cNvPr>
            <p:cNvSpPr>
              <a:spLocks noChangeArrowheads="1"/>
            </p:cNvSpPr>
            <p:nvPr/>
          </p:nvSpPr>
          <p:spPr bwMode="auto">
            <a:xfrm>
              <a:off x="10248912" y="3319629"/>
              <a:ext cx="492444"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800">
                  <a:solidFill>
                    <a:schemeClr val="bg1"/>
                  </a:solidFill>
                  <a:latin typeface="Pe-icon-7-stroke" pitchFamily="2" charset="0"/>
                </a:rPr>
                <a:t></a:t>
              </a:r>
              <a:endParaRPr lang="ru-RU" altLang="en-US" sz="2800">
                <a:solidFill>
                  <a:schemeClr val="bg1"/>
                </a:solidFill>
              </a:endParaRPr>
            </a:p>
          </p:txBody>
        </p:sp>
      </p:grpSp>
      <p:sp>
        <p:nvSpPr>
          <p:cNvPr id="24" name="Подзаголовок 2">
            <a:extLst>
              <a:ext uri="{FF2B5EF4-FFF2-40B4-BE49-F238E27FC236}">
                <a16:creationId xmlns:a16="http://schemas.microsoft.com/office/drawing/2014/main" id="{C2D7A4CE-9846-3DEB-7A80-35E2BE609D17}"/>
              </a:ext>
            </a:extLst>
          </p:cNvPr>
          <p:cNvSpPr txBox="1">
            <a:spLocks/>
          </p:cNvSpPr>
          <p:nvPr/>
        </p:nvSpPr>
        <p:spPr>
          <a:xfrm>
            <a:off x="547688" y="4239246"/>
            <a:ext cx="2232025" cy="1738312"/>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TITLE HERE</a:t>
            </a:r>
          </a:p>
          <a:p>
            <a:pPr marL="0" indent="0" algn="ctr"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 tempus else</a:t>
            </a:r>
          </a:p>
        </p:txBody>
      </p:sp>
      <p:sp>
        <p:nvSpPr>
          <p:cNvPr id="25" name="Подзаголовок 2">
            <a:extLst>
              <a:ext uri="{FF2B5EF4-FFF2-40B4-BE49-F238E27FC236}">
                <a16:creationId xmlns:a16="http://schemas.microsoft.com/office/drawing/2014/main" id="{ED67EC6F-0835-2A55-3A54-0039B0008A3B}"/>
              </a:ext>
            </a:extLst>
          </p:cNvPr>
          <p:cNvSpPr txBox="1">
            <a:spLocks/>
          </p:cNvSpPr>
          <p:nvPr/>
        </p:nvSpPr>
        <p:spPr>
          <a:xfrm>
            <a:off x="9413875" y="4268788"/>
            <a:ext cx="2228850" cy="1738312"/>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TITLE HERE</a:t>
            </a:r>
          </a:p>
          <a:p>
            <a:pPr marL="0" indent="0" algn="ctr"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 tempus else</a:t>
            </a:r>
          </a:p>
        </p:txBody>
      </p:sp>
      <p:pic>
        <p:nvPicPr>
          <p:cNvPr id="2" name="Picture 1">
            <a:extLst>
              <a:ext uri="{FF2B5EF4-FFF2-40B4-BE49-F238E27FC236}">
                <a16:creationId xmlns:a16="http://schemas.microsoft.com/office/drawing/2014/main" id="{1B2023C4-FF06-69A7-84D7-50E8047C728F}"/>
              </a:ext>
            </a:extLst>
          </p:cNvPr>
          <p:cNvPicPr>
            <a:picLocks noChangeAspect="1"/>
          </p:cNvPicPr>
          <p:nvPr/>
        </p:nvPicPr>
        <p:blipFill>
          <a:blip r:embed="rId8"/>
          <a:stretch>
            <a:fillRect/>
          </a:stretch>
        </p:blipFill>
        <p:spPr>
          <a:xfrm>
            <a:off x="12191206" y="-144574"/>
            <a:ext cx="128518" cy="6858000"/>
          </a:xfrm>
          <a:prstGeom prst="rect">
            <a:avLst/>
          </a:prstGeom>
        </p:spPr>
      </p:pic>
      <p:pic>
        <p:nvPicPr>
          <p:cNvPr id="3" name="Picture 2">
            <a:extLst>
              <a:ext uri="{FF2B5EF4-FFF2-40B4-BE49-F238E27FC236}">
                <a16:creationId xmlns:a16="http://schemas.microsoft.com/office/drawing/2014/main" id="{619D4899-443E-0B0C-9248-E9969096AC80}"/>
              </a:ext>
            </a:extLst>
          </p:cNvPr>
          <p:cNvPicPr>
            <a:picLocks noChangeAspect="1"/>
          </p:cNvPicPr>
          <p:nvPr/>
        </p:nvPicPr>
        <p:blipFill>
          <a:blip r:embed="rId9"/>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B24C7576-9106-3A25-C630-B1A1039889A4}"/>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1694756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400"/>
                                        <p:tgtEl>
                                          <p:spTgt spid="16"/>
                                        </p:tgtEl>
                                      </p:cBhvr>
                                    </p:animEffect>
                                  </p:childTnLst>
                                </p:cTn>
                              </p:par>
                            </p:childTnLst>
                          </p:cTn>
                        </p:par>
                        <p:par>
                          <p:cTn id="8" fill="hold">
                            <p:stCondLst>
                              <p:cond delay="4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Диаграмма 12">
            <a:extLst>
              <a:ext uri="{FF2B5EF4-FFF2-40B4-BE49-F238E27FC236}">
                <a16:creationId xmlns:a16="http://schemas.microsoft.com/office/drawing/2014/main" id="{06AF2587-2086-FD89-E235-C8D6247C573D}"/>
              </a:ext>
            </a:extLst>
          </p:cNvPr>
          <p:cNvGraphicFramePr>
            <a:graphicFrameLocks/>
          </p:cNvGraphicFramePr>
          <p:nvPr>
            <p:extLst>
              <p:ext uri="{D42A27DB-BD31-4B8C-83A1-F6EECF244321}">
                <p14:modId xmlns:p14="http://schemas.microsoft.com/office/powerpoint/2010/main" val="1057024056"/>
              </p:ext>
            </p:extLst>
          </p:nvPr>
        </p:nvGraphicFramePr>
        <p:xfrm>
          <a:off x="768350" y="2656155"/>
          <a:ext cx="9423400" cy="3508841"/>
        </p:xfrm>
        <a:graphic>
          <a:graphicData uri="http://schemas.openxmlformats.org/drawingml/2006/chart">
            <c:chart xmlns:c="http://schemas.openxmlformats.org/drawingml/2006/chart" xmlns:r="http://schemas.openxmlformats.org/officeDocument/2006/relationships" r:id="rId2"/>
          </a:graphicData>
        </a:graphic>
      </p:graphicFrame>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3"/>
          <a:stretch>
            <a:fillRect/>
          </a:stretch>
        </p:blipFill>
        <p:spPr>
          <a:xfrm>
            <a:off x="530528" y="423913"/>
            <a:ext cx="2029316" cy="433492"/>
          </a:xfrm>
          <a:prstGeom prst="rect">
            <a:avLst/>
          </a:prstGeom>
        </p:spPr>
      </p:pic>
      <p:sp>
        <p:nvSpPr>
          <p:cNvPr id="16" name="Подзаголовок 2">
            <a:extLst>
              <a:ext uri="{FF2B5EF4-FFF2-40B4-BE49-F238E27FC236}">
                <a16:creationId xmlns:a16="http://schemas.microsoft.com/office/drawing/2014/main" id="{18AB9C81-E8F6-C1A8-C637-A68B22F808C3}"/>
              </a:ext>
            </a:extLst>
          </p:cNvPr>
          <p:cNvSpPr txBox="1">
            <a:spLocks/>
          </p:cNvSpPr>
          <p:nvPr/>
        </p:nvSpPr>
        <p:spPr>
          <a:xfrm>
            <a:off x="768350" y="2137375"/>
            <a:ext cx="7591425" cy="435921"/>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kern="0" dirty="0">
                <a:latin typeface="+mj-lt"/>
                <a:ea typeface="Karla" pitchFamily="2" charset="0"/>
                <a:cs typeface="Poppins" panose="02000000000000000000" pitchFamily="2" charset="0"/>
              </a:rPr>
              <a:t>Etiam vitae dui congue, semper quam vitae, luctus ligula. Sed posuere nunc.</a:t>
            </a:r>
            <a:endParaRPr lang="en-US" sz="1200" dirty="0">
              <a:latin typeface="+mj-lt"/>
              <a:ea typeface="Karla" pitchFamily="2" charset="0"/>
              <a:cs typeface="Poppins" panose="02000000000000000000" pitchFamily="2" charset="0"/>
            </a:endParaRPr>
          </a:p>
        </p:txBody>
      </p:sp>
      <p:sp>
        <p:nvSpPr>
          <p:cNvPr id="3" name="TextBox 2">
            <a:extLst>
              <a:ext uri="{FF2B5EF4-FFF2-40B4-BE49-F238E27FC236}">
                <a16:creationId xmlns:a16="http://schemas.microsoft.com/office/drawing/2014/main" id="{66EA12AD-3F15-C779-A6FA-15D8001F557E}"/>
              </a:ext>
            </a:extLst>
          </p:cNvPr>
          <p:cNvSpPr txBox="1">
            <a:spLocks noChangeArrowheads="1"/>
          </p:cNvSpPr>
          <p:nvPr/>
        </p:nvSpPr>
        <p:spPr bwMode="auto">
          <a:xfrm>
            <a:off x="690562" y="1595438"/>
            <a:ext cx="580548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COLUMN</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CHART</a:t>
            </a:r>
          </a:p>
        </p:txBody>
      </p:sp>
      <p:cxnSp>
        <p:nvCxnSpPr>
          <p:cNvPr id="12" name="Прямая соединительная линия 12">
            <a:extLst>
              <a:ext uri="{FF2B5EF4-FFF2-40B4-BE49-F238E27FC236}">
                <a16:creationId xmlns:a16="http://schemas.microsoft.com/office/drawing/2014/main" id="{08DD17F6-35FD-9CDE-1C36-B0F2D8F3FDB2}"/>
              </a:ext>
            </a:extLst>
          </p:cNvPr>
          <p:cNvCxnSpPr/>
          <p:nvPr/>
        </p:nvCxnSpPr>
        <p:spPr>
          <a:xfrm>
            <a:off x="0" y="199390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9673699F-F910-0A3B-459B-1E0B2D508485}"/>
              </a:ext>
            </a:extLst>
          </p:cNvPr>
          <p:cNvPicPr>
            <a:picLocks noChangeAspect="1"/>
          </p:cNvPicPr>
          <p:nvPr/>
        </p:nvPicPr>
        <p:blipFill>
          <a:blip r:embed="rId4"/>
          <a:stretch>
            <a:fillRect/>
          </a:stretch>
        </p:blipFill>
        <p:spPr>
          <a:xfrm>
            <a:off x="12191206" y="-144574"/>
            <a:ext cx="128518" cy="6858000"/>
          </a:xfrm>
          <a:prstGeom prst="rect">
            <a:avLst/>
          </a:prstGeom>
        </p:spPr>
      </p:pic>
      <p:pic>
        <p:nvPicPr>
          <p:cNvPr id="2" name="Picture 1">
            <a:extLst>
              <a:ext uri="{FF2B5EF4-FFF2-40B4-BE49-F238E27FC236}">
                <a16:creationId xmlns:a16="http://schemas.microsoft.com/office/drawing/2014/main" id="{3F31BBD9-5EE3-45F5-133D-70171C424EE4}"/>
              </a:ext>
            </a:extLst>
          </p:cNvPr>
          <p:cNvPicPr>
            <a:picLocks noChangeAspect="1"/>
          </p:cNvPicPr>
          <p:nvPr/>
        </p:nvPicPr>
        <p:blipFill>
          <a:blip r:embed="rId5"/>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41BEBA9E-A0FE-E9DD-D33E-1ED9C234CA22}"/>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3020706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400"/>
                                        <p:tgtEl>
                                          <p:spTgt spid="16"/>
                                        </p:tgtEl>
                                      </p:cBhvr>
                                    </p:animEffect>
                                  </p:childTnLst>
                                </p:cTn>
                              </p:par>
                            </p:childTnLst>
                          </p:cTn>
                        </p:par>
                        <p:par>
                          <p:cTn id="8" fill="hold">
                            <p:stCondLst>
                              <p:cond delay="400"/>
                            </p:stCondLst>
                            <p:childTnLst>
                              <p:par>
                                <p:cTn id="9" presetID="41" presetClass="entr" presetSubtype="0" fill="hold"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2" dur="250" fill="hold"/>
                                        <p:tgtEl>
                                          <p:spTgt spid="3"/>
                                        </p:tgtEl>
                                        <p:attrNameLst>
                                          <p:attrName>ppt_y</p:attrName>
                                        </p:attrNameLst>
                                      </p:cBhvr>
                                      <p:tavLst>
                                        <p:tav tm="0">
                                          <p:val>
                                            <p:strVal val="#ppt_y"/>
                                          </p:val>
                                        </p:tav>
                                        <p:tav tm="100000">
                                          <p:val>
                                            <p:strVal val="#ppt_y"/>
                                          </p:val>
                                        </p:tav>
                                      </p:tavLst>
                                    </p:anim>
                                    <p:anim calcmode="lin" valueType="num">
                                      <p:cBhvr>
                                        <p:cTn id="13"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4"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250" tmFilter="0,0; .5, 1; 1, 1"/>
                                        <p:tgtEl>
                                          <p:spTgt spid="3"/>
                                        </p:tgtEl>
                                      </p:cBhvr>
                                    </p:animEffect>
                                  </p:childTnLst>
                                </p:cTn>
                              </p:par>
                            </p:childTnLst>
                          </p:cTn>
                        </p:par>
                        <p:par>
                          <p:cTn id="16" fill="hold">
                            <p:stCondLst>
                              <p:cond delay="900"/>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16" name="Подзаголовок 2">
            <a:extLst>
              <a:ext uri="{FF2B5EF4-FFF2-40B4-BE49-F238E27FC236}">
                <a16:creationId xmlns:a16="http://schemas.microsoft.com/office/drawing/2014/main" id="{468598A1-DD7B-0DCA-FD15-BA5675AF2583}"/>
              </a:ext>
            </a:extLst>
          </p:cNvPr>
          <p:cNvSpPr txBox="1">
            <a:spLocks/>
          </p:cNvSpPr>
          <p:nvPr/>
        </p:nvSpPr>
        <p:spPr>
          <a:xfrm>
            <a:off x="690563" y="2148761"/>
            <a:ext cx="7591425" cy="72548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kern="0" dirty="0">
                <a:latin typeface="+mj-lt"/>
                <a:ea typeface="Karla" pitchFamily="2" charset="0"/>
                <a:cs typeface="Poppins" panose="02000000000000000000" pitchFamily="2" charset="0"/>
              </a:rPr>
              <a:t>Etiam vitae dui congue, semper quam vitae, luctus ligula. Sed posuere nunc.</a:t>
            </a:r>
            <a:endParaRPr lang="en-US" sz="1200" dirty="0">
              <a:latin typeface="+mj-lt"/>
              <a:ea typeface="Karla" pitchFamily="2" charset="0"/>
              <a:cs typeface="Poppins" panose="02000000000000000000" pitchFamily="2" charset="0"/>
            </a:endParaRPr>
          </a:p>
        </p:txBody>
      </p:sp>
      <p:graphicFrame>
        <p:nvGraphicFramePr>
          <p:cNvPr id="17" name="Диаграмма 8">
            <a:extLst>
              <a:ext uri="{FF2B5EF4-FFF2-40B4-BE49-F238E27FC236}">
                <a16:creationId xmlns:a16="http://schemas.microsoft.com/office/drawing/2014/main" id="{0D813C21-3062-F68F-B198-CB38B6ED1BE5}"/>
              </a:ext>
            </a:extLst>
          </p:cNvPr>
          <p:cNvGraphicFramePr>
            <a:graphicFrameLocks/>
          </p:cNvGraphicFramePr>
          <p:nvPr>
            <p:extLst>
              <p:ext uri="{D42A27DB-BD31-4B8C-83A1-F6EECF244321}">
                <p14:modId xmlns:p14="http://schemas.microsoft.com/office/powerpoint/2010/main" val="2119004007"/>
              </p:ext>
            </p:extLst>
          </p:nvPr>
        </p:nvGraphicFramePr>
        <p:xfrm>
          <a:off x="711203" y="2550399"/>
          <a:ext cx="4321174" cy="2554341"/>
        </p:xfrm>
        <a:graphic>
          <a:graphicData uri="http://schemas.openxmlformats.org/drawingml/2006/chart">
            <c:chart xmlns:c="http://schemas.openxmlformats.org/drawingml/2006/chart" xmlns:r="http://schemas.openxmlformats.org/officeDocument/2006/relationships" r:id="rId3"/>
          </a:graphicData>
        </a:graphic>
      </p:graphicFrame>
      <p:sp>
        <p:nvSpPr>
          <p:cNvPr id="18" name="Подзаголовок 2">
            <a:extLst>
              <a:ext uri="{FF2B5EF4-FFF2-40B4-BE49-F238E27FC236}">
                <a16:creationId xmlns:a16="http://schemas.microsoft.com/office/drawing/2014/main" id="{1F3E0DFD-AE49-F447-A4B9-BDBC8AC13448}"/>
              </a:ext>
            </a:extLst>
          </p:cNvPr>
          <p:cNvSpPr txBox="1">
            <a:spLocks/>
          </p:cNvSpPr>
          <p:nvPr/>
        </p:nvSpPr>
        <p:spPr>
          <a:xfrm>
            <a:off x="5892800" y="4629965"/>
            <a:ext cx="4489450" cy="8604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ts val="1440"/>
              </a:lnSpc>
              <a:spcBef>
                <a:spcPts val="0"/>
              </a:spcBef>
              <a:spcAft>
                <a:spcPts val="0"/>
              </a:spcAft>
              <a:buFont typeface="Arial" panose="020B0604020202020204" pitchFamily="34" charset="0"/>
              <a:buNone/>
              <a:defRPr/>
            </a:pPr>
            <a:r>
              <a:rPr lang="en-US" sz="1200" b="1" kern="0" dirty="0">
                <a:latin typeface="+mj-lt"/>
                <a:ea typeface="Karla" pitchFamily="2" charset="0"/>
                <a:cs typeface="Poppins" panose="02000000000000000000" pitchFamily="2" charset="0"/>
              </a:rPr>
              <a:t>TITLE HERE</a:t>
            </a:r>
          </a:p>
          <a:p>
            <a:pPr marL="0" indent="0" fontAlgn="auto">
              <a:lnSpc>
                <a:spcPct val="150000"/>
              </a:lnSpc>
              <a:spcBef>
                <a:spcPts val="60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 commod else cuprum less</a:t>
            </a:r>
            <a:r>
              <a:rPr lang="en-US" sz="1000" dirty="0">
                <a:latin typeface="+mj-lt"/>
                <a:ea typeface="Karla" pitchFamily="2" charset="0"/>
                <a:cs typeface="Poppins" panose="02000000000000000000" pitchFamily="2" charset="0"/>
              </a:rPr>
              <a:t>. Etiam vitae dui cong.</a:t>
            </a:r>
          </a:p>
        </p:txBody>
      </p:sp>
      <p:cxnSp>
        <p:nvCxnSpPr>
          <p:cNvPr id="22" name="Прямая соединительная линия 17">
            <a:extLst>
              <a:ext uri="{FF2B5EF4-FFF2-40B4-BE49-F238E27FC236}">
                <a16:creationId xmlns:a16="http://schemas.microsoft.com/office/drawing/2014/main" id="{82916C79-B65B-1DEE-D119-5343257D635E}"/>
              </a:ext>
            </a:extLst>
          </p:cNvPr>
          <p:cNvCxnSpPr>
            <a:cxnSpLocks/>
          </p:cNvCxnSpPr>
          <p:nvPr/>
        </p:nvCxnSpPr>
        <p:spPr>
          <a:xfrm>
            <a:off x="5462588" y="2652658"/>
            <a:ext cx="0" cy="31766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Подзаголовок 2">
            <a:extLst>
              <a:ext uri="{FF2B5EF4-FFF2-40B4-BE49-F238E27FC236}">
                <a16:creationId xmlns:a16="http://schemas.microsoft.com/office/drawing/2014/main" id="{D1A99FB6-FE6E-AD20-A1B5-01D7213FAC74}"/>
              </a:ext>
            </a:extLst>
          </p:cNvPr>
          <p:cNvSpPr txBox="1">
            <a:spLocks/>
          </p:cNvSpPr>
          <p:nvPr/>
        </p:nvSpPr>
        <p:spPr>
          <a:xfrm>
            <a:off x="5892800" y="3351158"/>
            <a:ext cx="2565400" cy="1065212"/>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CONCLUSION 1</a:t>
            </a:r>
          </a:p>
          <a:p>
            <a:pPr marL="0" indent="0"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 tempus. Nunc nec</a:t>
            </a:r>
          </a:p>
        </p:txBody>
      </p:sp>
      <p:sp>
        <p:nvSpPr>
          <p:cNvPr id="24" name="Овал 19">
            <a:extLst>
              <a:ext uri="{FF2B5EF4-FFF2-40B4-BE49-F238E27FC236}">
                <a16:creationId xmlns:a16="http://schemas.microsoft.com/office/drawing/2014/main" id="{5FB36212-8447-FE9C-6744-2D848C246BCB}"/>
              </a:ext>
            </a:extLst>
          </p:cNvPr>
          <p:cNvSpPr/>
          <p:nvPr/>
        </p:nvSpPr>
        <p:spPr>
          <a:xfrm>
            <a:off x="5892800" y="2655833"/>
            <a:ext cx="603250" cy="604837"/>
          </a:xfrm>
          <a:prstGeom prst="ellipse">
            <a:avLst/>
          </a:prstGeom>
          <a:solidFill>
            <a:srgbClr val="35C5EF"/>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ru-RU" dirty="0"/>
          </a:p>
        </p:txBody>
      </p:sp>
      <p:sp>
        <p:nvSpPr>
          <p:cNvPr id="25" name="Прямоугольник 20">
            <a:extLst>
              <a:ext uri="{FF2B5EF4-FFF2-40B4-BE49-F238E27FC236}">
                <a16:creationId xmlns:a16="http://schemas.microsoft.com/office/drawing/2014/main" id="{3AC63E19-F3D7-81EC-93F4-CFD85ABB7F7E}"/>
              </a:ext>
            </a:extLst>
          </p:cNvPr>
          <p:cNvSpPr>
            <a:spLocks noChangeArrowheads="1"/>
          </p:cNvSpPr>
          <p:nvPr/>
        </p:nvSpPr>
        <p:spPr bwMode="auto">
          <a:xfrm>
            <a:off x="6040438" y="2793945"/>
            <a:ext cx="315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000">
                <a:solidFill>
                  <a:schemeClr val="bg1"/>
                </a:solidFill>
                <a:latin typeface="Pe-icon-7-stroke" pitchFamily="2" charset="0"/>
              </a:rPr>
              <a:t></a:t>
            </a:r>
            <a:endParaRPr lang="ru-RU" altLang="en-US" sz="2000">
              <a:solidFill>
                <a:schemeClr val="bg1"/>
              </a:solidFill>
            </a:endParaRPr>
          </a:p>
        </p:txBody>
      </p:sp>
      <p:sp>
        <p:nvSpPr>
          <p:cNvPr id="29" name="Подзаголовок 2">
            <a:extLst>
              <a:ext uri="{FF2B5EF4-FFF2-40B4-BE49-F238E27FC236}">
                <a16:creationId xmlns:a16="http://schemas.microsoft.com/office/drawing/2014/main" id="{4E3C92AA-7A22-B490-1ACC-EAEB2C758AB4}"/>
              </a:ext>
            </a:extLst>
          </p:cNvPr>
          <p:cNvSpPr txBox="1">
            <a:spLocks/>
          </p:cNvSpPr>
          <p:nvPr/>
        </p:nvSpPr>
        <p:spPr>
          <a:xfrm>
            <a:off x="8904288" y="3347983"/>
            <a:ext cx="2565400" cy="1065212"/>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CONCLUSION 3</a:t>
            </a:r>
          </a:p>
          <a:p>
            <a:pPr marL="0" indent="0"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 tempus. Nunc nec</a:t>
            </a:r>
          </a:p>
        </p:txBody>
      </p:sp>
      <p:sp>
        <p:nvSpPr>
          <p:cNvPr id="30" name="Овал 31">
            <a:extLst>
              <a:ext uri="{FF2B5EF4-FFF2-40B4-BE49-F238E27FC236}">
                <a16:creationId xmlns:a16="http://schemas.microsoft.com/office/drawing/2014/main" id="{91941677-0B72-79C7-1089-7CCFA5EFB1E5}"/>
              </a:ext>
            </a:extLst>
          </p:cNvPr>
          <p:cNvSpPr/>
          <p:nvPr/>
        </p:nvSpPr>
        <p:spPr>
          <a:xfrm>
            <a:off x="8904288" y="2652658"/>
            <a:ext cx="604837" cy="603250"/>
          </a:xfrm>
          <a:prstGeom prst="ellipse">
            <a:avLst/>
          </a:prstGeom>
          <a:solidFill>
            <a:srgbClr val="35C5EF"/>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ru-RU" dirty="0"/>
          </a:p>
        </p:txBody>
      </p:sp>
      <p:sp>
        <p:nvSpPr>
          <p:cNvPr id="31" name="Прямоугольник 32">
            <a:extLst>
              <a:ext uri="{FF2B5EF4-FFF2-40B4-BE49-F238E27FC236}">
                <a16:creationId xmlns:a16="http://schemas.microsoft.com/office/drawing/2014/main" id="{57B064B8-4334-C72E-ED0F-BEBB8916BFC3}"/>
              </a:ext>
            </a:extLst>
          </p:cNvPr>
          <p:cNvSpPr>
            <a:spLocks noChangeArrowheads="1"/>
          </p:cNvSpPr>
          <p:nvPr/>
        </p:nvSpPr>
        <p:spPr bwMode="auto">
          <a:xfrm>
            <a:off x="9053513" y="2765370"/>
            <a:ext cx="31432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000">
                <a:latin typeface="Pe-icon-7-stroke" pitchFamily="2" charset="0"/>
              </a:rPr>
              <a:t></a:t>
            </a:r>
            <a:endParaRPr lang="ru-RU" altLang="en-US" sz="2000"/>
          </a:p>
        </p:txBody>
      </p:sp>
      <p:sp>
        <p:nvSpPr>
          <p:cNvPr id="3" name="TextBox 2">
            <a:extLst>
              <a:ext uri="{FF2B5EF4-FFF2-40B4-BE49-F238E27FC236}">
                <a16:creationId xmlns:a16="http://schemas.microsoft.com/office/drawing/2014/main" id="{CAEAA36C-48EA-F4C3-58F9-AA989E85E76E}"/>
              </a:ext>
            </a:extLst>
          </p:cNvPr>
          <p:cNvSpPr txBox="1">
            <a:spLocks noChangeArrowheads="1"/>
          </p:cNvSpPr>
          <p:nvPr/>
        </p:nvSpPr>
        <p:spPr bwMode="auto">
          <a:xfrm>
            <a:off x="690563" y="1595438"/>
            <a:ext cx="49593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CHART</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SLIDES</a:t>
            </a:r>
          </a:p>
        </p:txBody>
      </p:sp>
      <p:cxnSp>
        <p:nvCxnSpPr>
          <p:cNvPr id="33" name="Прямая соединительная линия 12">
            <a:extLst>
              <a:ext uri="{FF2B5EF4-FFF2-40B4-BE49-F238E27FC236}">
                <a16:creationId xmlns:a16="http://schemas.microsoft.com/office/drawing/2014/main" id="{67FC947C-5FA0-5A1D-062C-3B32DF4E846F}"/>
              </a:ext>
            </a:extLst>
          </p:cNvPr>
          <p:cNvCxnSpPr/>
          <p:nvPr/>
        </p:nvCxnSpPr>
        <p:spPr>
          <a:xfrm>
            <a:off x="0" y="199390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ACB6101B-ACFD-BA10-9C3E-43580A368129}"/>
              </a:ext>
            </a:extLst>
          </p:cNvPr>
          <p:cNvPicPr>
            <a:picLocks noChangeAspect="1"/>
          </p:cNvPicPr>
          <p:nvPr/>
        </p:nvPicPr>
        <p:blipFill>
          <a:blip r:embed="rId4"/>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4C17D6CC-1371-1622-9CD1-3C497058334A}"/>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1266310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400"/>
                                        <p:tgtEl>
                                          <p:spTgt spid="16"/>
                                        </p:tgtEl>
                                      </p:cBhvr>
                                    </p:animEffect>
                                  </p:childTnLst>
                                </p:cTn>
                              </p:par>
                            </p:childTnLst>
                          </p:cTn>
                        </p:par>
                        <p:par>
                          <p:cTn id="8" fill="hold">
                            <p:stCondLst>
                              <p:cond delay="4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400"/>
                                        <p:tgtEl>
                                          <p:spTgt spid="18"/>
                                        </p:tgtEl>
                                      </p:cBhvr>
                                    </p:animEffect>
                                  </p:childTnLst>
                                </p:cTn>
                              </p:par>
                            </p:childTnLst>
                          </p:cTn>
                        </p:par>
                        <p:par>
                          <p:cTn id="12" fill="hold">
                            <p:stCondLst>
                              <p:cond delay="800"/>
                            </p:stCondLst>
                            <p:childTnLst>
                              <p:par>
                                <p:cTn id="13" presetID="22" presetClass="entr" presetSubtype="1"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up)">
                                      <p:cBhvr>
                                        <p:cTn id="15" dur="400"/>
                                        <p:tgtEl>
                                          <p:spTgt spid="23"/>
                                        </p:tgtEl>
                                      </p:cBhvr>
                                    </p:animEffect>
                                  </p:childTnLst>
                                </p:cTn>
                              </p:par>
                            </p:childTnLst>
                          </p:cTn>
                        </p:par>
                        <p:par>
                          <p:cTn id="16" fill="hold">
                            <p:stCondLst>
                              <p:cond delay="1200"/>
                            </p:stCondLst>
                            <p:childTnLst>
                              <p:par>
                                <p:cTn id="17" presetID="22" presetClass="entr" presetSubtype="1"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400"/>
                                        <p:tgtEl>
                                          <p:spTgt spid="29"/>
                                        </p:tgtEl>
                                      </p:cBhvr>
                                    </p:animEffect>
                                  </p:childTnLst>
                                </p:cTn>
                              </p:par>
                            </p:childTnLst>
                          </p:cTn>
                        </p:par>
                        <p:par>
                          <p:cTn id="20" fill="hold">
                            <p:stCondLst>
                              <p:cond delay="1600"/>
                            </p:stCondLst>
                            <p:childTnLst>
                              <p:par>
                                <p:cTn id="21" presetID="41" presetClass="entr" presetSubtype="0" fill="hold" nodeType="afterEffect">
                                  <p:stCondLst>
                                    <p:cond delay="0"/>
                                  </p:stCondLst>
                                  <p:iterate type="lt">
                                    <p:tmPct val="10000"/>
                                  </p:iterate>
                                  <p:childTnLst>
                                    <p:set>
                                      <p:cBhvr>
                                        <p:cTn id="22" dur="1" fill="hold">
                                          <p:stCondLst>
                                            <p:cond delay="0"/>
                                          </p:stCondLst>
                                        </p:cTn>
                                        <p:tgtEl>
                                          <p:spTgt spid="3"/>
                                        </p:tgtEl>
                                        <p:attrNameLst>
                                          <p:attrName>style.visibility</p:attrName>
                                        </p:attrNameLst>
                                      </p:cBhvr>
                                      <p:to>
                                        <p:strVal val="visible"/>
                                      </p:to>
                                    </p:set>
                                    <p:anim calcmode="lin" valueType="num">
                                      <p:cBhvr>
                                        <p:cTn id="23"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4" dur="250" fill="hold"/>
                                        <p:tgtEl>
                                          <p:spTgt spid="3"/>
                                        </p:tgtEl>
                                        <p:attrNameLst>
                                          <p:attrName>ppt_y</p:attrName>
                                        </p:attrNameLst>
                                      </p:cBhvr>
                                      <p:tavLst>
                                        <p:tav tm="0">
                                          <p:val>
                                            <p:strVal val="#ppt_y"/>
                                          </p:val>
                                        </p:tav>
                                        <p:tav tm="100000">
                                          <p:val>
                                            <p:strVal val="#ppt_y"/>
                                          </p:val>
                                        </p:tav>
                                      </p:tavLst>
                                    </p:anim>
                                    <p:anim calcmode="lin" valueType="num">
                                      <p:cBhvr>
                                        <p:cTn id="25"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6"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250" tmFilter="0,0; .5, 1; 1, 1"/>
                                        <p:tgtEl>
                                          <p:spTgt spid="3"/>
                                        </p:tgtEl>
                                      </p:cBhvr>
                                    </p:animEffect>
                                  </p:childTnLst>
                                </p:cTn>
                              </p:par>
                            </p:childTnLst>
                          </p:cTn>
                        </p:par>
                        <p:par>
                          <p:cTn id="28" fill="hold">
                            <p:stCondLst>
                              <p:cond delay="2100"/>
                            </p:stCondLst>
                            <p:childTnLst>
                              <p:par>
                                <p:cTn id="29" presetID="22" presetClass="entr" presetSubtype="1"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3" grpId="0"/>
      <p:bldP spid="29" grpId="0"/>
      <p:bldP spid="3"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16" name="Подзаголовок 2">
            <a:extLst>
              <a:ext uri="{FF2B5EF4-FFF2-40B4-BE49-F238E27FC236}">
                <a16:creationId xmlns:a16="http://schemas.microsoft.com/office/drawing/2014/main" id="{56C8D42B-2029-1747-032E-91ECBE83D03C}"/>
              </a:ext>
            </a:extLst>
          </p:cNvPr>
          <p:cNvSpPr txBox="1">
            <a:spLocks/>
          </p:cNvSpPr>
          <p:nvPr/>
        </p:nvSpPr>
        <p:spPr>
          <a:xfrm>
            <a:off x="731838" y="2138229"/>
            <a:ext cx="7591425" cy="24218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kern="0" dirty="0">
                <a:latin typeface="+mj-lt"/>
                <a:ea typeface="Karla" pitchFamily="2" charset="0"/>
                <a:cs typeface="Poppins" panose="02000000000000000000" pitchFamily="2" charset="0"/>
              </a:rPr>
              <a:t>Etiam vitae dui congue, semper quam vitae, luctus ligula. Sed posuere nunc.</a:t>
            </a:r>
            <a:endParaRPr lang="en-US" sz="1200" dirty="0">
              <a:latin typeface="+mj-lt"/>
              <a:ea typeface="Karla" pitchFamily="2" charset="0"/>
              <a:cs typeface="Poppins" panose="02000000000000000000" pitchFamily="2" charset="0"/>
            </a:endParaRPr>
          </a:p>
        </p:txBody>
      </p:sp>
      <p:graphicFrame>
        <p:nvGraphicFramePr>
          <p:cNvPr id="27" name="Диаграмма 10">
            <a:extLst>
              <a:ext uri="{FF2B5EF4-FFF2-40B4-BE49-F238E27FC236}">
                <a16:creationId xmlns:a16="http://schemas.microsoft.com/office/drawing/2014/main" id="{FF06F43D-CF7D-0B76-48A5-BC60F233E357}"/>
              </a:ext>
            </a:extLst>
          </p:cNvPr>
          <p:cNvGraphicFramePr>
            <a:graphicFrameLocks/>
          </p:cNvGraphicFramePr>
          <p:nvPr>
            <p:extLst>
              <p:ext uri="{D42A27DB-BD31-4B8C-83A1-F6EECF244321}">
                <p14:modId xmlns:p14="http://schemas.microsoft.com/office/powerpoint/2010/main" val="3414576499"/>
              </p:ext>
            </p:extLst>
          </p:nvPr>
        </p:nvGraphicFramePr>
        <p:xfrm>
          <a:off x="3405187" y="2507266"/>
          <a:ext cx="5416550" cy="3495541"/>
        </p:xfrm>
        <a:graphic>
          <a:graphicData uri="http://schemas.openxmlformats.org/drawingml/2006/chart">
            <c:chart xmlns:c="http://schemas.openxmlformats.org/drawingml/2006/chart" xmlns:r="http://schemas.openxmlformats.org/officeDocument/2006/relationships" r:id="rId3"/>
          </a:graphicData>
        </a:graphic>
      </p:graphicFrame>
      <p:sp>
        <p:nvSpPr>
          <p:cNvPr id="18" name="Подзаголовок 2">
            <a:extLst>
              <a:ext uri="{FF2B5EF4-FFF2-40B4-BE49-F238E27FC236}">
                <a16:creationId xmlns:a16="http://schemas.microsoft.com/office/drawing/2014/main" id="{7D27D066-603A-9F9B-1889-A70565BD5E0E}"/>
              </a:ext>
            </a:extLst>
          </p:cNvPr>
          <p:cNvSpPr txBox="1">
            <a:spLocks/>
          </p:cNvSpPr>
          <p:nvPr/>
        </p:nvSpPr>
        <p:spPr>
          <a:xfrm>
            <a:off x="4962525" y="4076700"/>
            <a:ext cx="2266950" cy="13700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Karla" pitchFamily="2" charset="0"/>
                <a:ea typeface="Karla" pitchFamily="2" charset="0"/>
                <a:cs typeface="Poppins" panose="02000000000000000000" pitchFamily="2" charset="0"/>
              </a:rPr>
              <a:t>PERSONAL </a:t>
            </a:r>
            <a:r>
              <a:rPr lang="en-US" sz="1200" b="1" kern="0" spc="100" dirty="0">
                <a:latin typeface="+mj-lt"/>
                <a:ea typeface="Karla" pitchFamily="2" charset="0"/>
                <a:cs typeface="Poppins" panose="02000000000000000000" pitchFamily="2" charset="0"/>
              </a:rPr>
              <a:t>APPROACH</a:t>
            </a:r>
          </a:p>
          <a:p>
            <a:pPr marL="0" indent="0" algn="ctr" fontAlgn="auto">
              <a:lnSpc>
                <a:spcPct val="150000"/>
              </a:lnSpc>
              <a:spcBef>
                <a:spcPts val="0"/>
              </a:spcBef>
              <a:spcAft>
                <a:spcPts val="0"/>
              </a:spcAft>
              <a:buFont typeface="Arial" panose="020B0604020202020204" pitchFamily="34" charset="0"/>
              <a:buNone/>
              <a:defRPr/>
            </a:pPr>
            <a:r>
              <a:rPr lang="en-US" sz="1000" kern="0" dirty="0">
                <a:latin typeface="Karla" pitchFamily="2" charset="0"/>
                <a:ea typeface="Karla" pitchFamily="2" charset="0"/>
                <a:cs typeface="Poppins" panose="02000000000000000000" pitchFamily="2" charset="0"/>
              </a:rPr>
              <a:t>Etiam vitae dui congue, semper quam vitae, luctus ligula. Sed posuere nunc in </a:t>
            </a:r>
            <a:r>
              <a:rPr lang="en-US" sz="1000" dirty="0">
                <a:latin typeface="Karla" pitchFamily="2" charset="0"/>
                <a:ea typeface="Karla" pitchFamily="2" charset="0"/>
                <a:cs typeface="Poppins" panose="02000000000000000000" pitchFamily="2" charset="0"/>
              </a:rPr>
              <a:t>erat.</a:t>
            </a:r>
          </a:p>
        </p:txBody>
      </p:sp>
      <p:grpSp>
        <p:nvGrpSpPr>
          <p:cNvPr id="19" name="Группа 17">
            <a:extLst>
              <a:ext uri="{FF2B5EF4-FFF2-40B4-BE49-F238E27FC236}">
                <a16:creationId xmlns:a16="http://schemas.microsoft.com/office/drawing/2014/main" id="{09B9A774-CBAF-1A9A-048A-1EC3EB13C8AC}"/>
              </a:ext>
            </a:extLst>
          </p:cNvPr>
          <p:cNvGrpSpPr>
            <a:grpSpLocks/>
          </p:cNvGrpSpPr>
          <p:nvPr/>
        </p:nvGrpSpPr>
        <p:grpSpPr bwMode="auto">
          <a:xfrm>
            <a:off x="1106488" y="2886075"/>
            <a:ext cx="9979025" cy="2941638"/>
            <a:chOff x="1105746" y="2886085"/>
            <a:chExt cx="9980502" cy="2940846"/>
          </a:xfrm>
        </p:grpSpPr>
        <p:sp>
          <p:nvSpPr>
            <p:cNvPr id="20" name="Подзаголовок 2">
              <a:extLst>
                <a:ext uri="{FF2B5EF4-FFF2-40B4-BE49-F238E27FC236}">
                  <a16:creationId xmlns:a16="http://schemas.microsoft.com/office/drawing/2014/main" id="{26807DC2-A353-5D25-435D-F081893EAB56}"/>
                </a:ext>
              </a:extLst>
            </p:cNvPr>
            <p:cNvSpPr txBox="1">
              <a:spLocks/>
            </p:cNvSpPr>
            <p:nvPr/>
          </p:nvSpPr>
          <p:spPr>
            <a:xfrm>
              <a:off x="1105746" y="2886085"/>
              <a:ext cx="2869037" cy="1369644"/>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50% CLIENTS</a:t>
              </a:r>
            </a:p>
            <a:p>
              <a:pPr marL="0" indent="0" algn="r"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 tempus. Nunc nec tortor lobortis erat dignissim ullamcorper.</a:t>
              </a:r>
            </a:p>
          </p:txBody>
        </p:sp>
        <p:sp>
          <p:nvSpPr>
            <p:cNvPr id="21" name="Подзаголовок 2">
              <a:extLst>
                <a:ext uri="{FF2B5EF4-FFF2-40B4-BE49-F238E27FC236}">
                  <a16:creationId xmlns:a16="http://schemas.microsoft.com/office/drawing/2014/main" id="{48C5378D-6AC3-0F8E-BEF6-F0C4472553A4}"/>
                </a:ext>
              </a:extLst>
            </p:cNvPr>
            <p:cNvSpPr txBox="1">
              <a:spLocks/>
            </p:cNvSpPr>
            <p:nvPr/>
          </p:nvSpPr>
          <p:spPr>
            <a:xfrm>
              <a:off x="1105746" y="4409675"/>
              <a:ext cx="2869037" cy="1369644"/>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20% CLIENTS</a:t>
              </a:r>
            </a:p>
            <a:p>
              <a:pPr marL="0" indent="0" algn="r"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 tempus. Nunc nec tortor lobortis erat dignissim ullamcorper.</a:t>
              </a:r>
            </a:p>
          </p:txBody>
        </p:sp>
        <p:sp>
          <p:nvSpPr>
            <p:cNvPr id="22" name="Подзаголовок 2">
              <a:extLst>
                <a:ext uri="{FF2B5EF4-FFF2-40B4-BE49-F238E27FC236}">
                  <a16:creationId xmlns:a16="http://schemas.microsoft.com/office/drawing/2014/main" id="{0985E44F-8705-9ED3-1E0E-35B1713FFB83}"/>
                </a:ext>
              </a:extLst>
            </p:cNvPr>
            <p:cNvSpPr txBox="1">
              <a:spLocks/>
            </p:cNvSpPr>
            <p:nvPr/>
          </p:nvSpPr>
          <p:spPr>
            <a:xfrm>
              <a:off x="8217210" y="2933697"/>
              <a:ext cx="2869038" cy="1369644"/>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23% CLIENTS</a:t>
              </a:r>
            </a:p>
            <a:p>
              <a:pPr marL="0" indent="0"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 tempus. Nunc nec tortor lobortis erat dignissim ullamcorper.</a:t>
              </a:r>
            </a:p>
          </p:txBody>
        </p:sp>
        <p:sp>
          <p:nvSpPr>
            <p:cNvPr id="23" name="Подзаголовок 2">
              <a:extLst>
                <a:ext uri="{FF2B5EF4-FFF2-40B4-BE49-F238E27FC236}">
                  <a16:creationId xmlns:a16="http://schemas.microsoft.com/office/drawing/2014/main" id="{235E0894-7643-318B-85A4-4378F7EDED3F}"/>
                </a:ext>
              </a:extLst>
            </p:cNvPr>
            <p:cNvSpPr txBox="1">
              <a:spLocks/>
            </p:cNvSpPr>
            <p:nvPr/>
          </p:nvSpPr>
          <p:spPr>
            <a:xfrm>
              <a:off x="8217210" y="4457287"/>
              <a:ext cx="2869038" cy="1369644"/>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17% CLIENTS</a:t>
              </a:r>
            </a:p>
            <a:p>
              <a:pPr marL="0" indent="0"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 in leo</a:t>
              </a:r>
              <a:r>
                <a:rPr lang="en-US" sz="1000" dirty="0">
                  <a:latin typeface="+mj-lt"/>
                  <a:ea typeface="Karla" pitchFamily="2" charset="0"/>
                  <a:cs typeface="Poppins" panose="02000000000000000000" pitchFamily="2" charset="0"/>
                </a:rPr>
                <a:t>. Fusce sit amet tempus. Nunc nec tortor lobortis erat dignissim ullamcorper.</a:t>
              </a:r>
            </a:p>
          </p:txBody>
        </p:sp>
      </p:grpSp>
      <p:sp>
        <p:nvSpPr>
          <p:cNvPr id="24" name="Прямоугольник 16">
            <a:extLst>
              <a:ext uri="{FF2B5EF4-FFF2-40B4-BE49-F238E27FC236}">
                <a16:creationId xmlns:a16="http://schemas.microsoft.com/office/drawing/2014/main" id="{42B5D358-376C-F278-8D46-111B02E0C3A5}"/>
              </a:ext>
            </a:extLst>
          </p:cNvPr>
          <p:cNvSpPr>
            <a:spLocks noChangeArrowheads="1"/>
          </p:cNvSpPr>
          <p:nvPr/>
        </p:nvSpPr>
        <p:spPr bwMode="auto">
          <a:xfrm>
            <a:off x="5956300" y="3536950"/>
            <a:ext cx="3143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a:solidFill>
                  <a:srgbClr val="CA4E39"/>
                </a:solidFill>
                <a:latin typeface="Pe-icon-7-stroke" pitchFamily="2" charset="0"/>
              </a:rPr>
              <a:t></a:t>
            </a:r>
            <a:endParaRPr lang="ru-RU" altLang="en-US" sz="4000">
              <a:solidFill>
                <a:srgbClr val="CA4E39"/>
              </a:solidFill>
            </a:endParaRPr>
          </a:p>
        </p:txBody>
      </p:sp>
      <p:sp>
        <p:nvSpPr>
          <p:cNvPr id="3" name="TextBox 2">
            <a:extLst>
              <a:ext uri="{FF2B5EF4-FFF2-40B4-BE49-F238E27FC236}">
                <a16:creationId xmlns:a16="http://schemas.microsoft.com/office/drawing/2014/main" id="{E8DAEBE5-9BA9-EB39-86D5-AC57C26F2A25}"/>
              </a:ext>
            </a:extLst>
          </p:cNvPr>
          <p:cNvSpPr txBox="1">
            <a:spLocks noChangeArrowheads="1"/>
          </p:cNvSpPr>
          <p:nvPr/>
        </p:nvSpPr>
        <p:spPr bwMode="auto">
          <a:xfrm>
            <a:off x="690563" y="1595438"/>
            <a:ext cx="49593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DONUT</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CHART</a:t>
            </a:r>
          </a:p>
        </p:txBody>
      </p:sp>
      <p:cxnSp>
        <p:nvCxnSpPr>
          <p:cNvPr id="26" name="Прямая соединительная линия 12">
            <a:extLst>
              <a:ext uri="{FF2B5EF4-FFF2-40B4-BE49-F238E27FC236}">
                <a16:creationId xmlns:a16="http://schemas.microsoft.com/office/drawing/2014/main" id="{5561A9A3-0111-A78A-ACFC-ADBC05773590}"/>
              </a:ext>
            </a:extLst>
          </p:cNvPr>
          <p:cNvCxnSpPr/>
          <p:nvPr/>
        </p:nvCxnSpPr>
        <p:spPr>
          <a:xfrm>
            <a:off x="0" y="199390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28" name="Picture 27">
            <a:extLst>
              <a:ext uri="{FF2B5EF4-FFF2-40B4-BE49-F238E27FC236}">
                <a16:creationId xmlns:a16="http://schemas.microsoft.com/office/drawing/2014/main" id="{2EB85C3C-77F5-BA18-0861-8E3F14EBF191}"/>
              </a:ext>
            </a:extLst>
          </p:cNvPr>
          <p:cNvPicPr>
            <a:picLocks noChangeAspect="1"/>
          </p:cNvPicPr>
          <p:nvPr/>
        </p:nvPicPr>
        <p:blipFill>
          <a:blip r:embed="rId4"/>
          <a:stretch>
            <a:fillRect/>
          </a:stretch>
        </p:blipFill>
        <p:spPr>
          <a:xfrm>
            <a:off x="12191206" y="-144574"/>
            <a:ext cx="128518" cy="6858000"/>
          </a:xfrm>
          <a:prstGeom prst="rect">
            <a:avLst/>
          </a:prstGeom>
        </p:spPr>
      </p:pic>
      <p:pic>
        <p:nvPicPr>
          <p:cNvPr id="2" name="Picture 1">
            <a:extLst>
              <a:ext uri="{FF2B5EF4-FFF2-40B4-BE49-F238E27FC236}">
                <a16:creationId xmlns:a16="http://schemas.microsoft.com/office/drawing/2014/main" id="{8917E2E4-CFF3-BC13-067F-106824FFBDF6}"/>
              </a:ext>
            </a:extLst>
          </p:cNvPr>
          <p:cNvPicPr>
            <a:picLocks noChangeAspect="1"/>
          </p:cNvPicPr>
          <p:nvPr/>
        </p:nvPicPr>
        <p:blipFill>
          <a:blip r:embed="rId5"/>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5A6DAF59-9E4A-3573-FB15-3EA6CB9B4DFB}"/>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2964261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400"/>
                                        <p:tgtEl>
                                          <p:spTgt spid="16"/>
                                        </p:tgtEl>
                                      </p:cBhvr>
                                    </p:animEffect>
                                  </p:childTnLst>
                                </p:cTn>
                              </p:par>
                            </p:childTnLst>
                          </p:cTn>
                        </p:par>
                        <p:par>
                          <p:cTn id="8" fill="hold">
                            <p:stCondLst>
                              <p:cond delay="4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400"/>
                                        <p:tgtEl>
                                          <p:spTgt spid="18"/>
                                        </p:tgtEl>
                                      </p:cBhvr>
                                    </p:animEffect>
                                  </p:childTnLst>
                                </p:cTn>
                              </p:par>
                              <p:par>
                                <p:cTn id="12" presetID="22" presetClass="entr" presetSubtype="1" fill="hold"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up)">
                                      <p:cBhvr>
                                        <p:cTn id="14" dur="400"/>
                                        <p:tgtEl>
                                          <p:spTgt spid="24"/>
                                        </p:tgtEl>
                                      </p:cBhvr>
                                    </p:animEffect>
                                  </p:childTnLst>
                                </p:cTn>
                              </p:par>
                            </p:childTnLst>
                          </p:cTn>
                        </p:par>
                        <p:par>
                          <p:cTn id="15" fill="hold">
                            <p:stCondLst>
                              <p:cond delay="800"/>
                            </p:stCondLst>
                            <p:childTnLst>
                              <p:par>
                                <p:cTn id="16" presetID="41" presetClass="entr" presetSubtype="0" fill="hold" nodeType="after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cBhvr>
                                        <p:cTn id="18"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9" dur="250" fill="hold"/>
                                        <p:tgtEl>
                                          <p:spTgt spid="3"/>
                                        </p:tgtEl>
                                        <p:attrNameLst>
                                          <p:attrName>ppt_y</p:attrName>
                                        </p:attrNameLst>
                                      </p:cBhvr>
                                      <p:tavLst>
                                        <p:tav tm="0">
                                          <p:val>
                                            <p:strVal val="#ppt_y"/>
                                          </p:val>
                                        </p:tav>
                                        <p:tav tm="100000">
                                          <p:val>
                                            <p:strVal val="#ppt_y"/>
                                          </p:val>
                                        </p:tav>
                                      </p:tavLst>
                                    </p:anim>
                                    <p:anim calcmode="lin" valueType="num">
                                      <p:cBhvr>
                                        <p:cTn id="20"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1"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250" tmFilter="0,0; .5, 1; 1, 1"/>
                                        <p:tgtEl>
                                          <p:spTgt spid="3"/>
                                        </p:tgtEl>
                                      </p:cBhvr>
                                    </p:animEffect>
                                  </p:childTnLst>
                                </p:cTn>
                              </p:par>
                            </p:childTnLst>
                          </p:cTn>
                        </p:par>
                        <p:par>
                          <p:cTn id="23" fill="hold">
                            <p:stCondLst>
                              <p:cond delay="1275"/>
                            </p:stCondLst>
                            <p:childTnLst>
                              <p:par>
                                <p:cTn id="24" presetID="2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4" grpId="0"/>
      <p:bldP spid="3" grpId="0"/>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graphicFrame>
        <p:nvGraphicFramePr>
          <p:cNvPr id="2" name="Chart 14">
            <a:extLst>
              <a:ext uri="{FF2B5EF4-FFF2-40B4-BE49-F238E27FC236}">
                <a16:creationId xmlns:a16="http://schemas.microsoft.com/office/drawing/2014/main" id="{004AE5E0-CD94-1A38-20C1-CC516FDBFDA9}"/>
              </a:ext>
            </a:extLst>
          </p:cNvPr>
          <p:cNvGraphicFramePr>
            <a:graphicFrameLocks/>
          </p:cNvGraphicFramePr>
          <p:nvPr>
            <p:extLst>
              <p:ext uri="{D42A27DB-BD31-4B8C-83A1-F6EECF244321}">
                <p14:modId xmlns:p14="http://schemas.microsoft.com/office/powerpoint/2010/main" val="3577878446"/>
              </p:ext>
            </p:extLst>
          </p:nvPr>
        </p:nvGraphicFramePr>
        <p:xfrm>
          <a:off x="6456363" y="2257425"/>
          <a:ext cx="4959350" cy="2757602"/>
        </p:xfrm>
        <a:graphic>
          <a:graphicData uri="http://schemas.openxmlformats.org/drawingml/2006/chart">
            <c:chart xmlns:c="http://schemas.openxmlformats.org/drawingml/2006/chart" xmlns:r="http://schemas.openxmlformats.org/officeDocument/2006/relationships" r:id="rId3"/>
          </a:graphicData>
        </a:graphic>
      </p:graphicFrame>
      <p:sp>
        <p:nvSpPr>
          <p:cNvPr id="11" name="Подзаголовок 2">
            <a:extLst>
              <a:ext uri="{FF2B5EF4-FFF2-40B4-BE49-F238E27FC236}">
                <a16:creationId xmlns:a16="http://schemas.microsoft.com/office/drawing/2014/main" id="{D458C25A-1C40-FE08-A958-588689D8C5F7}"/>
              </a:ext>
            </a:extLst>
          </p:cNvPr>
          <p:cNvSpPr txBox="1">
            <a:spLocks/>
          </p:cNvSpPr>
          <p:nvPr/>
        </p:nvSpPr>
        <p:spPr>
          <a:xfrm>
            <a:off x="6658280" y="5030899"/>
            <a:ext cx="5041900" cy="10795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TITLE</a:t>
            </a:r>
          </a:p>
          <a:p>
            <a:pPr marL="0" indent="0" algn="ctr" fontAlgn="auto">
              <a:lnSpc>
                <a:spcPct val="150000"/>
              </a:lnSpc>
              <a:spcBef>
                <a:spcPts val="0"/>
              </a:spcBef>
              <a:spcAft>
                <a:spcPts val="0"/>
              </a:spcAft>
              <a:buFont typeface="Arial" panose="020B0604020202020204" pitchFamily="34" charset="0"/>
              <a:buNone/>
              <a:defRPr/>
            </a:pPr>
            <a:r>
              <a:rPr lang="en-US" sz="1050" kern="0" dirty="0">
                <a:latin typeface="+mj-lt"/>
                <a:ea typeface="Karla" pitchFamily="2" charset="0"/>
                <a:cs typeface="Poppins" panose="02000000000000000000" pitchFamily="2" charset="0"/>
              </a:rPr>
              <a:t>Etiam vitae dui congue, semper quam vitae, luctus ligula. Sed posuere nunc in leo commod else cuprum less</a:t>
            </a:r>
            <a:r>
              <a:rPr lang="en-US" sz="1050" dirty="0">
                <a:latin typeface="+mj-lt"/>
                <a:ea typeface="Karla" pitchFamily="2" charset="0"/>
                <a:cs typeface="Poppins" panose="02000000000000000000" pitchFamily="2" charset="0"/>
              </a:rPr>
              <a:t>. Etiam vitae dui congue, semper quam.</a:t>
            </a:r>
            <a:endParaRPr lang="en-US" sz="1050" dirty="0">
              <a:latin typeface="+mj-lt"/>
              <a:cs typeface="Poppins" panose="02000000000000000000" pitchFamily="2" charset="0"/>
            </a:endParaRPr>
          </a:p>
        </p:txBody>
      </p:sp>
      <p:graphicFrame>
        <p:nvGraphicFramePr>
          <p:cNvPr id="19" name="Chart 14">
            <a:extLst>
              <a:ext uri="{FF2B5EF4-FFF2-40B4-BE49-F238E27FC236}">
                <a16:creationId xmlns:a16="http://schemas.microsoft.com/office/drawing/2014/main" id="{65F18AD8-22A0-51EA-720C-6EE04A89663D}"/>
              </a:ext>
            </a:extLst>
          </p:cNvPr>
          <p:cNvGraphicFramePr>
            <a:graphicFrameLocks/>
          </p:cNvGraphicFramePr>
          <p:nvPr>
            <p:extLst>
              <p:ext uri="{D42A27DB-BD31-4B8C-83A1-F6EECF244321}">
                <p14:modId xmlns:p14="http://schemas.microsoft.com/office/powerpoint/2010/main" val="30860623"/>
              </p:ext>
            </p:extLst>
          </p:nvPr>
        </p:nvGraphicFramePr>
        <p:xfrm>
          <a:off x="639764" y="2257425"/>
          <a:ext cx="4960838" cy="2757602"/>
        </p:xfrm>
        <a:graphic>
          <a:graphicData uri="http://schemas.openxmlformats.org/drawingml/2006/chart">
            <c:chart xmlns:c="http://schemas.openxmlformats.org/drawingml/2006/chart" xmlns:r="http://schemas.openxmlformats.org/officeDocument/2006/relationships" r:id="rId4"/>
          </a:graphicData>
        </a:graphic>
      </p:graphicFrame>
      <p:sp>
        <p:nvSpPr>
          <p:cNvPr id="20" name="Подзаголовок 2">
            <a:extLst>
              <a:ext uri="{FF2B5EF4-FFF2-40B4-BE49-F238E27FC236}">
                <a16:creationId xmlns:a16="http://schemas.microsoft.com/office/drawing/2014/main" id="{FF4F3074-CE4B-6EF1-A6AA-82CB59FCC02B}"/>
              </a:ext>
            </a:extLst>
          </p:cNvPr>
          <p:cNvSpPr txBox="1">
            <a:spLocks/>
          </p:cNvSpPr>
          <p:nvPr/>
        </p:nvSpPr>
        <p:spPr>
          <a:xfrm>
            <a:off x="843267" y="5030899"/>
            <a:ext cx="5041900" cy="10795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TITLE</a:t>
            </a:r>
          </a:p>
          <a:p>
            <a:pPr marL="0" indent="0" algn="ctr" fontAlgn="auto">
              <a:lnSpc>
                <a:spcPct val="150000"/>
              </a:lnSpc>
              <a:spcBef>
                <a:spcPts val="0"/>
              </a:spcBef>
              <a:spcAft>
                <a:spcPts val="0"/>
              </a:spcAft>
              <a:buFont typeface="Arial" panose="020B0604020202020204" pitchFamily="34" charset="0"/>
              <a:buNone/>
              <a:defRPr/>
            </a:pPr>
            <a:r>
              <a:rPr lang="en-US" sz="1050" kern="0" dirty="0">
                <a:latin typeface="+mj-lt"/>
                <a:ea typeface="Karla" pitchFamily="2" charset="0"/>
                <a:cs typeface="Poppins" panose="02000000000000000000" pitchFamily="2" charset="0"/>
              </a:rPr>
              <a:t>Etiam vitae dui congue, semper quam vitae, luctus ligula. Sed posuere nunc in leo commod else cuprum less</a:t>
            </a:r>
            <a:r>
              <a:rPr lang="en-US" sz="1050" dirty="0">
                <a:latin typeface="+mj-lt"/>
                <a:ea typeface="Karla" pitchFamily="2" charset="0"/>
                <a:cs typeface="Poppins" panose="02000000000000000000" pitchFamily="2" charset="0"/>
              </a:rPr>
              <a:t>. Etiam vitae dui congue, semper quam.</a:t>
            </a:r>
            <a:endParaRPr lang="en-US" sz="1050" dirty="0">
              <a:latin typeface="+mj-lt"/>
              <a:cs typeface="Poppins" panose="02000000000000000000" pitchFamily="2" charset="0"/>
            </a:endParaRPr>
          </a:p>
        </p:txBody>
      </p:sp>
      <p:cxnSp>
        <p:nvCxnSpPr>
          <p:cNvPr id="21" name="Прямая соединительная линия 18">
            <a:extLst>
              <a:ext uri="{FF2B5EF4-FFF2-40B4-BE49-F238E27FC236}">
                <a16:creationId xmlns:a16="http://schemas.microsoft.com/office/drawing/2014/main" id="{0FB668BD-D5A2-8272-39C9-56A6CC8481C9}"/>
              </a:ext>
            </a:extLst>
          </p:cNvPr>
          <p:cNvCxnSpPr/>
          <p:nvPr/>
        </p:nvCxnSpPr>
        <p:spPr>
          <a:xfrm>
            <a:off x="6172200" y="2408238"/>
            <a:ext cx="0" cy="36750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9081C4B6-C041-B270-2E39-C5644D449D93}"/>
              </a:ext>
            </a:extLst>
          </p:cNvPr>
          <p:cNvSpPr txBox="1">
            <a:spLocks noChangeArrowheads="1"/>
          </p:cNvSpPr>
          <p:nvPr/>
        </p:nvSpPr>
        <p:spPr bwMode="auto">
          <a:xfrm>
            <a:off x="690563" y="1595438"/>
            <a:ext cx="49593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LINE</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CHART</a:t>
            </a:r>
          </a:p>
        </p:txBody>
      </p:sp>
      <p:cxnSp>
        <p:nvCxnSpPr>
          <p:cNvPr id="23" name="Прямая соединительная линия 12">
            <a:extLst>
              <a:ext uri="{FF2B5EF4-FFF2-40B4-BE49-F238E27FC236}">
                <a16:creationId xmlns:a16="http://schemas.microsoft.com/office/drawing/2014/main" id="{2ABE453E-3731-13CB-C8CA-BD7114B18350}"/>
              </a:ext>
            </a:extLst>
          </p:cNvPr>
          <p:cNvCxnSpPr/>
          <p:nvPr/>
        </p:nvCxnSpPr>
        <p:spPr>
          <a:xfrm>
            <a:off x="0" y="199390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41B05FDF-8DE5-5D01-FF0E-0539F7C34F6D}"/>
              </a:ext>
            </a:extLst>
          </p:cNvPr>
          <p:cNvPicPr>
            <a:picLocks noChangeAspect="1"/>
          </p:cNvPicPr>
          <p:nvPr/>
        </p:nvPicPr>
        <p:blipFill>
          <a:blip r:embed="rId5"/>
          <a:stretch>
            <a:fillRect/>
          </a:stretch>
        </p:blipFill>
        <p:spPr>
          <a:xfrm>
            <a:off x="12191206" y="-144574"/>
            <a:ext cx="128518" cy="6858000"/>
          </a:xfrm>
          <a:prstGeom prst="rect">
            <a:avLst/>
          </a:prstGeom>
        </p:spPr>
      </p:pic>
      <p:pic>
        <p:nvPicPr>
          <p:cNvPr id="8" name="Picture 7">
            <a:extLst>
              <a:ext uri="{FF2B5EF4-FFF2-40B4-BE49-F238E27FC236}">
                <a16:creationId xmlns:a16="http://schemas.microsoft.com/office/drawing/2014/main" id="{3B44BE5C-E79C-07D5-13DC-FD2EE0D9A32E}"/>
              </a:ext>
            </a:extLst>
          </p:cNvPr>
          <p:cNvPicPr>
            <a:picLocks noChangeAspect="1"/>
          </p:cNvPicPr>
          <p:nvPr/>
        </p:nvPicPr>
        <p:blipFill>
          <a:blip r:embed="rId6"/>
          <a:stretch>
            <a:fillRect/>
          </a:stretch>
        </p:blipFill>
        <p:spPr>
          <a:xfrm>
            <a:off x="8585369" y="274477"/>
            <a:ext cx="3142501" cy="870947"/>
          </a:xfrm>
          <a:prstGeom prst="rect">
            <a:avLst/>
          </a:prstGeom>
        </p:spPr>
      </p:pic>
      <p:sp>
        <p:nvSpPr>
          <p:cNvPr id="9" name="Подзаголовок 2">
            <a:extLst>
              <a:ext uri="{FF2B5EF4-FFF2-40B4-BE49-F238E27FC236}">
                <a16:creationId xmlns:a16="http://schemas.microsoft.com/office/drawing/2014/main" id="{438217FF-7357-5D8B-FA93-068529339330}"/>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2287978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400"/>
                                        <p:tgtEl>
                                          <p:spTgt spid="11"/>
                                        </p:tgtEl>
                                      </p:cBhvr>
                                    </p:animEffect>
                                  </p:childTnLst>
                                </p:cTn>
                              </p:par>
                            </p:childTnLst>
                          </p:cTn>
                        </p:par>
                        <p:par>
                          <p:cTn id="8" fill="hold">
                            <p:stCondLst>
                              <p:cond delay="400"/>
                            </p:stCondLst>
                            <p:childTnLst>
                              <p:par>
                                <p:cTn id="9" presetID="22"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400"/>
                                        <p:tgtEl>
                                          <p:spTgt spid="20"/>
                                        </p:tgtEl>
                                      </p:cBhvr>
                                    </p:animEffect>
                                  </p:childTnLst>
                                </p:cTn>
                              </p:par>
                            </p:childTnLst>
                          </p:cTn>
                        </p:par>
                        <p:par>
                          <p:cTn id="12" fill="hold">
                            <p:stCondLst>
                              <p:cond delay="800"/>
                            </p:stCondLst>
                            <p:childTnLst>
                              <p:par>
                                <p:cTn id="13" presetID="41" presetClass="entr" presetSubtype="0" fill="hold"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250" fill="hold"/>
                                        <p:tgtEl>
                                          <p:spTgt spid="3"/>
                                        </p:tgtEl>
                                        <p:attrNameLst>
                                          <p:attrName>ppt_y</p:attrName>
                                        </p:attrNameLst>
                                      </p:cBhvr>
                                      <p:tavLst>
                                        <p:tav tm="0">
                                          <p:val>
                                            <p:strVal val="#ppt_y"/>
                                          </p:val>
                                        </p:tav>
                                        <p:tav tm="100000">
                                          <p:val>
                                            <p:strVal val="#ppt_y"/>
                                          </p:val>
                                        </p:tav>
                                      </p:tavLst>
                                    </p:anim>
                                    <p:anim calcmode="lin" valueType="num">
                                      <p:cBhvr>
                                        <p:cTn id="17"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250" tmFilter="0,0; .5, 1; 1, 1"/>
                                        <p:tgtEl>
                                          <p:spTgt spid="3"/>
                                        </p:tgtEl>
                                      </p:cBhvr>
                                    </p:animEffect>
                                  </p:childTnLst>
                                </p:cTn>
                              </p:par>
                            </p:childTnLst>
                          </p:cTn>
                        </p:par>
                        <p:par>
                          <p:cTn id="20" fill="hold">
                            <p:stCondLst>
                              <p:cond delay="1250"/>
                            </p:stCondLst>
                            <p:childTnLst>
                              <p:par>
                                <p:cTn id="21" presetID="22" presetClass="entr" presetSubtype="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0" grpId="0"/>
      <p:bldP spid="3"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16" name="Подзаголовок 2">
            <a:extLst>
              <a:ext uri="{FF2B5EF4-FFF2-40B4-BE49-F238E27FC236}">
                <a16:creationId xmlns:a16="http://schemas.microsoft.com/office/drawing/2014/main" id="{72EF6296-D2D8-2FED-6C1D-F1DB3B9DF100}"/>
              </a:ext>
            </a:extLst>
          </p:cNvPr>
          <p:cNvSpPr txBox="1">
            <a:spLocks/>
          </p:cNvSpPr>
          <p:nvPr/>
        </p:nvSpPr>
        <p:spPr>
          <a:xfrm>
            <a:off x="744538" y="2230245"/>
            <a:ext cx="7591425" cy="293956"/>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kern="0" dirty="0">
                <a:latin typeface="+mj-lt"/>
                <a:ea typeface="Karla" pitchFamily="2" charset="0"/>
                <a:cs typeface="Poppins" panose="02000000000000000000" pitchFamily="2" charset="0"/>
              </a:rPr>
              <a:t>Etiam vitae dui congue, semper quam vitae, luctus ligula. Sed posuere nunc.</a:t>
            </a:r>
            <a:endParaRPr lang="en-US" sz="1200" dirty="0">
              <a:latin typeface="+mj-lt"/>
              <a:ea typeface="Karla" pitchFamily="2" charset="0"/>
              <a:cs typeface="Poppins" panose="02000000000000000000" pitchFamily="2" charset="0"/>
            </a:endParaRPr>
          </a:p>
        </p:txBody>
      </p:sp>
      <p:graphicFrame>
        <p:nvGraphicFramePr>
          <p:cNvPr id="34" name="Диаграмма 8">
            <a:extLst>
              <a:ext uri="{FF2B5EF4-FFF2-40B4-BE49-F238E27FC236}">
                <a16:creationId xmlns:a16="http://schemas.microsoft.com/office/drawing/2014/main" id="{569409BA-0E0F-C9E4-33D6-570973703852}"/>
              </a:ext>
            </a:extLst>
          </p:cNvPr>
          <p:cNvGraphicFramePr>
            <a:graphicFrameLocks/>
          </p:cNvGraphicFramePr>
          <p:nvPr>
            <p:extLst>
              <p:ext uri="{D42A27DB-BD31-4B8C-83A1-F6EECF244321}">
                <p14:modId xmlns:p14="http://schemas.microsoft.com/office/powerpoint/2010/main" val="2587332227"/>
              </p:ext>
            </p:extLst>
          </p:nvPr>
        </p:nvGraphicFramePr>
        <p:xfrm>
          <a:off x="331789" y="2605392"/>
          <a:ext cx="2851149" cy="20256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5" name="Диаграмма 9">
            <a:extLst>
              <a:ext uri="{FF2B5EF4-FFF2-40B4-BE49-F238E27FC236}">
                <a16:creationId xmlns:a16="http://schemas.microsoft.com/office/drawing/2014/main" id="{2FB8693B-0E3E-2A77-E0B0-DBC8BDC8F1B7}"/>
              </a:ext>
            </a:extLst>
          </p:cNvPr>
          <p:cNvGraphicFramePr>
            <a:graphicFrameLocks/>
          </p:cNvGraphicFramePr>
          <p:nvPr>
            <p:extLst>
              <p:ext uri="{D42A27DB-BD31-4B8C-83A1-F6EECF244321}">
                <p14:modId xmlns:p14="http://schemas.microsoft.com/office/powerpoint/2010/main" val="1996785947"/>
              </p:ext>
            </p:extLst>
          </p:nvPr>
        </p:nvGraphicFramePr>
        <p:xfrm>
          <a:off x="3208339" y="2605392"/>
          <a:ext cx="2851149" cy="202565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6" name="Диаграмма 12">
            <a:extLst>
              <a:ext uri="{FF2B5EF4-FFF2-40B4-BE49-F238E27FC236}">
                <a16:creationId xmlns:a16="http://schemas.microsoft.com/office/drawing/2014/main" id="{C614A15E-912C-8B46-788E-6AC38C517392}"/>
              </a:ext>
            </a:extLst>
          </p:cNvPr>
          <p:cNvGraphicFramePr>
            <a:graphicFrameLocks/>
          </p:cNvGraphicFramePr>
          <p:nvPr>
            <p:extLst>
              <p:ext uri="{D42A27DB-BD31-4B8C-83A1-F6EECF244321}">
                <p14:modId xmlns:p14="http://schemas.microsoft.com/office/powerpoint/2010/main" val="1531915817"/>
              </p:ext>
            </p:extLst>
          </p:nvPr>
        </p:nvGraphicFramePr>
        <p:xfrm>
          <a:off x="6084889" y="2605392"/>
          <a:ext cx="2851149" cy="202565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7" name="Диаграмма 13">
            <a:extLst>
              <a:ext uri="{FF2B5EF4-FFF2-40B4-BE49-F238E27FC236}">
                <a16:creationId xmlns:a16="http://schemas.microsoft.com/office/drawing/2014/main" id="{E2C6E68D-C311-C637-5FC0-5F28B5F5E480}"/>
              </a:ext>
            </a:extLst>
          </p:cNvPr>
          <p:cNvGraphicFramePr>
            <a:graphicFrameLocks/>
          </p:cNvGraphicFramePr>
          <p:nvPr>
            <p:extLst>
              <p:ext uri="{D42A27DB-BD31-4B8C-83A1-F6EECF244321}">
                <p14:modId xmlns:p14="http://schemas.microsoft.com/office/powerpoint/2010/main" val="1124097344"/>
              </p:ext>
            </p:extLst>
          </p:nvPr>
        </p:nvGraphicFramePr>
        <p:xfrm>
          <a:off x="8961439" y="2605392"/>
          <a:ext cx="2851149" cy="2025650"/>
        </p:xfrm>
        <a:graphic>
          <a:graphicData uri="http://schemas.openxmlformats.org/drawingml/2006/chart">
            <c:chart xmlns:c="http://schemas.openxmlformats.org/drawingml/2006/chart" xmlns:r="http://schemas.openxmlformats.org/officeDocument/2006/relationships" r:id="rId6"/>
          </a:graphicData>
        </a:graphic>
      </p:graphicFrame>
      <p:sp>
        <p:nvSpPr>
          <p:cNvPr id="21" name="Подзаголовок 2">
            <a:extLst>
              <a:ext uri="{FF2B5EF4-FFF2-40B4-BE49-F238E27FC236}">
                <a16:creationId xmlns:a16="http://schemas.microsoft.com/office/drawing/2014/main" id="{09B22D9C-6689-2C63-79EB-9C36C53CC145}"/>
              </a:ext>
            </a:extLst>
          </p:cNvPr>
          <p:cNvSpPr txBox="1">
            <a:spLocks/>
          </p:cNvSpPr>
          <p:nvPr/>
        </p:nvSpPr>
        <p:spPr>
          <a:xfrm>
            <a:off x="6403975" y="4517231"/>
            <a:ext cx="2228850" cy="16367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dirty="0">
                <a:latin typeface="+mj-lt"/>
                <a:ea typeface="Karla" pitchFamily="2" charset="0"/>
                <a:cs typeface="Poppins" panose="02000000000000000000" pitchFamily="2" charset="0"/>
              </a:rPr>
              <a:t>03/</a:t>
            </a:r>
          </a:p>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CONCLUSION</a:t>
            </a:r>
          </a:p>
          <a:p>
            <a:pPr marL="0" indent="0" algn="ctr"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a:t>
            </a:r>
            <a:endParaRPr lang="en-US" sz="1000" dirty="0">
              <a:latin typeface="+mj-lt"/>
              <a:ea typeface="Karla" pitchFamily="2" charset="0"/>
              <a:cs typeface="Poppins" panose="02000000000000000000" pitchFamily="2" charset="0"/>
            </a:endParaRPr>
          </a:p>
        </p:txBody>
      </p:sp>
      <p:sp>
        <p:nvSpPr>
          <p:cNvPr id="22" name="Подзаголовок 2">
            <a:extLst>
              <a:ext uri="{FF2B5EF4-FFF2-40B4-BE49-F238E27FC236}">
                <a16:creationId xmlns:a16="http://schemas.microsoft.com/office/drawing/2014/main" id="{A4B0E9D7-5C42-91E9-842E-5802AFD87459}"/>
              </a:ext>
            </a:extLst>
          </p:cNvPr>
          <p:cNvSpPr txBox="1">
            <a:spLocks/>
          </p:cNvSpPr>
          <p:nvPr/>
        </p:nvSpPr>
        <p:spPr>
          <a:xfrm>
            <a:off x="650875" y="4501356"/>
            <a:ext cx="2228850" cy="16367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dirty="0">
                <a:latin typeface="+mj-lt"/>
                <a:ea typeface="Karla" pitchFamily="2" charset="0"/>
                <a:cs typeface="Poppins" panose="02000000000000000000" pitchFamily="2" charset="0"/>
              </a:rPr>
              <a:t>01/</a:t>
            </a:r>
          </a:p>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CONCLUSION</a:t>
            </a:r>
          </a:p>
          <a:p>
            <a:pPr marL="0" indent="0" algn="ctr"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a:t>
            </a:r>
            <a:endParaRPr lang="en-US" sz="1000" dirty="0">
              <a:latin typeface="+mj-lt"/>
              <a:ea typeface="Karla" pitchFamily="2" charset="0"/>
              <a:cs typeface="Poppins" panose="02000000000000000000" pitchFamily="2" charset="0"/>
            </a:endParaRPr>
          </a:p>
        </p:txBody>
      </p:sp>
      <p:sp>
        <p:nvSpPr>
          <p:cNvPr id="23" name="Подзаголовок 2">
            <a:extLst>
              <a:ext uri="{FF2B5EF4-FFF2-40B4-BE49-F238E27FC236}">
                <a16:creationId xmlns:a16="http://schemas.microsoft.com/office/drawing/2014/main" id="{0D668382-9FF3-0D26-EC76-52E1285BBA98}"/>
              </a:ext>
            </a:extLst>
          </p:cNvPr>
          <p:cNvSpPr txBox="1">
            <a:spLocks/>
          </p:cNvSpPr>
          <p:nvPr/>
        </p:nvSpPr>
        <p:spPr>
          <a:xfrm>
            <a:off x="3589338" y="4517231"/>
            <a:ext cx="2230437" cy="16367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dirty="0">
                <a:latin typeface="+mj-lt"/>
                <a:ea typeface="Karla" pitchFamily="2" charset="0"/>
                <a:cs typeface="Poppins" panose="02000000000000000000" pitchFamily="2" charset="0"/>
              </a:rPr>
              <a:t>02/</a:t>
            </a:r>
          </a:p>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CONCLUSION</a:t>
            </a:r>
          </a:p>
          <a:p>
            <a:pPr marL="0" indent="0" algn="ctr"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a:t>
            </a:r>
            <a:endParaRPr lang="en-US" sz="1000" dirty="0">
              <a:latin typeface="+mj-lt"/>
              <a:ea typeface="Karla" pitchFamily="2" charset="0"/>
              <a:cs typeface="Poppins" panose="02000000000000000000" pitchFamily="2" charset="0"/>
            </a:endParaRPr>
          </a:p>
        </p:txBody>
      </p:sp>
      <p:sp>
        <p:nvSpPr>
          <p:cNvPr id="24" name="Подзаголовок 2">
            <a:extLst>
              <a:ext uri="{FF2B5EF4-FFF2-40B4-BE49-F238E27FC236}">
                <a16:creationId xmlns:a16="http://schemas.microsoft.com/office/drawing/2014/main" id="{3D13471D-77E3-B822-8066-155123138DE4}"/>
              </a:ext>
            </a:extLst>
          </p:cNvPr>
          <p:cNvSpPr txBox="1">
            <a:spLocks/>
          </p:cNvSpPr>
          <p:nvPr/>
        </p:nvSpPr>
        <p:spPr>
          <a:xfrm>
            <a:off x="9280525" y="4501356"/>
            <a:ext cx="2228850" cy="16367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dirty="0">
                <a:latin typeface="+mj-lt"/>
                <a:ea typeface="Karla" pitchFamily="2" charset="0"/>
                <a:cs typeface="Poppins" panose="02000000000000000000" pitchFamily="2" charset="0"/>
              </a:rPr>
              <a:t>04/</a:t>
            </a:r>
          </a:p>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mj-lt"/>
                <a:ea typeface="Karla" pitchFamily="2" charset="0"/>
                <a:cs typeface="Poppins" panose="02000000000000000000" pitchFamily="2" charset="0"/>
              </a:rPr>
              <a:t>CONCLUSION</a:t>
            </a:r>
          </a:p>
          <a:p>
            <a:pPr marL="0" indent="0" algn="ctr" fontAlgn="auto">
              <a:lnSpc>
                <a:spcPct val="150000"/>
              </a:lnSpc>
              <a:spcBef>
                <a:spcPts val="0"/>
              </a:spcBef>
              <a:spcAft>
                <a:spcPts val="0"/>
              </a:spcAft>
              <a:buFont typeface="Arial" panose="020B0604020202020204" pitchFamily="34" charset="0"/>
              <a:buNone/>
              <a:defRPr/>
            </a:pPr>
            <a:r>
              <a:rPr lang="en-US" sz="1000" kern="0" dirty="0">
                <a:latin typeface="+mj-lt"/>
                <a:ea typeface="Karla" pitchFamily="2" charset="0"/>
                <a:cs typeface="Poppins" panose="02000000000000000000" pitchFamily="2" charset="0"/>
              </a:rPr>
              <a:t>Etiam vitae dui congue, semper quam vitae, luctus ligula. Sed posuere nunc</a:t>
            </a:r>
            <a:endParaRPr lang="en-US" sz="1000" dirty="0">
              <a:latin typeface="+mj-lt"/>
              <a:ea typeface="Karla" pitchFamily="2" charset="0"/>
              <a:cs typeface="Poppins" panose="02000000000000000000" pitchFamily="2" charset="0"/>
            </a:endParaRPr>
          </a:p>
        </p:txBody>
      </p:sp>
      <p:sp>
        <p:nvSpPr>
          <p:cNvPr id="25" name="TextBox 24">
            <a:extLst>
              <a:ext uri="{FF2B5EF4-FFF2-40B4-BE49-F238E27FC236}">
                <a16:creationId xmlns:a16="http://schemas.microsoft.com/office/drawing/2014/main" id="{F663EFCE-C07F-DDFD-C673-38C25B385FDD}"/>
              </a:ext>
            </a:extLst>
          </p:cNvPr>
          <p:cNvSpPr txBox="1"/>
          <p:nvPr/>
        </p:nvSpPr>
        <p:spPr>
          <a:xfrm>
            <a:off x="644525" y="3309938"/>
            <a:ext cx="2360613" cy="654050"/>
          </a:xfrm>
          <a:prstGeom prst="rect">
            <a:avLst/>
          </a:prstGeom>
          <a:noFill/>
        </p:spPr>
        <p:txBody>
          <a:bodyPr>
            <a:spAutoFit/>
          </a:bodyPr>
          <a:lstStyle/>
          <a:p>
            <a:pPr algn="ctr" eaLnBrk="1" fontAlgn="auto" hangingPunct="1">
              <a:lnSpc>
                <a:spcPts val="4600"/>
              </a:lnSpc>
              <a:spcBef>
                <a:spcPts val="0"/>
              </a:spcBef>
              <a:spcAft>
                <a:spcPts val="0"/>
              </a:spcAft>
              <a:defRPr/>
            </a:pPr>
            <a:r>
              <a:rPr lang="en-US" sz="3600" b="1" dirty="0">
                <a:solidFill>
                  <a:srgbClr val="35C5EF"/>
                </a:solidFill>
                <a:latin typeface="+mj-lt"/>
                <a:ea typeface="Cardo" panose="02020600000000000000" pitchFamily="18" charset="-79"/>
                <a:cs typeface="Cardo" panose="02020600000000000000" pitchFamily="18" charset="-79"/>
              </a:rPr>
              <a:t>60</a:t>
            </a:r>
            <a:r>
              <a:rPr lang="en-US" sz="3200" b="1" baseline="30000" dirty="0">
                <a:solidFill>
                  <a:srgbClr val="35C5EF"/>
                </a:solidFill>
                <a:latin typeface="+mj-lt"/>
                <a:ea typeface="Cardo" panose="02020600000000000000" pitchFamily="18" charset="-79"/>
                <a:cs typeface="Cardo" panose="02020600000000000000" pitchFamily="18" charset="-79"/>
              </a:rPr>
              <a:t>%</a:t>
            </a:r>
          </a:p>
        </p:txBody>
      </p:sp>
      <p:sp>
        <p:nvSpPr>
          <p:cNvPr id="26" name="TextBox 25">
            <a:extLst>
              <a:ext uri="{FF2B5EF4-FFF2-40B4-BE49-F238E27FC236}">
                <a16:creationId xmlns:a16="http://schemas.microsoft.com/office/drawing/2014/main" id="{F14BB9CA-BBF1-5B0D-B179-9B14A6A3883F}"/>
              </a:ext>
            </a:extLst>
          </p:cNvPr>
          <p:cNvSpPr txBox="1"/>
          <p:nvPr/>
        </p:nvSpPr>
        <p:spPr>
          <a:xfrm>
            <a:off x="3543300" y="3297238"/>
            <a:ext cx="2360613" cy="645305"/>
          </a:xfrm>
          <a:prstGeom prst="rect">
            <a:avLst/>
          </a:prstGeom>
          <a:noFill/>
        </p:spPr>
        <p:txBody>
          <a:bodyPr>
            <a:spAutoFit/>
          </a:bodyPr>
          <a:lstStyle/>
          <a:p>
            <a:pPr algn="ctr" eaLnBrk="1" fontAlgn="auto" hangingPunct="1">
              <a:lnSpc>
                <a:spcPts val="4600"/>
              </a:lnSpc>
              <a:spcBef>
                <a:spcPts val="0"/>
              </a:spcBef>
              <a:spcAft>
                <a:spcPts val="0"/>
              </a:spcAft>
              <a:defRPr/>
            </a:pPr>
            <a:r>
              <a:rPr lang="en-US" sz="3600" b="1" dirty="0">
                <a:solidFill>
                  <a:srgbClr val="35C5EF"/>
                </a:solidFill>
                <a:latin typeface="+mj-lt"/>
                <a:ea typeface="Cardo" panose="02020600000000000000" pitchFamily="18" charset="-79"/>
                <a:cs typeface="Cardo" panose="02020600000000000000" pitchFamily="18" charset="-79"/>
              </a:rPr>
              <a:t>79</a:t>
            </a:r>
            <a:r>
              <a:rPr lang="en-US" sz="3200" b="1" baseline="30000" dirty="0">
                <a:solidFill>
                  <a:srgbClr val="35C5EF"/>
                </a:solidFill>
                <a:latin typeface="+mj-lt"/>
                <a:ea typeface="Cardo" panose="02020600000000000000" pitchFamily="18" charset="-79"/>
                <a:cs typeface="Cardo" panose="02020600000000000000" pitchFamily="18" charset="-79"/>
              </a:rPr>
              <a:t>%</a:t>
            </a:r>
          </a:p>
        </p:txBody>
      </p:sp>
      <p:sp>
        <p:nvSpPr>
          <p:cNvPr id="27" name="TextBox 26">
            <a:extLst>
              <a:ext uri="{FF2B5EF4-FFF2-40B4-BE49-F238E27FC236}">
                <a16:creationId xmlns:a16="http://schemas.microsoft.com/office/drawing/2014/main" id="{C8DC5EC2-3B58-A87C-5ACE-60484282EB8A}"/>
              </a:ext>
            </a:extLst>
          </p:cNvPr>
          <p:cNvSpPr txBox="1"/>
          <p:nvPr/>
        </p:nvSpPr>
        <p:spPr>
          <a:xfrm>
            <a:off x="9296400" y="3286125"/>
            <a:ext cx="2360613" cy="654050"/>
          </a:xfrm>
          <a:prstGeom prst="rect">
            <a:avLst/>
          </a:prstGeom>
          <a:noFill/>
        </p:spPr>
        <p:txBody>
          <a:bodyPr>
            <a:spAutoFit/>
          </a:bodyPr>
          <a:lstStyle/>
          <a:p>
            <a:pPr algn="ctr" eaLnBrk="1" fontAlgn="auto" hangingPunct="1">
              <a:lnSpc>
                <a:spcPts val="4600"/>
              </a:lnSpc>
              <a:spcBef>
                <a:spcPts val="0"/>
              </a:spcBef>
              <a:spcAft>
                <a:spcPts val="0"/>
              </a:spcAft>
              <a:defRPr/>
            </a:pPr>
            <a:r>
              <a:rPr lang="en-US" sz="3600" b="1" dirty="0">
                <a:solidFill>
                  <a:srgbClr val="35C5EF"/>
                </a:solidFill>
                <a:latin typeface="+mj-lt"/>
                <a:ea typeface="Cardo" panose="02020600000000000000" pitchFamily="18" charset="-79"/>
                <a:cs typeface="Cardo" panose="02020600000000000000" pitchFamily="18" charset="-79"/>
              </a:rPr>
              <a:t>21</a:t>
            </a:r>
            <a:r>
              <a:rPr lang="en-US" sz="3200" b="1" baseline="30000" dirty="0">
                <a:solidFill>
                  <a:srgbClr val="35C5EF"/>
                </a:solidFill>
                <a:latin typeface="+mj-lt"/>
                <a:ea typeface="Cardo" panose="02020600000000000000" pitchFamily="18" charset="-79"/>
                <a:cs typeface="Cardo" panose="02020600000000000000" pitchFamily="18" charset="-79"/>
              </a:rPr>
              <a:t>%</a:t>
            </a:r>
          </a:p>
        </p:txBody>
      </p:sp>
      <p:sp>
        <p:nvSpPr>
          <p:cNvPr id="28" name="TextBox 27">
            <a:extLst>
              <a:ext uri="{FF2B5EF4-FFF2-40B4-BE49-F238E27FC236}">
                <a16:creationId xmlns:a16="http://schemas.microsoft.com/office/drawing/2014/main" id="{66790155-4AE7-F6B9-1D04-73207F6FD396}"/>
              </a:ext>
            </a:extLst>
          </p:cNvPr>
          <p:cNvSpPr txBox="1"/>
          <p:nvPr/>
        </p:nvSpPr>
        <p:spPr>
          <a:xfrm>
            <a:off x="6419850" y="3325813"/>
            <a:ext cx="2360613" cy="654050"/>
          </a:xfrm>
          <a:prstGeom prst="rect">
            <a:avLst/>
          </a:prstGeom>
          <a:noFill/>
        </p:spPr>
        <p:txBody>
          <a:bodyPr>
            <a:spAutoFit/>
          </a:bodyPr>
          <a:lstStyle/>
          <a:p>
            <a:pPr algn="ctr" eaLnBrk="1" fontAlgn="auto" hangingPunct="1">
              <a:lnSpc>
                <a:spcPts val="4600"/>
              </a:lnSpc>
              <a:spcBef>
                <a:spcPts val="0"/>
              </a:spcBef>
              <a:spcAft>
                <a:spcPts val="0"/>
              </a:spcAft>
              <a:defRPr/>
            </a:pPr>
            <a:r>
              <a:rPr lang="en-US" sz="3600" b="1" dirty="0">
                <a:solidFill>
                  <a:srgbClr val="35C5EF"/>
                </a:solidFill>
                <a:latin typeface="+mj-lt"/>
                <a:ea typeface="Cardo" panose="02020600000000000000" pitchFamily="18" charset="-79"/>
                <a:cs typeface="Cardo" panose="02020600000000000000" pitchFamily="18" charset="-79"/>
              </a:rPr>
              <a:t>46</a:t>
            </a:r>
            <a:r>
              <a:rPr lang="en-US" sz="3200" b="1" baseline="30000" dirty="0">
                <a:solidFill>
                  <a:srgbClr val="35C5EF"/>
                </a:solidFill>
                <a:latin typeface="+mj-lt"/>
                <a:ea typeface="Cardo" panose="02020600000000000000" pitchFamily="18" charset="-79"/>
                <a:cs typeface="Cardo" panose="02020600000000000000" pitchFamily="18" charset="-79"/>
              </a:rPr>
              <a:t>%</a:t>
            </a:r>
          </a:p>
        </p:txBody>
      </p:sp>
      <p:cxnSp>
        <p:nvCxnSpPr>
          <p:cNvPr id="29" name="Прямая соединительная линия 26">
            <a:extLst>
              <a:ext uri="{FF2B5EF4-FFF2-40B4-BE49-F238E27FC236}">
                <a16:creationId xmlns:a16="http://schemas.microsoft.com/office/drawing/2014/main" id="{F4F5AD52-A0BF-C0F9-4DD4-D35942D468B5}"/>
              </a:ext>
            </a:extLst>
          </p:cNvPr>
          <p:cNvCxnSpPr/>
          <p:nvPr/>
        </p:nvCxnSpPr>
        <p:spPr>
          <a:xfrm>
            <a:off x="3176588" y="2562225"/>
            <a:ext cx="0" cy="3460750"/>
          </a:xfrm>
          <a:prstGeom prst="line">
            <a:avLst/>
          </a:prstGeom>
          <a:ln w="317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8">
            <a:extLst>
              <a:ext uri="{FF2B5EF4-FFF2-40B4-BE49-F238E27FC236}">
                <a16:creationId xmlns:a16="http://schemas.microsoft.com/office/drawing/2014/main" id="{3F476EFF-9B42-43F4-4A56-4689D7B6440E}"/>
              </a:ext>
            </a:extLst>
          </p:cNvPr>
          <p:cNvCxnSpPr/>
          <p:nvPr/>
        </p:nvCxnSpPr>
        <p:spPr>
          <a:xfrm>
            <a:off x="6073775" y="2562225"/>
            <a:ext cx="0" cy="3460750"/>
          </a:xfrm>
          <a:prstGeom prst="line">
            <a:avLst/>
          </a:prstGeom>
          <a:ln w="317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29">
            <a:extLst>
              <a:ext uri="{FF2B5EF4-FFF2-40B4-BE49-F238E27FC236}">
                <a16:creationId xmlns:a16="http://schemas.microsoft.com/office/drawing/2014/main" id="{F378DE90-B7F7-E3D3-908D-C0E074AFB59A}"/>
              </a:ext>
            </a:extLst>
          </p:cNvPr>
          <p:cNvCxnSpPr/>
          <p:nvPr/>
        </p:nvCxnSpPr>
        <p:spPr>
          <a:xfrm>
            <a:off x="8936038" y="2562225"/>
            <a:ext cx="0" cy="3460750"/>
          </a:xfrm>
          <a:prstGeom prst="line">
            <a:avLst/>
          </a:prstGeom>
          <a:ln w="317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0E7EE18-19EB-99E5-129E-29B3D45A637B}"/>
              </a:ext>
            </a:extLst>
          </p:cNvPr>
          <p:cNvSpPr txBox="1">
            <a:spLocks noChangeArrowheads="1"/>
          </p:cNvSpPr>
          <p:nvPr/>
        </p:nvSpPr>
        <p:spPr bwMode="auto">
          <a:xfrm>
            <a:off x="690563" y="1595438"/>
            <a:ext cx="63674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MULTIPLE</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DONUTS</a:t>
            </a:r>
          </a:p>
        </p:txBody>
      </p:sp>
      <p:cxnSp>
        <p:nvCxnSpPr>
          <p:cNvPr id="33" name="Прямая соединительная линия 12">
            <a:extLst>
              <a:ext uri="{FF2B5EF4-FFF2-40B4-BE49-F238E27FC236}">
                <a16:creationId xmlns:a16="http://schemas.microsoft.com/office/drawing/2014/main" id="{1BA932FC-7A75-461D-ACA6-3BFD95F811DB}"/>
              </a:ext>
            </a:extLst>
          </p:cNvPr>
          <p:cNvCxnSpPr/>
          <p:nvPr/>
        </p:nvCxnSpPr>
        <p:spPr>
          <a:xfrm>
            <a:off x="0" y="199390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38" name="Picture 37">
            <a:extLst>
              <a:ext uri="{FF2B5EF4-FFF2-40B4-BE49-F238E27FC236}">
                <a16:creationId xmlns:a16="http://schemas.microsoft.com/office/drawing/2014/main" id="{2E0A264F-3922-6BFA-D7D0-DED59019652D}"/>
              </a:ext>
            </a:extLst>
          </p:cNvPr>
          <p:cNvPicPr>
            <a:picLocks noChangeAspect="1"/>
          </p:cNvPicPr>
          <p:nvPr/>
        </p:nvPicPr>
        <p:blipFill>
          <a:blip r:embed="rId7"/>
          <a:stretch>
            <a:fillRect/>
          </a:stretch>
        </p:blipFill>
        <p:spPr>
          <a:xfrm>
            <a:off x="12191206" y="-144574"/>
            <a:ext cx="128518" cy="6858000"/>
          </a:xfrm>
          <a:prstGeom prst="rect">
            <a:avLst/>
          </a:prstGeom>
        </p:spPr>
      </p:pic>
      <p:pic>
        <p:nvPicPr>
          <p:cNvPr id="2" name="Picture 1">
            <a:extLst>
              <a:ext uri="{FF2B5EF4-FFF2-40B4-BE49-F238E27FC236}">
                <a16:creationId xmlns:a16="http://schemas.microsoft.com/office/drawing/2014/main" id="{117EC549-A020-2895-000C-6A3481C87181}"/>
              </a:ext>
            </a:extLst>
          </p:cNvPr>
          <p:cNvPicPr>
            <a:picLocks noChangeAspect="1"/>
          </p:cNvPicPr>
          <p:nvPr/>
        </p:nvPicPr>
        <p:blipFill>
          <a:blip r:embed="rId8"/>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3514F57C-1428-F039-0498-01F642C61909}"/>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3227507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400"/>
                                        <p:tgtEl>
                                          <p:spTgt spid="16"/>
                                        </p:tgtEl>
                                      </p:cBhvr>
                                    </p:animEffect>
                                  </p:childTnLst>
                                </p:cTn>
                              </p:par>
                              <p:par>
                                <p:cTn id="8" presetID="42"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anim calcmode="lin" valueType="num">
                                      <p:cBhvr>
                                        <p:cTn id="11" dur="500" fill="hold"/>
                                        <p:tgtEl>
                                          <p:spTgt spid="25"/>
                                        </p:tgtEl>
                                        <p:attrNameLst>
                                          <p:attrName>ppt_x</p:attrName>
                                        </p:attrNameLst>
                                      </p:cBhvr>
                                      <p:tavLst>
                                        <p:tav tm="0">
                                          <p:val>
                                            <p:strVal val="#ppt_x"/>
                                          </p:val>
                                        </p:tav>
                                        <p:tav tm="100000">
                                          <p:val>
                                            <p:strVal val="#ppt_x"/>
                                          </p:val>
                                        </p:tav>
                                      </p:tavLst>
                                    </p:anim>
                                    <p:anim calcmode="lin" valueType="num">
                                      <p:cBhvr>
                                        <p:cTn id="12" dur="500" fill="hold"/>
                                        <p:tgtEl>
                                          <p:spTgt spid="25"/>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anim calcmode="lin" valueType="num">
                                      <p:cBhvr>
                                        <p:cTn id="16" dur="500" fill="hold"/>
                                        <p:tgtEl>
                                          <p:spTgt spid="26"/>
                                        </p:tgtEl>
                                        <p:attrNameLst>
                                          <p:attrName>ppt_x</p:attrName>
                                        </p:attrNameLst>
                                      </p:cBhvr>
                                      <p:tavLst>
                                        <p:tav tm="0">
                                          <p:val>
                                            <p:strVal val="#ppt_x"/>
                                          </p:val>
                                        </p:tav>
                                        <p:tav tm="100000">
                                          <p:val>
                                            <p:strVal val="#ppt_x"/>
                                          </p:val>
                                        </p:tav>
                                      </p:tavLst>
                                    </p:anim>
                                    <p:anim calcmode="lin" valueType="num">
                                      <p:cBhvr>
                                        <p:cTn id="17" dur="500" fill="hold"/>
                                        <p:tgtEl>
                                          <p:spTgt spid="2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anim calcmode="lin" valueType="num">
                                      <p:cBhvr>
                                        <p:cTn id="21" dur="500" fill="hold"/>
                                        <p:tgtEl>
                                          <p:spTgt spid="27"/>
                                        </p:tgtEl>
                                        <p:attrNameLst>
                                          <p:attrName>ppt_x</p:attrName>
                                        </p:attrNameLst>
                                      </p:cBhvr>
                                      <p:tavLst>
                                        <p:tav tm="0">
                                          <p:val>
                                            <p:strVal val="#ppt_x"/>
                                          </p:val>
                                        </p:tav>
                                        <p:tav tm="100000">
                                          <p:val>
                                            <p:strVal val="#ppt_x"/>
                                          </p:val>
                                        </p:tav>
                                      </p:tavLst>
                                    </p:anim>
                                    <p:anim calcmode="lin" valueType="num">
                                      <p:cBhvr>
                                        <p:cTn id="22" dur="500" fill="hold"/>
                                        <p:tgtEl>
                                          <p:spTgt spid="2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anim calcmode="lin" valueType="num">
                                      <p:cBhvr>
                                        <p:cTn id="26" dur="500" fill="hold"/>
                                        <p:tgtEl>
                                          <p:spTgt spid="28"/>
                                        </p:tgtEl>
                                        <p:attrNameLst>
                                          <p:attrName>ppt_x</p:attrName>
                                        </p:attrNameLst>
                                      </p:cBhvr>
                                      <p:tavLst>
                                        <p:tav tm="0">
                                          <p:val>
                                            <p:strVal val="#ppt_x"/>
                                          </p:val>
                                        </p:tav>
                                        <p:tav tm="100000">
                                          <p:val>
                                            <p:strVal val="#ppt_x"/>
                                          </p:val>
                                        </p:tav>
                                      </p:tavLst>
                                    </p:anim>
                                    <p:anim calcmode="lin" valueType="num">
                                      <p:cBhvr>
                                        <p:cTn id="27" dur="500" fill="hold"/>
                                        <p:tgtEl>
                                          <p:spTgt spid="28"/>
                                        </p:tgtEl>
                                        <p:attrNameLst>
                                          <p:attrName>ppt_y</p:attrName>
                                        </p:attrNameLst>
                                      </p:cBhvr>
                                      <p:tavLst>
                                        <p:tav tm="0">
                                          <p:val>
                                            <p:strVal val="#ppt_y+.1"/>
                                          </p:val>
                                        </p:tav>
                                        <p:tav tm="100000">
                                          <p:val>
                                            <p:strVal val="#ppt_y"/>
                                          </p:val>
                                        </p:tav>
                                      </p:tavLst>
                                    </p:anim>
                                  </p:childTnLst>
                                </p:cTn>
                              </p:par>
                            </p:childTnLst>
                          </p:cTn>
                        </p:par>
                        <p:par>
                          <p:cTn id="28" fill="hold">
                            <p:stCondLst>
                              <p:cond delay="500"/>
                            </p:stCondLst>
                            <p:childTnLst>
                              <p:par>
                                <p:cTn id="29" presetID="41" presetClass="entr" presetSubtype="0" fill="hold" nodeType="afterEffect">
                                  <p:stCondLst>
                                    <p:cond delay="0"/>
                                  </p:stCondLst>
                                  <p:iterate type="lt">
                                    <p:tmPct val="10000"/>
                                  </p:iterate>
                                  <p:childTnLst>
                                    <p:set>
                                      <p:cBhvr>
                                        <p:cTn id="30" dur="1" fill="hold">
                                          <p:stCondLst>
                                            <p:cond delay="0"/>
                                          </p:stCondLst>
                                        </p:cTn>
                                        <p:tgtEl>
                                          <p:spTgt spid="3"/>
                                        </p:tgtEl>
                                        <p:attrNameLst>
                                          <p:attrName>style.visibility</p:attrName>
                                        </p:attrNameLst>
                                      </p:cBhvr>
                                      <p:to>
                                        <p:strVal val="visible"/>
                                      </p:to>
                                    </p:set>
                                    <p:anim calcmode="lin" valueType="num">
                                      <p:cBhvr>
                                        <p:cTn id="31"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2" dur="250" fill="hold"/>
                                        <p:tgtEl>
                                          <p:spTgt spid="3"/>
                                        </p:tgtEl>
                                        <p:attrNameLst>
                                          <p:attrName>ppt_y</p:attrName>
                                        </p:attrNameLst>
                                      </p:cBhvr>
                                      <p:tavLst>
                                        <p:tav tm="0">
                                          <p:val>
                                            <p:strVal val="#ppt_y"/>
                                          </p:val>
                                        </p:tav>
                                        <p:tav tm="100000">
                                          <p:val>
                                            <p:strVal val="#ppt_y"/>
                                          </p:val>
                                        </p:tav>
                                      </p:tavLst>
                                    </p:anim>
                                    <p:anim calcmode="lin" valueType="num">
                                      <p:cBhvr>
                                        <p:cTn id="33"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4"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5" dur="250" tmFilter="0,0; .5, 1; 1, 1"/>
                                        <p:tgtEl>
                                          <p:spTgt spid="3"/>
                                        </p:tgtEl>
                                      </p:cBhvr>
                                    </p:animEffect>
                                  </p:childTnLst>
                                </p:cTn>
                              </p:par>
                            </p:childTnLst>
                          </p:cTn>
                        </p:par>
                        <p:par>
                          <p:cTn id="36" fill="hold">
                            <p:stCondLst>
                              <p:cond delay="1075"/>
                            </p:stCondLst>
                            <p:childTnLst>
                              <p:par>
                                <p:cTn id="37" presetID="22" presetClass="entr" presetSubtype="1"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5" grpId="0"/>
      <p:bldP spid="26" grpId="0"/>
      <p:bldP spid="27" grpId="0"/>
      <p:bldP spid="28" grpId="0"/>
      <p:bldP spid="3"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graphicFrame>
        <p:nvGraphicFramePr>
          <p:cNvPr id="35" name="Chart 14">
            <a:extLst>
              <a:ext uri="{FF2B5EF4-FFF2-40B4-BE49-F238E27FC236}">
                <a16:creationId xmlns:a16="http://schemas.microsoft.com/office/drawing/2014/main" id="{A7D2AC23-7713-89AD-62A9-F3A712D7465E}"/>
              </a:ext>
            </a:extLst>
          </p:cNvPr>
          <p:cNvGraphicFramePr>
            <a:graphicFrameLocks/>
          </p:cNvGraphicFramePr>
          <p:nvPr>
            <p:extLst>
              <p:ext uri="{D42A27DB-BD31-4B8C-83A1-F6EECF244321}">
                <p14:modId xmlns:p14="http://schemas.microsoft.com/office/powerpoint/2010/main" val="1337519810"/>
              </p:ext>
            </p:extLst>
          </p:nvPr>
        </p:nvGraphicFramePr>
        <p:xfrm>
          <a:off x="673100" y="2261395"/>
          <a:ext cx="6108700" cy="3526349"/>
        </p:xfrm>
        <a:graphic>
          <a:graphicData uri="http://schemas.openxmlformats.org/drawingml/2006/chart">
            <c:chart xmlns:c="http://schemas.openxmlformats.org/drawingml/2006/chart" xmlns:r="http://schemas.openxmlformats.org/officeDocument/2006/relationships" r:id="rId3"/>
          </a:graphicData>
        </a:graphic>
      </p:graphicFrame>
      <p:sp>
        <p:nvSpPr>
          <p:cNvPr id="36" name="Подзаголовок 2">
            <a:extLst>
              <a:ext uri="{FF2B5EF4-FFF2-40B4-BE49-F238E27FC236}">
                <a16:creationId xmlns:a16="http://schemas.microsoft.com/office/drawing/2014/main" id="{97F85C32-541D-FB2E-2E9D-B48AA5DFA6E4}"/>
              </a:ext>
            </a:extLst>
          </p:cNvPr>
          <p:cNvSpPr txBox="1">
            <a:spLocks/>
          </p:cNvSpPr>
          <p:nvPr/>
        </p:nvSpPr>
        <p:spPr>
          <a:xfrm>
            <a:off x="7748588" y="1730888"/>
            <a:ext cx="3490913" cy="10779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solidFill>
                  <a:schemeClr val="tx1">
                    <a:lumMod val="85000"/>
                    <a:lumOff val="15000"/>
                  </a:schemeClr>
                </a:solidFill>
                <a:latin typeface="+mj-lt"/>
                <a:ea typeface="Karla" pitchFamily="2" charset="0"/>
                <a:cs typeface="Poppins" panose="02000000000000000000" pitchFamily="2" charset="0"/>
              </a:rPr>
              <a:t>TITLE HERE</a:t>
            </a:r>
          </a:p>
          <a:p>
            <a:pPr marL="0" indent="0" fontAlgn="auto">
              <a:lnSpc>
                <a:spcPct val="150000"/>
              </a:lnSpc>
              <a:spcBef>
                <a:spcPts val="0"/>
              </a:spcBef>
              <a:spcAft>
                <a:spcPts val="0"/>
              </a:spcAft>
              <a:buFont typeface="Arial" panose="020B0604020202020204" pitchFamily="34" charset="0"/>
              <a:buNone/>
              <a:defRPr/>
            </a:pPr>
            <a:r>
              <a:rPr lang="en-US" sz="1050" kern="0" dirty="0">
                <a:solidFill>
                  <a:schemeClr val="tx1">
                    <a:lumMod val="85000"/>
                    <a:lumOff val="15000"/>
                  </a:schemeClr>
                </a:solidFill>
                <a:latin typeface="+mj-lt"/>
                <a:ea typeface="Karla" pitchFamily="2" charset="0"/>
                <a:cs typeface="Poppins" panose="02000000000000000000" pitchFamily="2" charset="0"/>
              </a:rPr>
              <a:t>Etiam vitae dui congue, semper quam vitae, luctus ligula. Sed posuere nunc in leo commod else cuprum less</a:t>
            </a:r>
            <a:r>
              <a:rPr lang="en-US" sz="1050" dirty="0">
                <a:solidFill>
                  <a:schemeClr val="tx1">
                    <a:lumMod val="85000"/>
                    <a:lumOff val="15000"/>
                  </a:schemeClr>
                </a:solidFill>
                <a:latin typeface="+mj-lt"/>
                <a:ea typeface="Karla" pitchFamily="2" charset="0"/>
                <a:cs typeface="Poppins" panose="02000000000000000000" pitchFamily="2" charset="0"/>
              </a:rPr>
              <a:t>. Etiam vitae dui congue, semper quam.</a:t>
            </a:r>
            <a:endParaRPr lang="en-US" sz="1050" dirty="0">
              <a:solidFill>
                <a:schemeClr val="tx1">
                  <a:lumMod val="85000"/>
                  <a:lumOff val="15000"/>
                </a:schemeClr>
              </a:solidFill>
              <a:latin typeface="+mj-lt"/>
              <a:cs typeface="Poppins" panose="02000000000000000000" pitchFamily="2" charset="0"/>
            </a:endParaRPr>
          </a:p>
        </p:txBody>
      </p:sp>
      <p:sp>
        <p:nvSpPr>
          <p:cNvPr id="37" name="Прямоугольник 13">
            <a:extLst>
              <a:ext uri="{FF2B5EF4-FFF2-40B4-BE49-F238E27FC236}">
                <a16:creationId xmlns:a16="http://schemas.microsoft.com/office/drawing/2014/main" id="{CAA7C8B4-DAFB-AF36-3686-B2E66FC31132}"/>
              </a:ext>
            </a:extLst>
          </p:cNvPr>
          <p:cNvSpPr/>
          <p:nvPr/>
        </p:nvSpPr>
        <p:spPr>
          <a:xfrm>
            <a:off x="7732712" y="2922306"/>
            <a:ext cx="4459288" cy="354013"/>
          </a:xfrm>
          <a:prstGeom prst="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38" name="Прямоугольник 16">
            <a:extLst>
              <a:ext uri="{FF2B5EF4-FFF2-40B4-BE49-F238E27FC236}">
                <a16:creationId xmlns:a16="http://schemas.microsoft.com/office/drawing/2014/main" id="{8FF907D4-C523-AF98-C68E-FD67F7C58BBB}"/>
              </a:ext>
            </a:extLst>
          </p:cNvPr>
          <p:cNvSpPr/>
          <p:nvPr/>
        </p:nvSpPr>
        <p:spPr>
          <a:xfrm>
            <a:off x="7731125" y="3496981"/>
            <a:ext cx="4459287" cy="352425"/>
          </a:xfrm>
          <a:prstGeom prst="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39" name="Прямоугольник 17">
            <a:extLst>
              <a:ext uri="{FF2B5EF4-FFF2-40B4-BE49-F238E27FC236}">
                <a16:creationId xmlns:a16="http://schemas.microsoft.com/office/drawing/2014/main" id="{6D49E76F-B01C-5474-B74C-7A785E2AF5B0}"/>
              </a:ext>
            </a:extLst>
          </p:cNvPr>
          <p:cNvSpPr/>
          <p:nvPr/>
        </p:nvSpPr>
        <p:spPr>
          <a:xfrm>
            <a:off x="7732712" y="4065306"/>
            <a:ext cx="4459288" cy="352425"/>
          </a:xfrm>
          <a:prstGeom prst="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40" name="Прямоугольник 18">
            <a:extLst>
              <a:ext uri="{FF2B5EF4-FFF2-40B4-BE49-F238E27FC236}">
                <a16:creationId xmlns:a16="http://schemas.microsoft.com/office/drawing/2014/main" id="{D05B55C1-64B6-BBB9-E391-F9761ED75934}"/>
              </a:ext>
            </a:extLst>
          </p:cNvPr>
          <p:cNvSpPr/>
          <p:nvPr/>
        </p:nvSpPr>
        <p:spPr>
          <a:xfrm>
            <a:off x="7731125" y="4609819"/>
            <a:ext cx="4459287" cy="352425"/>
          </a:xfrm>
          <a:prstGeom prst="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41" name="Прямоугольник 19">
            <a:extLst>
              <a:ext uri="{FF2B5EF4-FFF2-40B4-BE49-F238E27FC236}">
                <a16:creationId xmlns:a16="http://schemas.microsoft.com/office/drawing/2014/main" id="{D0647B6E-A592-7504-8348-EA56D99078E7}"/>
              </a:ext>
            </a:extLst>
          </p:cNvPr>
          <p:cNvSpPr/>
          <p:nvPr/>
        </p:nvSpPr>
        <p:spPr>
          <a:xfrm>
            <a:off x="7731125" y="5178144"/>
            <a:ext cx="4459287" cy="352425"/>
          </a:xfrm>
          <a:prstGeom prst="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42" name="Текст 11">
            <a:extLst>
              <a:ext uri="{FF2B5EF4-FFF2-40B4-BE49-F238E27FC236}">
                <a16:creationId xmlns:a16="http://schemas.microsoft.com/office/drawing/2014/main" id="{FD66E51C-27E9-00EB-4A79-B0FF81EAF110}"/>
              </a:ext>
            </a:extLst>
          </p:cNvPr>
          <p:cNvSpPr txBox="1">
            <a:spLocks/>
          </p:cNvSpPr>
          <p:nvPr/>
        </p:nvSpPr>
        <p:spPr>
          <a:xfrm>
            <a:off x="8132762" y="2896906"/>
            <a:ext cx="1752600" cy="2890838"/>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fontAlgn="auto">
              <a:lnSpc>
                <a:spcPts val="2200"/>
              </a:lnSpc>
              <a:spcBef>
                <a:spcPts val="0"/>
              </a:spcBef>
              <a:spcAft>
                <a:spcPts val="0"/>
              </a:spcAft>
              <a:buFont typeface="+mj-lt"/>
              <a:buAutoNum type="arabicPeriod"/>
              <a:defRPr/>
            </a:pPr>
            <a:r>
              <a:rPr lang="en-US" sz="1200" kern="0" dirty="0">
                <a:solidFill>
                  <a:schemeClr val="bg1"/>
                </a:solidFill>
                <a:latin typeface="+mj-lt"/>
                <a:ea typeface="Karla" pitchFamily="2" charset="0"/>
                <a:cs typeface="Cardo" panose="02020600000000000000" pitchFamily="18" charset="-79"/>
              </a:rPr>
              <a:t>INFO 1                         </a:t>
            </a:r>
          </a:p>
          <a:p>
            <a:pPr marL="228600" indent="-228600" fontAlgn="auto">
              <a:lnSpc>
                <a:spcPts val="2200"/>
              </a:lnSpc>
              <a:spcBef>
                <a:spcPts val="0"/>
              </a:spcBef>
              <a:spcAft>
                <a:spcPts val="0"/>
              </a:spcAft>
              <a:buFont typeface="+mj-lt"/>
              <a:buAutoNum type="arabicPeriod"/>
              <a:defRPr/>
            </a:pPr>
            <a:endParaRPr lang="en-US" sz="1200" kern="0" dirty="0">
              <a:solidFill>
                <a:schemeClr val="bg1"/>
              </a:solidFill>
              <a:latin typeface="+mj-lt"/>
              <a:ea typeface="Karla" pitchFamily="2" charset="0"/>
              <a:cs typeface="Cardo" panose="02020600000000000000" pitchFamily="18" charset="-79"/>
            </a:endParaRPr>
          </a:p>
          <a:p>
            <a:pPr marL="228600" indent="-228600" fontAlgn="auto">
              <a:lnSpc>
                <a:spcPts val="2200"/>
              </a:lnSpc>
              <a:spcBef>
                <a:spcPts val="0"/>
              </a:spcBef>
              <a:spcAft>
                <a:spcPts val="0"/>
              </a:spcAft>
              <a:buFont typeface="+mj-lt"/>
              <a:buAutoNum type="arabicPeriod"/>
              <a:defRPr/>
            </a:pPr>
            <a:r>
              <a:rPr lang="en-US" sz="1200" kern="0" dirty="0">
                <a:solidFill>
                  <a:schemeClr val="bg1"/>
                </a:solidFill>
                <a:latin typeface="+mj-lt"/>
                <a:ea typeface="Karla" pitchFamily="2" charset="0"/>
                <a:cs typeface="Cardo" panose="02020600000000000000" pitchFamily="18" charset="-79"/>
              </a:rPr>
              <a:t>INFO 2                    </a:t>
            </a:r>
          </a:p>
          <a:p>
            <a:pPr marL="228600" indent="-228600" fontAlgn="auto">
              <a:lnSpc>
                <a:spcPts val="2200"/>
              </a:lnSpc>
              <a:spcBef>
                <a:spcPts val="0"/>
              </a:spcBef>
              <a:spcAft>
                <a:spcPts val="0"/>
              </a:spcAft>
              <a:buFont typeface="+mj-lt"/>
              <a:buAutoNum type="arabicPeriod"/>
              <a:defRPr/>
            </a:pPr>
            <a:endParaRPr lang="en-US" sz="1200" kern="0" dirty="0">
              <a:solidFill>
                <a:schemeClr val="bg1"/>
              </a:solidFill>
              <a:latin typeface="+mj-lt"/>
              <a:ea typeface="Karla" pitchFamily="2" charset="0"/>
              <a:cs typeface="Cardo" panose="02020600000000000000" pitchFamily="18" charset="-79"/>
            </a:endParaRPr>
          </a:p>
          <a:p>
            <a:pPr marL="228600" indent="-228600" fontAlgn="auto">
              <a:lnSpc>
                <a:spcPts val="2200"/>
              </a:lnSpc>
              <a:spcBef>
                <a:spcPts val="0"/>
              </a:spcBef>
              <a:spcAft>
                <a:spcPts val="0"/>
              </a:spcAft>
              <a:buFont typeface="+mj-lt"/>
              <a:buAutoNum type="arabicPeriod"/>
              <a:defRPr/>
            </a:pPr>
            <a:r>
              <a:rPr lang="en-US" sz="1200" kern="0" dirty="0">
                <a:solidFill>
                  <a:schemeClr val="bg1"/>
                </a:solidFill>
                <a:latin typeface="+mj-lt"/>
                <a:ea typeface="Karla" pitchFamily="2" charset="0"/>
                <a:cs typeface="Cardo" panose="02020600000000000000" pitchFamily="18" charset="-79"/>
              </a:rPr>
              <a:t>INFO 3</a:t>
            </a:r>
          </a:p>
          <a:p>
            <a:pPr marL="228600" indent="-228600" fontAlgn="auto">
              <a:lnSpc>
                <a:spcPts val="2200"/>
              </a:lnSpc>
              <a:spcBef>
                <a:spcPts val="0"/>
              </a:spcBef>
              <a:spcAft>
                <a:spcPts val="0"/>
              </a:spcAft>
              <a:buFont typeface="+mj-lt"/>
              <a:buAutoNum type="arabicPeriod"/>
              <a:defRPr/>
            </a:pPr>
            <a:endParaRPr lang="en-US" sz="1200" kern="0" dirty="0">
              <a:solidFill>
                <a:schemeClr val="bg1"/>
              </a:solidFill>
              <a:latin typeface="+mj-lt"/>
              <a:ea typeface="Karla" pitchFamily="2" charset="0"/>
              <a:cs typeface="Cardo" panose="02020600000000000000" pitchFamily="18" charset="-79"/>
            </a:endParaRPr>
          </a:p>
          <a:p>
            <a:pPr marL="228600" indent="-228600" fontAlgn="auto">
              <a:lnSpc>
                <a:spcPts val="2200"/>
              </a:lnSpc>
              <a:spcBef>
                <a:spcPts val="0"/>
              </a:spcBef>
              <a:spcAft>
                <a:spcPts val="0"/>
              </a:spcAft>
              <a:buFont typeface="+mj-lt"/>
              <a:buAutoNum type="arabicPeriod"/>
              <a:defRPr/>
            </a:pPr>
            <a:r>
              <a:rPr lang="en-US" sz="1200" kern="0" dirty="0">
                <a:solidFill>
                  <a:schemeClr val="bg1"/>
                </a:solidFill>
                <a:latin typeface="+mj-lt"/>
                <a:ea typeface="Karla" pitchFamily="2" charset="0"/>
                <a:cs typeface="Cardo" panose="02020600000000000000" pitchFamily="18" charset="-79"/>
              </a:rPr>
              <a:t>INFO 4                     </a:t>
            </a:r>
          </a:p>
          <a:p>
            <a:pPr marL="228600" indent="-228600" fontAlgn="auto">
              <a:lnSpc>
                <a:spcPts val="2200"/>
              </a:lnSpc>
              <a:spcBef>
                <a:spcPts val="0"/>
              </a:spcBef>
              <a:spcAft>
                <a:spcPts val="0"/>
              </a:spcAft>
              <a:buFont typeface="+mj-lt"/>
              <a:buAutoNum type="arabicPeriod"/>
              <a:defRPr/>
            </a:pPr>
            <a:endParaRPr lang="en-US" sz="1200" kern="0" dirty="0">
              <a:solidFill>
                <a:schemeClr val="bg1"/>
              </a:solidFill>
              <a:latin typeface="+mj-lt"/>
              <a:ea typeface="Karla" pitchFamily="2" charset="0"/>
              <a:cs typeface="Cardo" panose="02020600000000000000" pitchFamily="18" charset="-79"/>
            </a:endParaRPr>
          </a:p>
          <a:p>
            <a:pPr marL="228600" indent="-228600" fontAlgn="auto">
              <a:lnSpc>
                <a:spcPts val="2200"/>
              </a:lnSpc>
              <a:spcBef>
                <a:spcPts val="0"/>
              </a:spcBef>
              <a:spcAft>
                <a:spcPts val="0"/>
              </a:spcAft>
              <a:buFont typeface="+mj-lt"/>
              <a:buAutoNum type="arabicPeriod"/>
              <a:defRPr/>
            </a:pPr>
            <a:r>
              <a:rPr lang="en-US" sz="1200" kern="0" dirty="0">
                <a:solidFill>
                  <a:schemeClr val="bg1"/>
                </a:solidFill>
                <a:latin typeface="+mj-lt"/>
                <a:ea typeface="Karla" pitchFamily="2" charset="0"/>
                <a:cs typeface="Cardo" panose="02020600000000000000" pitchFamily="18" charset="-79"/>
              </a:rPr>
              <a:t>INFO 5              </a:t>
            </a:r>
          </a:p>
          <a:p>
            <a:pPr fontAlgn="auto">
              <a:lnSpc>
                <a:spcPts val="2200"/>
              </a:lnSpc>
              <a:spcBef>
                <a:spcPts val="0"/>
              </a:spcBef>
              <a:spcAft>
                <a:spcPts val="0"/>
              </a:spcAft>
              <a:defRPr/>
            </a:pPr>
            <a:endParaRPr lang="en-US" sz="1200" dirty="0">
              <a:solidFill>
                <a:schemeClr val="bg1"/>
              </a:solidFill>
              <a:latin typeface="+mj-lt"/>
              <a:ea typeface="Karla" pitchFamily="2" charset="0"/>
              <a:cs typeface="Cardo" panose="02020600000000000000" pitchFamily="18" charset="-79"/>
            </a:endParaRPr>
          </a:p>
        </p:txBody>
      </p:sp>
      <p:sp>
        <p:nvSpPr>
          <p:cNvPr id="43" name="Прямоугольник 15">
            <a:extLst>
              <a:ext uri="{FF2B5EF4-FFF2-40B4-BE49-F238E27FC236}">
                <a16:creationId xmlns:a16="http://schemas.microsoft.com/office/drawing/2014/main" id="{747CC0FF-E07D-8C7A-768B-78C33C8750B7}"/>
              </a:ext>
            </a:extLst>
          </p:cNvPr>
          <p:cNvSpPr/>
          <p:nvPr/>
        </p:nvSpPr>
        <p:spPr>
          <a:xfrm>
            <a:off x="10520362" y="2904844"/>
            <a:ext cx="996950" cy="2632075"/>
          </a:xfrm>
          <a:prstGeom prst="rect">
            <a:avLst/>
          </a:prstGeom>
        </p:spPr>
        <p:txBody>
          <a:bodyPr>
            <a:spAutoFit/>
          </a:bodyPr>
          <a:lstStyle/>
          <a:p>
            <a:pPr algn="r" eaLnBrk="1" fontAlgn="auto" hangingPunct="1">
              <a:lnSpc>
                <a:spcPts val="2200"/>
              </a:lnSpc>
              <a:spcBef>
                <a:spcPts val="0"/>
              </a:spcBef>
              <a:spcAft>
                <a:spcPts val="0"/>
              </a:spcAft>
              <a:defRPr/>
            </a:pPr>
            <a:r>
              <a:rPr lang="en-US" sz="1100" b="1" kern="0" dirty="0">
                <a:solidFill>
                  <a:schemeClr val="bg1"/>
                </a:solidFill>
                <a:latin typeface="Karla" pitchFamily="2" charset="0"/>
                <a:ea typeface="Karla" pitchFamily="2" charset="0"/>
                <a:cs typeface="Cardo" panose="02020600000000000000" pitchFamily="18" charset="-79"/>
              </a:rPr>
              <a:t>$456.25</a:t>
            </a:r>
          </a:p>
          <a:p>
            <a:pPr algn="r" eaLnBrk="1" fontAlgn="auto" hangingPunct="1">
              <a:lnSpc>
                <a:spcPts val="2200"/>
              </a:lnSpc>
              <a:spcBef>
                <a:spcPts val="0"/>
              </a:spcBef>
              <a:spcAft>
                <a:spcPts val="0"/>
              </a:spcAft>
              <a:defRPr/>
            </a:pPr>
            <a:endParaRPr lang="en-US" sz="1100" b="1" kern="0" dirty="0">
              <a:solidFill>
                <a:schemeClr val="bg1"/>
              </a:solidFill>
              <a:latin typeface="Karla" pitchFamily="2" charset="0"/>
              <a:ea typeface="Karla" pitchFamily="2" charset="0"/>
              <a:cs typeface="Cardo" panose="02020600000000000000" pitchFamily="18" charset="-79"/>
            </a:endParaRPr>
          </a:p>
          <a:p>
            <a:pPr algn="r" eaLnBrk="1" fontAlgn="auto" hangingPunct="1">
              <a:lnSpc>
                <a:spcPts val="2200"/>
              </a:lnSpc>
              <a:spcBef>
                <a:spcPts val="0"/>
              </a:spcBef>
              <a:spcAft>
                <a:spcPts val="0"/>
              </a:spcAft>
              <a:defRPr/>
            </a:pPr>
            <a:r>
              <a:rPr lang="en-US" sz="1100" b="1" kern="0" dirty="0">
                <a:solidFill>
                  <a:schemeClr val="bg1"/>
                </a:solidFill>
                <a:latin typeface="Karla" pitchFamily="2" charset="0"/>
                <a:ea typeface="Karla" pitchFamily="2" charset="0"/>
                <a:cs typeface="Cardo" panose="02020600000000000000" pitchFamily="18" charset="-79"/>
              </a:rPr>
              <a:t>$456.25 </a:t>
            </a:r>
            <a:endParaRPr lang="en-US" sz="1100" b="1" dirty="0">
              <a:solidFill>
                <a:schemeClr val="bg1"/>
              </a:solidFill>
              <a:latin typeface="Karla" pitchFamily="2" charset="0"/>
              <a:ea typeface="Karla" pitchFamily="2" charset="0"/>
              <a:cs typeface="Cardo" panose="02020600000000000000" pitchFamily="18" charset="-79"/>
            </a:endParaRPr>
          </a:p>
          <a:p>
            <a:pPr algn="r" eaLnBrk="1" fontAlgn="auto" hangingPunct="1">
              <a:lnSpc>
                <a:spcPts val="2200"/>
              </a:lnSpc>
              <a:spcBef>
                <a:spcPts val="0"/>
              </a:spcBef>
              <a:spcAft>
                <a:spcPts val="0"/>
              </a:spcAft>
              <a:defRPr/>
            </a:pPr>
            <a:endParaRPr lang="en-US" sz="1100" b="1" kern="0" dirty="0">
              <a:solidFill>
                <a:schemeClr val="bg1"/>
              </a:solidFill>
              <a:latin typeface="Karla" pitchFamily="2" charset="0"/>
              <a:ea typeface="Karla" pitchFamily="2" charset="0"/>
              <a:cs typeface="Cardo" panose="02020600000000000000" pitchFamily="18" charset="-79"/>
            </a:endParaRPr>
          </a:p>
          <a:p>
            <a:pPr algn="r" eaLnBrk="1" fontAlgn="auto" hangingPunct="1">
              <a:lnSpc>
                <a:spcPts val="2200"/>
              </a:lnSpc>
              <a:spcBef>
                <a:spcPts val="0"/>
              </a:spcBef>
              <a:spcAft>
                <a:spcPts val="0"/>
              </a:spcAft>
              <a:defRPr/>
            </a:pPr>
            <a:r>
              <a:rPr lang="en-US" sz="1100" b="1" kern="0" dirty="0">
                <a:solidFill>
                  <a:schemeClr val="bg1"/>
                </a:solidFill>
                <a:latin typeface="Karla" pitchFamily="2" charset="0"/>
                <a:ea typeface="Karla" pitchFamily="2" charset="0"/>
                <a:cs typeface="Cardo" panose="02020600000000000000" pitchFamily="18" charset="-79"/>
              </a:rPr>
              <a:t>+987.65</a:t>
            </a:r>
            <a:endParaRPr lang="en-US" sz="1100" b="1" dirty="0">
              <a:solidFill>
                <a:schemeClr val="bg1"/>
              </a:solidFill>
              <a:latin typeface="Karla" pitchFamily="2" charset="0"/>
              <a:ea typeface="Karla" pitchFamily="2" charset="0"/>
              <a:cs typeface="Cardo" panose="02020600000000000000" pitchFamily="18" charset="-79"/>
            </a:endParaRPr>
          </a:p>
          <a:p>
            <a:pPr algn="r" eaLnBrk="1" fontAlgn="auto" hangingPunct="1">
              <a:lnSpc>
                <a:spcPts val="2200"/>
              </a:lnSpc>
              <a:spcBef>
                <a:spcPts val="0"/>
              </a:spcBef>
              <a:spcAft>
                <a:spcPts val="0"/>
              </a:spcAft>
              <a:defRPr/>
            </a:pPr>
            <a:endParaRPr lang="en-US" sz="1100" b="1" kern="0" dirty="0">
              <a:solidFill>
                <a:schemeClr val="bg1"/>
              </a:solidFill>
              <a:latin typeface="Karla" pitchFamily="2" charset="0"/>
              <a:ea typeface="Karla" pitchFamily="2" charset="0"/>
              <a:cs typeface="Cardo" panose="02020600000000000000" pitchFamily="18" charset="-79"/>
            </a:endParaRPr>
          </a:p>
          <a:p>
            <a:pPr algn="r" eaLnBrk="1" fontAlgn="auto" hangingPunct="1">
              <a:lnSpc>
                <a:spcPts val="2200"/>
              </a:lnSpc>
              <a:spcBef>
                <a:spcPts val="0"/>
              </a:spcBef>
              <a:spcAft>
                <a:spcPts val="0"/>
              </a:spcAft>
              <a:defRPr/>
            </a:pPr>
            <a:r>
              <a:rPr lang="en-US" sz="1100" b="1" kern="0" dirty="0">
                <a:solidFill>
                  <a:schemeClr val="bg1"/>
                </a:solidFill>
                <a:latin typeface="Karla" pitchFamily="2" charset="0"/>
                <a:ea typeface="Karla" pitchFamily="2" charset="0"/>
                <a:cs typeface="Cardo" panose="02020600000000000000" pitchFamily="18" charset="-79"/>
              </a:rPr>
              <a:t>+297%</a:t>
            </a:r>
          </a:p>
          <a:p>
            <a:pPr algn="r" eaLnBrk="1" fontAlgn="auto" hangingPunct="1">
              <a:lnSpc>
                <a:spcPts val="2200"/>
              </a:lnSpc>
              <a:spcBef>
                <a:spcPts val="0"/>
              </a:spcBef>
              <a:spcAft>
                <a:spcPts val="0"/>
              </a:spcAft>
              <a:defRPr/>
            </a:pPr>
            <a:endParaRPr lang="en-US" sz="1100" b="1" kern="0" dirty="0">
              <a:solidFill>
                <a:schemeClr val="bg1"/>
              </a:solidFill>
              <a:latin typeface="Karla" pitchFamily="2" charset="0"/>
              <a:ea typeface="Karla" pitchFamily="2" charset="0"/>
              <a:cs typeface="Cardo" panose="02020600000000000000" pitchFamily="18" charset="-79"/>
            </a:endParaRPr>
          </a:p>
          <a:p>
            <a:pPr algn="r" eaLnBrk="1" fontAlgn="auto" hangingPunct="1">
              <a:lnSpc>
                <a:spcPts val="2200"/>
              </a:lnSpc>
              <a:spcBef>
                <a:spcPts val="0"/>
              </a:spcBef>
              <a:spcAft>
                <a:spcPts val="0"/>
              </a:spcAft>
              <a:defRPr/>
            </a:pPr>
            <a:r>
              <a:rPr lang="en-US" sz="1100" b="1" kern="0" dirty="0">
                <a:solidFill>
                  <a:schemeClr val="bg1"/>
                </a:solidFill>
                <a:latin typeface="Karla" pitchFamily="2" charset="0"/>
                <a:ea typeface="Karla" pitchFamily="2" charset="0"/>
                <a:cs typeface="Cardo" panose="02020600000000000000" pitchFamily="18" charset="-79"/>
              </a:rPr>
              <a:t>$1556.25</a:t>
            </a:r>
          </a:p>
        </p:txBody>
      </p:sp>
      <p:sp>
        <p:nvSpPr>
          <p:cNvPr id="11" name="TextBox 10">
            <a:extLst>
              <a:ext uri="{FF2B5EF4-FFF2-40B4-BE49-F238E27FC236}">
                <a16:creationId xmlns:a16="http://schemas.microsoft.com/office/drawing/2014/main" id="{D1A47930-32BC-B628-EB6B-97BC39657CC6}"/>
              </a:ext>
            </a:extLst>
          </p:cNvPr>
          <p:cNvSpPr txBox="1">
            <a:spLocks noChangeArrowheads="1"/>
          </p:cNvSpPr>
          <p:nvPr/>
        </p:nvSpPr>
        <p:spPr bwMode="auto">
          <a:xfrm>
            <a:off x="690563" y="1595438"/>
            <a:ext cx="63674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DASHBOARD</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DESIGN</a:t>
            </a:r>
          </a:p>
        </p:txBody>
      </p:sp>
      <p:cxnSp>
        <p:nvCxnSpPr>
          <p:cNvPr id="16" name="Прямая соединительная линия 12">
            <a:extLst>
              <a:ext uri="{FF2B5EF4-FFF2-40B4-BE49-F238E27FC236}">
                <a16:creationId xmlns:a16="http://schemas.microsoft.com/office/drawing/2014/main" id="{0CAC3D7A-0B95-F7DE-E6F5-0F08E5FEE1C0}"/>
              </a:ext>
            </a:extLst>
          </p:cNvPr>
          <p:cNvCxnSpPr/>
          <p:nvPr/>
        </p:nvCxnSpPr>
        <p:spPr>
          <a:xfrm>
            <a:off x="0" y="199390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25D936E8-190C-29E6-9058-D05F3B65DAA4}"/>
              </a:ext>
            </a:extLst>
          </p:cNvPr>
          <p:cNvPicPr>
            <a:picLocks noChangeAspect="1"/>
          </p:cNvPicPr>
          <p:nvPr/>
        </p:nvPicPr>
        <p:blipFill>
          <a:blip r:embed="rId4"/>
          <a:stretch>
            <a:fillRect/>
          </a:stretch>
        </p:blipFill>
        <p:spPr>
          <a:xfrm>
            <a:off x="12191206" y="-144574"/>
            <a:ext cx="128518" cy="6858000"/>
          </a:xfrm>
          <a:prstGeom prst="rect">
            <a:avLst/>
          </a:prstGeom>
        </p:spPr>
      </p:pic>
      <p:cxnSp>
        <p:nvCxnSpPr>
          <p:cNvPr id="2" name="Прямая соединительная линия 7">
            <a:extLst>
              <a:ext uri="{FF2B5EF4-FFF2-40B4-BE49-F238E27FC236}">
                <a16:creationId xmlns:a16="http://schemas.microsoft.com/office/drawing/2014/main" id="{0DE12531-BE9E-83BD-A718-C6BFD47DA8DE}"/>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48F0CE6D-84AB-1657-A08D-9E421164FBFC}"/>
              </a:ext>
            </a:extLst>
          </p:cNvPr>
          <p:cNvPicPr>
            <a:picLocks noChangeAspect="1"/>
          </p:cNvPicPr>
          <p:nvPr/>
        </p:nvPicPr>
        <p:blipFill>
          <a:blip r:embed="rId5"/>
          <a:stretch>
            <a:fillRect/>
          </a:stretch>
        </p:blipFill>
        <p:spPr>
          <a:xfrm>
            <a:off x="8585369" y="274477"/>
            <a:ext cx="3142501" cy="870947"/>
          </a:xfrm>
          <a:prstGeom prst="rect">
            <a:avLst/>
          </a:prstGeom>
        </p:spPr>
      </p:pic>
      <p:sp>
        <p:nvSpPr>
          <p:cNvPr id="4" name="Подзаголовок 2">
            <a:extLst>
              <a:ext uri="{FF2B5EF4-FFF2-40B4-BE49-F238E27FC236}">
                <a16:creationId xmlns:a16="http://schemas.microsoft.com/office/drawing/2014/main" id="{23434753-8F7D-D465-CFD7-FF2304C1E3B0}"/>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1515784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400"/>
                                        <p:tgtEl>
                                          <p:spTgt spid="36"/>
                                        </p:tgtEl>
                                      </p:cBhvr>
                                    </p:animEffect>
                                  </p:childTnLst>
                                </p:cTn>
                              </p:par>
                            </p:childTnLst>
                          </p:cTn>
                        </p:par>
                        <p:par>
                          <p:cTn id="8" fill="hold">
                            <p:stCondLst>
                              <p:cond delay="400"/>
                            </p:stCondLst>
                            <p:childTnLst>
                              <p:par>
                                <p:cTn id="9" presetID="22" presetClass="entr" presetSubtype="1"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up)">
                                      <p:cBhvr>
                                        <p:cTn id="11" dur="400"/>
                                        <p:tgtEl>
                                          <p:spTgt spid="42"/>
                                        </p:tgtEl>
                                      </p:cBhvr>
                                    </p:animEffect>
                                  </p:childTnLst>
                                </p:cTn>
                              </p:par>
                              <p:par>
                                <p:cTn id="12" presetID="22" presetClass="entr" presetSubtype="1" fill="hold"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up)">
                                      <p:cBhvr>
                                        <p:cTn id="14" dur="400"/>
                                        <p:tgtEl>
                                          <p:spTgt spid="43"/>
                                        </p:tgtEl>
                                      </p:cBhvr>
                                    </p:animEffect>
                                  </p:childTnLst>
                                </p:cTn>
                              </p:par>
                            </p:childTnLst>
                          </p:cTn>
                        </p:par>
                        <p:par>
                          <p:cTn id="15" fill="hold">
                            <p:stCondLst>
                              <p:cond delay="800"/>
                            </p:stCondLst>
                            <p:childTnLst>
                              <p:par>
                                <p:cTn id="16" presetID="41" presetClass="entr" presetSubtype="0" fill="hold" nodeType="afterEffect">
                                  <p:stCondLst>
                                    <p:cond delay="0"/>
                                  </p:stCondLst>
                                  <p:iterate type="lt">
                                    <p:tmPct val="10000"/>
                                  </p:iterate>
                                  <p:childTnLst>
                                    <p:set>
                                      <p:cBhvr>
                                        <p:cTn id="17" dur="1" fill="hold">
                                          <p:stCondLst>
                                            <p:cond delay="0"/>
                                          </p:stCondLst>
                                        </p:cTn>
                                        <p:tgtEl>
                                          <p:spTgt spid="11"/>
                                        </p:tgtEl>
                                        <p:attrNameLst>
                                          <p:attrName>style.visibility</p:attrName>
                                        </p:attrNameLst>
                                      </p:cBhvr>
                                      <p:to>
                                        <p:strVal val="visible"/>
                                      </p:to>
                                    </p:set>
                                    <p:anim calcmode="lin" valueType="num">
                                      <p:cBhvr>
                                        <p:cTn id="18"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9" dur="250" fill="hold"/>
                                        <p:tgtEl>
                                          <p:spTgt spid="11"/>
                                        </p:tgtEl>
                                        <p:attrNameLst>
                                          <p:attrName>ppt_y</p:attrName>
                                        </p:attrNameLst>
                                      </p:cBhvr>
                                      <p:tavLst>
                                        <p:tav tm="0">
                                          <p:val>
                                            <p:strVal val="#ppt_y"/>
                                          </p:val>
                                        </p:tav>
                                        <p:tav tm="100000">
                                          <p:val>
                                            <p:strVal val="#ppt_y"/>
                                          </p:val>
                                        </p:tav>
                                      </p:tavLst>
                                    </p:anim>
                                    <p:anim calcmode="lin" valueType="num">
                                      <p:cBhvr>
                                        <p:cTn id="20"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1"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2" dur="250" tmFilter="0,0; .5, 1; 1, 1"/>
                                        <p:tgtEl>
                                          <p:spTgt spid="11"/>
                                        </p:tgtEl>
                                      </p:cBhvr>
                                    </p:animEffect>
                                  </p:childTnLst>
                                </p:cTn>
                              </p:par>
                            </p:childTnLst>
                          </p:cTn>
                        </p:par>
                        <p:par>
                          <p:cTn id="23" fill="hold">
                            <p:stCondLst>
                              <p:cond delay="1400"/>
                            </p:stCondLst>
                            <p:childTnLst>
                              <p:par>
                                <p:cTn id="24" presetID="22" presetClass="entr" presetSubtype="1"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2" grpId="0"/>
      <p:bldP spid="43" grpId="0"/>
      <p:bldP spid="11"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14">
            <a:extLst>
              <a:ext uri="{FF2B5EF4-FFF2-40B4-BE49-F238E27FC236}">
                <a16:creationId xmlns:a16="http://schemas.microsoft.com/office/drawing/2014/main" id="{5CE1B01C-4FD4-E764-11D0-4473BBA80A79}"/>
              </a:ext>
            </a:extLst>
          </p:cNvPr>
          <p:cNvSpPr/>
          <p:nvPr/>
        </p:nvSpPr>
        <p:spPr>
          <a:xfrm>
            <a:off x="0" y="0"/>
            <a:ext cx="12311063" cy="2947988"/>
          </a:xfrm>
          <a:prstGeom prst="rect">
            <a:avLst/>
          </a:pr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5" name="TextBox 4">
            <a:extLst>
              <a:ext uri="{FF2B5EF4-FFF2-40B4-BE49-F238E27FC236}">
                <a16:creationId xmlns:a16="http://schemas.microsoft.com/office/drawing/2014/main" id="{71B74D82-6B2D-BF3D-562B-38D6B0C76E4E}"/>
              </a:ext>
            </a:extLst>
          </p:cNvPr>
          <p:cNvSpPr txBox="1">
            <a:spLocks noChangeArrowheads="1"/>
          </p:cNvSpPr>
          <p:nvPr/>
        </p:nvSpPr>
        <p:spPr bwMode="auto">
          <a:xfrm>
            <a:off x="2376488" y="1548736"/>
            <a:ext cx="7439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dirty="0">
                <a:solidFill>
                  <a:schemeClr val="bg1"/>
                </a:solidFill>
                <a:latin typeface="Inter" panose="02000503000000020004" pitchFamily="2" charset="0"/>
                <a:ea typeface="Inter" panose="02000503000000020004" pitchFamily="2" charset="0"/>
                <a:cs typeface="Karla" panose="020F0502020204030204" pitchFamily="2" charset="0"/>
              </a:rPr>
              <a:t>WELCOME MESSAGE</a:t>
            </a:r>
          </a:p>
          <a:p>
            <a:pPr algn="ctr" eaLnBrk="1" hangingPunct="1"/>
            <a:endParaRPr lang="en-US" altLang="en-US" sz="4000" dirty="0">
              <a:solidFill>
                <a:schemeClr val="bg1"/>
              </a:solidFill>
              <a:latin typeface="Inter" panose="02000503000000020004" pitchFamily="2" charset="0"/>
              <a:ea typeface="Inter" panose="02000503000000020004" pitchFamily="2" charset="0"/>
            </a:endParaRPr>
          </a:p>
        </p:txBody>
      </p:sp>
      <p:sp>
        <p:nvSpPr>
          <p:cNvPr id="6" name="Подзаголовок 2">
            <a:extLst>
              <a:ext uri="{FF2B5EF4-FFF2-40B4-BE49-F238E27FC236}">
                <a16:creationId xmlns:a16="http://schemas.microsoft.com/office/drawing/2014/main" id="{17BD696B-4D89-410F-78A4-14F690303C51}"/>
              </a:ext>
            </a:extLst>
          </p:cNvPr>
          <p:cNvSpPr txBox="1">
            <a:spLocks/>
          </p:cNvSpPr>
          <p:nvPr/>
        </p:nvSpPr>
        <p:spPr>
          <a:xfrm>
            <a:off x="2642394" y="3936820"/>
            <a:ext cx="7072312" cy="126523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2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 Etiam vitae dui congue, semper quam vitae, luctus. Donec ut tortor sed purus tincidunt lacinia. . Sed posuere nunc in leo commod else cuprum less. Etiam vitae dui congue, semper quam vitae, luctus. Donec ut tortor sed.</a:t>
            </a:r>
          </a:p>
          <a:p>
            <a:pPr marL="0" indent="0" algn="ctr" fontAlgn="auto">
              <a:lnSpc>
                <a:spcPct val="150000"/>
              </a:lnSpc>
              <a:spcBef>
                <a:spcPts val="0"/>
              </a:spcBef>
              <a:spcAft>
                <a:spcPts val="0"/>
              </a:spcAft>
              <a:buFont typeface="Arial" panose="020B0604020202020204" pitchFamily="34" charset="0"/>
              <a:buNone/>
              <a:defRPr/>
            </a:pPr>
            <a:endParaRPr lang="en-US" sz="12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7" name="Прямоугольник 7">
            <a:extLst>
              <a:ext uri="{FF2B5EF4-FFF2-40B4-BE49-F238E27FC236}">
                <a16:creationId xmlns:a16="http://schemas.microsoft.com/office/drawing/2014/main" id="{D033F7D0-7098-2F22-C4F9-CA85F3CDFF64}"/>
              </a:ext>
            </a:extLst>
          </p:cNvPr>
          <p:cNvSpPr/>
          <p:nvPr/>
        </p:nvSpPr>
        <p:spPr>
          <a:xfrm>
            <a:off x="3130550" y="5202057"/>
            <a:ext cx="6096000" cy="616900"/>
          </a:xfrm>
          <a:prstGeom prst="rect">
            <a:avLst/>
          </a:prstGeom>
        </p:spPr>
        <p:txBody>
          <a:bodyPr>
            <a:spAutoFit/>
          </a:bodyPr>
          <a:lstStyle/>
          <a:p>
            <a:pPr algn="ctr" eaLnBrk="1" fontAlgn="auto" hangingPunct="1">
              <a:lnSpc>
                <a:spcPct val="150000"/>
              </a:lnSpc>
              <a:spcBef>
                <a:spcPts val="0"/>
              </a:spcBef>
              <a:spcAft>
                <a:spcPts val="0"/>
              </a:spcAft>
              <a:defRPr/>
            </a:pPr>
            <a:r>
              <a:rPr lang="en-US" sz="1200" b="1" kern="0" dirty="0">
                <a:solidFill>
                  <a:srgbClr val="35C5EF"/>
                </a:solidFill>
                <a:latin typeface="Inter" panose="02000503000000020004" pitchFamily="2" charset="0"/>
                <a:ea typeface="Inter" panose="02000503000000020004" pitchFamily="2" charset="0"/>
                <a:cs typeface="Poppins" panose="02000000000000000000" pitchFamily="2" charset="0"/>
              </a:rPr>
              <a:t>Name Surname</a:t>
            </a:r>
          </a:p>
          <a:p>
            <a:pPr algn="ctr" eaLnBrk="1" fontAlgn="auto" hangingPunct="1">
              <a:lnSpc>
                <a:spcPct val="150000"/>
              </a:lnSpc>
              <a:spcBef>
                <a:spcPts val="0"/>
              </a:spcBef>
              <a:spcAft>
                <a:spcPts val="0"/>
              </a:spcAft>
              <a:defRPr/>
            </a:pPr>
            <a:r>
              <a:rPr lang="en-US" sz="1200" kern="0" dirty="0">
                <a:solidFill>
                  <a:schemeClr val="bg1">
                    <a:lumMod val="50000"/>
                  </a:schemeClr>
                </a:solidFill>
                <a:latin typeface="Karla" pitchFamily="2" charset="0"/>
                <a:ea typeface="Karla" pitchFamily="2" charset="0"/>
                <a:cs typeface="Poppins" panose="02000000000000000000" pitchFamily="2" charset="0"/>
              </a:rPr>
              <a:t>DIRECTOR</a:t>
            </a:r>
          </a:p>
        </p:txBody>
      </p:sp>
      <p:cxnSp>
        <p:nvCxnSpPr>
          <p:cNvPr id="12" name="Прямая соединительная линия 7">
            <a:extLst>
              <a:ext uri="{FF2B5EF4-FFF2-40B4-BE49-F238E27FC236}">
                <a16:creationId xmlns:a16="http://schemas.microsoft.com/office/drawing/2014/main" id="{75C1F664-4A74-63E9-E2E4-8829DB4DD81D}"/>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sp>
        <p:nvSpPr>
          <p:cNvPr id="13" name="Подзаголовок 2">
            <a:extLst>
              <a:ext uri="{FF2B5EF4-FFF2-40B4-BE49-F238E27FC236}">
                <a16:creationId xmlns:a16="http://schemas.microsoft.com/office/drawing/2014/main" id="{166CD7AF-A87D-0396-A481-73A4BA1B5FC4}"/>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a:t>
            </a:r>
            <a:r>
              <a:rPr lang="en-US" sz="1200" kern="0" dirty="0" err="1">
                <a:solidFill>
                  <a:srgbClr val="1A2349"/>
                </a:solidFill>
                <a:latin typeface="Inter" panose="02000503000000020004" pitchFamily="2" charset="0"/>
                <a:ea typeface="Inter" panose="02000503000000020004" pitchFamily="2" charset="0"/>
                <a:cs typeface="Poppins" panose="02000000000000000000" pitchFamily="2" charset="0"/>
              </a:rPr>
              <a:t>prepar</a:t>
            </a:r>
            <a:r>
              <a:rPr lang="ro-RO" sz="1200" kern="0" dirty="0">
                <a:solidFill>
                  <a:srgbClr val="1A2349"/>
                </a:solidFill>
                <a:latin typeface="Inter" panose="02000503000000020004" pitchFamily="2" charset="0"/>
                <a:ea typeface="Inter" panose="02000503000000020004" pitchFamily="2" charset="0"/>
                <a:cs typeface="Poppins" panose="02000000000000000000" pitchFamily="2" charset="0"/>
              </a:rPr>
              <a:t>e</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pic>
        <p:nvPicPr>
          <p:cNvPr id="14" name="Picture 13">
            <a:extLst>
              <a:ext uri="{FF2B5EF4-FFF2-40B4-BE49-F238E27FC236}">
                <a16:creationId xmlns:a16="http://schemas.microsoft.com/office/drawing/2014/main" id="{CC7C0A1B-5B6C-8153-304F-0B8AE4552194}"/>
              </a:ext>
            </a:extLst>
          </p:cNvPr>
          <p:cNvPicPr>
            <a:picLocks noChangeAspect="1"/>
          </p:cNvPicPr>
          <p:nvPr/>
        </p:nvPicPr>
        <p:blipFill>
          <a:blip r:embed="rId2"/>
          <a:stretch>
            <a:fillRect/>
          </a:stretch>
        </p:blipFill>
        <p:spPr>
          <a:xfrm>
            <a:off x="530528" y="423913"/>
            <a:ext cx="2029316" cy="433492"/>
          </a:xfrm>
          <a:prstGeom prst="rect">
            <a:avLst/>
          </a:prstGeom>
        </p:spPr>
      </p:pic>
      <p:pic>
        <p:nvPicPr>
          <p:cNvPr id="20" name="Picture 19" descr="Young businessman in the streets">
            <a:extLst>
              <a:ext uri="{FF2B5EF4-FFF2-40B4-BE49-F238E27FC236}">
                <a16:creationId xmlns:a16="http://schemas.microsoft.com/office/drawing/2014/main" id="{12926174-88B3-073D-12D9-0845683C3773}"/>
              </a:ext>
            </a:extLst>
          </p:cNvPr>
          <p:cNvPicPr>
            <a:picLocks noChangeAspect="1"/>
          </p:cNvPicPr>
          <p:nvPr/>
        </p:nvPicPr>
        <p:blipFill rotWithShape="1">
          <a:blip r:embed="rId3">
            <a:extLst>
              <a:ext uri="{28A0092B-C50C-407E-A947-70E740481C1C}">
                <a14:useLocalDpi xmlns:a14="http://schemas.microsoft.com/office/drawing/2010/main" val="0"/>
              </a:ext>
            </a:extLst>
          </a:blip>
          <a:srcRect l="28472" t="2270" r="9365" b="-801"/>
          <a:stretch/>
        </p:blipFill>
        <p:spPr>
          <a:xfrm>
            <a:off x="5364628" y="2265716"/>
            <a:ext cx="1627844" cy="1720110"/>
          </a:xfrm>
          <a:prstGeom prst="flowChartConnector">
            <a:avLst/>
          </a:prstGeom>
        </p:spPr>
      </p:pic>
      <p:pic>
        <p:nvPicPr>
          <p:cNvPr id="22" name="Picture 21">
            <a:extLst>
              <a:ext uri="{FF2B5EF4-FFF2-40B4-BE49-F238E27FC236}">
                <a16:creationId xmlns:a16="http://schemas.microsoft.com/office/drawing/2014/main" id="{C383EB09-0CD8-33E4-ED7C-B2441408C8B7}"/>
              </a:ext>
            </a:extLst>
          </p:cNvPr>
          <p:cNvPicPr>
            <a:picLocks noChangeAspect="1"/>
          </p:cNvPicPr>
          <p:nvPr/>
        </p:nvPicPr>
        <p:blipFill>
          <a:blip r:embed="rId4"/>
          <a:stretch>
            <a:fillRect/>
          </a:stretch>
        </p:blipFill>
        <p:spPr>
          <a:xfrm>
            <a:off x="12191206" y="-144574"/>
            <a:ext cx="128518" cy="6858000"/>
          </a:xfrm>
          <a:prstGeom prst="rect">
            <a:avLst/>
          </a:prstGeom>
        </p:spPr>
      </p:pic>
      <p:cxnSp>
        <p:nvCxnSpPr>
          <p:cNvPr id="2" name="Прямая соединительная линия 9">
            <a:extLst>
              <a:ext uri="{FF2B5EF4-FFF2-40B4-BE49-F238E27FC236}">
                <a16:creationId xmlns:a16="http://schemas.microsoft.com/office/drawing/2014/main" id="{90AA1B9E-02AD-F943-5365-24C3832073A0}"/>
              </a:ext>
            </a:extLst>
          </p:cNvPr>
          <p:cNvCxnSpPr/>
          <p:nvPr/>
        </p:nvCxnSpPr>
        <p:spPr>
          <a:xfrm>
            <a:off x="5572125" y="1408113"/>
            <a:ext cx="104775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2601AF0-8524-F6C9-5D0F-AA95451144AC}"/>
              </a:ext>
            </a:extLst>
          </p:cNvPr>
          <p:cNvPicPr>
            <a:picLocks noChangeAspect="1"/>
          </p:cNvPicPr>
          <p:nvPr/>
        </p:nvPicPr>
        <p:blipFill>
          <a:blip r:embed="rId5"/>
          <a:stretch>
            <a:fillRect/>
          </a:stretch>
        </p:blipFill>
        <p:spPr>
          <a:xfrm>
            <a:off x="8572500" y="298658"/>
            <a:ext cx="3120778" cy="866507"/>
          </a:xfrm>
          <a:prstGeom prst="rect">
            <a:avLst/>
          </a:prstGeom>
        </p:spPr>
      </p:pic>
    </p:spTree>
    <p:extLst>
      <p:ext uri="{BB962C8B-B14F-4D97-AF65-F5344CB8AC3E}">
        <p14:creationId xmlns:p14="http://schemas.microsoft.com/office/powerpoint/2010/main" val="537383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5"/>
                                        </p:tgtEl>
                                        <p:attrNameLst>
                                          <p:attrName>ppt_y</p:attrName>
                                        </p:attrNameLst>
                                      </p:cBhvr>
                                      <p:tavLst>
                                        <p:tav tm="0">
                                          <p:val>
                                            <p:strVal val="#ppt_y"/>
                                          </p:val>
                                        </p:tav>
                                        <p:tav tm="100000">
                                          <p:val>
                                            <p:strVal val="#ppt_y"/>
                                          </p:val>
                                        </p:tav>
                                      </p:tavLst>
                                    </p:anim>
                                    <p:anim calcmode="lin" valueType="num">
                                      <p:cBhvr>
                                        <p:cTn id="9"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5"/>
                                        </p:tgtEl>
                                      </p:cBhvr>
                                    </p:animEffect>
                                  </p:childTnLst>
                                </p:cTn>
                              </p:par>
                            </p:childTnLst>
                          </p:cTn>
                        </p:par>
                        <p:par>
                          <p:cTn id="12" fill="hold">
                            <p:stCondLst>
                              <p:cond delay="575"/>
                            </p:stCondLst>
                            <p:childTnLst>
                              <p:par>
                                <p:cTn id="13" presetID="2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400"/>
                                        <p:tgtEl>
                                          <p:spTgt spid="6"/>
                                        </p:tgtEl>
                                      </p:cBhvr>
                                    </p:animEffect>
                                  </p:childTnLst>
                                </p:cTn>
                              </p:par>
                            </p:childTnLst>
                          </p:cTn>
                        </p:par>
                        <p:par>
                          <p:cTn id="16" fill="hold">
                            <p:stCondLst>
                              <p:cond delay="975"/>
                            </p:stCondLst>
                            <p:childTnLst>
                              <p:par>
                                <p:cTn id="17" presetID="22" presetClass="entr" presetSubtype="1"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2" name="Скругленный прямоугольник 231">
            <a:extLst>
              <a:ext uri="{FF2B5EF4-FFF2-40B4-BE49-F238E27FC236}">
                <a16:creationId xmlns:a16="http://schemas.microsoft.com/office/drawing/2014/main" id="{B53A0C89-95D0-340E-5DB7-EBDB978E61CD}"/>
              </a:ext>
            </a:extLst>
          </p:cNvPr>
          <p:cNvSpPr/>
          <p:nvPr/>
        </p:nvSpPr>
        <p:spPr>
          <a:xfrm>
            <a:off x="401638" y="2978150"/>
            <a:ext cx="2519362" cy="1255713"/>
          </a:xfrm>
          <a:prstGeom prst="round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grpSp>
        <p:nvGrpSpPr>
          <p:cNvPr id="3" name="Группа 1">
            <a:extLst>
              <a:ext uri="{FF2B5EF4-FFF2-40B4-BE49-F238E27FC236}">
                <a16:creationId xmlns:a16="http://schemas.microsoft.com/office/drawing/2014/main" id="{9A6D090F-A784-0AAA-713E-9C0295572F89}"/>
              </a:ext>
            </a:extLst>
          </p:cNvPr>
          <p:cNvGrpSpPr/>
          <p:nvPr/>
        </p:nvGrpSpPr>
        <p:grpSpPr>
          <a:xfrm>
            <a:off x="2825428" y="1723675"/>
            <a:ext cx="7611120" cy="4086575"/>
            <a:chOff x="4783663" y="1350852"/>
            <a:chExt cx="6673718" cy="3568510"/>
          </a:xfrm>
          <a:solidFill>
            <a:schemeClr val="bg1">
              <a:lumMod val="85000"/>
            </a:schemeClr>
          </a:solidFill>
        </p:grpSpPr>
        <p:sp>
          <p:nvSpPr>
            <p:cNvPr id="4" name="Freeform 321">
              <a:extLst>
                <a:ext uri="{FF2B5EF4-FFF2-40B4-BE49-F238E27FC236}">
                  <a16:creationId xmlns:a16="http://schemas.microsoft.com/office/drawing/2014/main" id="{1B88B2CD-01EF-4182-BEE1-B5A0FB208A65}"/>
                </a:ext>
              </a:extLst>
            </p:cNvPr>
            <p:cNvSpPr>
              <a:spLocks/>
            </p:cNvSpPr>
            <p:nvPr/>
          </p:nvSpPr>
          <p:spPr bwMode="auto">
            <a:xfrm rot="730076">
              <a:off x="7836856" y="2748015"/>
              <a:ext cx="274593" cy="215320"/>
            </a:xfrm>
            <a:custGeom>
              <a:avLst/>
              <a:gdLst>
                <a:gd name="T0" fmla="*/ 2147483646 w 10000"/>
                <a:gd name="T1" fmla="*/ 2147483646 h 10009"/>
                <a:gd name="T2" fmla="*/ 2147483646 w 10000"/>
                <a:gd name="T3" fmla="*/ 2147483646 h 10009"/>
                <a:gd name="T4" fmla="*/ 2147483646 w 10000"/>
                <a:gd name="T5" fmla="*/ 2147483646 h 10009"/>
                <a:gd name="T6" fmla="*/ 2147483646 w 10000"/>
                <a:gd name="T7" fmla="*/ 2147483646 h 10009"/>
                <a:gd name="T8" fmla="*/ 2147483646 w 10000"/>
                <a:gd name="T9" fmla="*/ 2147483646 h 10009"/>
                <a:gd name="T10" fmla="*/ 2147483646 w 10000"/>
                <a:gd name="T11" fmla="*/ 2147483646 h 10009"/>
                <a:gd name="T12" fmla="*/ 2147483646 w 10000"/>
                <a:gd name="T13" fmla="*/ 2147483646 h 10009"/>
                <a:gd name="T14" fmla="*/ 2147483646 w 10000"/>
                <a:gd name="T15" fmla="*/ 2147483646 h 10009"/>
                <a:gd name="T16" fmla="*/ 2147483646 w 10000"/>
                <a:gd name="T17" fmla="*/ 2147483646 h 10009"/>
                <a:gd name="T18" fmla="*/ 2147483646 w 10000"/>
                <a:gd name="T19" fmla="*/ 2147483646 h 10009"/>
                <a:gd name="T20" fmla="*/ 0 w 10000"/>
                <a:gd name="T21" fmla="*/ 2147483646 h 10009"/>
                <a:gd name="T22" fmla="*/ 2147483646 w 10000"/>
                <a:gd name="T23" fmla="*/ 2147483646 h 10009"/>
                <a:gd name="T24" fmla="*/ 2147483646 w 10000"/>
                <a:gd name="T25" fmla="*/ 2147483646 h 10009"/>
                <a:gd name="T26" fmla="*/ 2147483646 w 10000"/>
                <a:gd name="T27" fmla="*/ 2147483646 h 10009"/>
                <a:gd name="T28" fmla="*/ 2147483646 w 10000"/>
                <a:gd name="T29" fmla="*/ 2147483646 h 10009"/>
                <a:gd name="T30" fmla="*/ 2147483646 w 10000"/>
                <a:gd name="T31" fmla="*/ 2147483646 h 10009"/>
                <a:gd name="T32" fmla="*/ 2147483646 w 10000"/>
                <a:gd name="T33" fmla="*/ 2147483646 h 10009"/>
                <a:gd name="T34" fmla="*/ 2147483646 w 10000"/>
                <a:gd name="T35" fmla="*/ 2147483646 h 10009"/>
                <a:gd name="T36" fmla="*/ 2147483646 w 10000"/>
                <a:gd name="T37" fmla="*/ 2147483646 h 10009"/>
                <a:gd name="T38" fmla="*/ 2147483646 w 10000"/>
                <a:gd name="T39" fmla="*/ 2147483646 h 10009"/>
                <a:gd name="T40" fmla="*/ 2147483646 w 10000"/>
                <a:gd name="T41" fmla="*/ 2147483646 h 10009"/>
                <a:gd name="T42" fmla="*/ 2147483646 w 10000"/>
                <a:gd name="T43" fmla="*/ 2147483646 h 10009"/>
                <a:gd name="T44" fmla="*/ 2147483646 w 10000"/>
                <a:gd name="T45" fmla="*/ 2147483646 h 10009"/>
                <a:gd name="T46" fmla="*/ 2147483646 w 10000"/>
                <a:gd name="T47" fmla="*/ 2147483646 h 10009"/>
                <a:gd name="T48" fmla="*/ 2147483646 w 10000"/>
                <a:gd name="T49" fmla="*/ 2147483646 h 10009"/>
                <a:gd name="T50" fmla="*/ 2147483646 w 10000"/>
                <a:gd name="T51" fmla="*/ 2147483646 h 10009"/>
                <a:gd name="T52" fmla="*/ 2147483646 w 10000"/>
                <a:gd name="T53" fmla="*/ 2147483646 h 10009"/>
                <a:gd name="T54" fmla="*/ 2147483646 w 10000"/>
                <a:gd name="T55" fmla="*/ 2147483646 h 10009"/>
                <a:gd name="T56" fmla="*/ 2147483646 w 10000"/>
                <a:gd name="T57" fmla="*/ 2147483646 h 10009"/>
                <a:gd name="T58" fmla="*/ 2147483646 w 10000"/>
                <a:gd name="T59" fmla="*/ 2147483646 h 10009"/>
                <a:gd name="T60" fmla="*/ 2147483646 w 10000"/>
                <a:gd name="T61" fmla="*/ 2147483646 h 10009"/>
                <a:gd name="T62" fmla="*/ 2147483646 w 10000"/>
                <a:gd name="T63" fmla="*/ 2147483646 h 10009"/>
                <a:gd name="T64" fmla="*/ 2147483646 w 10000"/>
                <a:gd name="T65" fmla="*/ 2147483646 h 10009"/>
                <a:gd name="T66" fmla="*/ 2147483646 w 10000"/>
                <a:gd name="T67" fmla="*/ 2147483646 h 10009"/>
                <a:gd name="T68" fmla="*/ 2147483646 w 10000"/>
                <a:gd name="T69" fmla="*/ 2147483646 h 10009"/>
                <a:gd name="T70" fmla="*/ 2147483646 w 10000"/>
                <a:gd name="T71" fmla="*/ 2147483646 h 10009"/>
                <a:gd name="T72" fmla="*/ 2147483646 w 10000"/>
                <a:gd name="T73" fmla="*/ 2147483646 h 10009"/>
                <a:gd name="T74" fmla="*/ 2147483646 w 10000"/>
                <a:gd name="T75" fmla="*/ 2147483646 h 10009"/>
                <a:gd name="T76" fmla="*/ 2147483646 w 10000"/>
                <a:gd name="T77" fmla="*/ 2147483646 h 10009"/>
                <a:gd name="T78" fmla="*/ 2147483646 w 10000"/>
                <a:gd name="T79" fmla="*/ 2147483646 h 10009"/>
                <a:gd name="T80" fmla="*/ 2147483646 w 10000"/>
                <a:gd name="T81" fmla="*/ 2147483646 h 1000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000" h="10009">
                  <a:moveTo>
                    <a:pt x="9121" y="1479"/>
                  </a:moveTo>
                  <a:cubicBezTo>
                    <a:pt x="8949" y="1545"/>
                    <a:pt x="8960" y="1470"/>
                    <a:pt x="8734" y="1437"/>
                  </a:cubicBezTo>
                  <a:cubicBezTo>
                    <a:pt x="8508" y="1404"/>
                    <a:pt x="8010" y="1295"/>
                    <a:pt x="7765" y="1279"/>
                  </a:cubicBezTo>
                  <a:cubicBezTo>
                    <a:pt x="7520" y="1263"/>
                    <a:pt x="7390" y="1332"/>
                    <a:pt x="7261" y="1342"/>
                  </a:cubicBezTo>
                  <a:cubicBezTo>
                    <a:pt x="7132" y="1353"/>
                    <a:pt x="7098" y="1443"/>
                    <a:pt x="6991" y="1342"/>
                  </a:cubicBezTo>
                  <a:cubicBezTo>
                    <a:pt x="6884" y="1241"/>
                    <a:pt x="6742" y="937"/>
                    <a:pt x="6618" y="734"/>
                  </a:cubicBezTo>
                  <a:cubicBezTo>
                    <a:pt x="5577" y="492"/>
                    <a:pt x="4284" y="74"/>
                    <a:pt x="3495" y="9"/>
                  </a:cubicBezTo>
                  <a:cubicBezTo>
                    <a:pt x="2706" y="-56"/>
                    <a:pt x="2420" y="231"/>
                    <a:pt x="1882" y="342"/>
                  </a:cubicBezTo>
                  <a:lnTo>
                    <a:pt x="1345" y="9"/>
                  </a:lnTo>
                  <a:lnTo>
                    <a:pt x="806" y="342"/>
                  </a:lnTo>
                  <a:cubicBezTo>
                    <a:pt x="806" y="342"/>
                    <a:pt x="268" y="1009"/>
                    <a:pt x="0" y="1009"/>
                  </a:cubicBezTo>
                  <a:lnTo>
                    <a:pt x="538" y="2676"/>
                  </a:lnTo>
                  <a:lnTo>
                    <a:pt x="1076" y="2009"/>
                  </a:lnTo>
                  <a:lnTo>
                    <a:pt x="2151" y="2342"/>
                  </a:lnTo>
                  <a:lnTo>
                    <a:pt x="2421" y="2676"/>
                  </a:lnTo>
                  <a:lnTo>
                    <a:pt x="2688" y="3009"/>
                  </a:lnTo>
                  <a:cubicBezTo>
                    <a:pt x="2600" y="3342"/>
                    <a:pt x="2510" y="3676"/>
                    <a:pt x="2421" y="4009"/>
                  </a:cubicBezTo>
                  <a:cubicBezTo>
                    <a:pt x="2330" y="4565"/>
                    <a:pt x="2241" y="5120"/>
                    <a:pt x="2151" y="5676"/>
                  </a:cubicBezTo>
                  <a:cubicBezTo>
                    <a:pt x="2062" y="6009"/>
                    <a:pt x="1971" y="6343"/>
                    <a:pt x="1882" y="6676"/>
                  </a:cubicBezTo>
                  <a:lnTo>
                    <a:pt x="1882" y="7342"/>
                  </a:lnTo>
                  <a:cubicBezTo>
                    <a:pt x="1882" y="7482"/>
                    <a:pt x="1889" y="7241"/>
                    <a:pt x="1884" y="7517"/>
                  </a:cubicBezTo>
                  <a:cubicBezTo>
                    <a:pt x="1879" y="7793"/>
                    <a:pt x="1882" y="7594"/>
                    <a:pt x="1882" y="7676"/>
                  </a:cubicBezTo>
                  <a:lnTo>
                    <a:pt x="1882" y="8009"/>
                  </a:lnTo>
                  <a:cubicBezTo>
                    <a:pt x="1792" y="8342"/>
                    <a:pt x="1703" y="8676"/>
                    <a:pt x="1613" y="9009"/>
                  </a:cubicBezTo>
                  <a:lnTo>
                    <a:pt x="2151" y="9009"/>
                  </a:lnTo>
                  <a:lnTo>
                    <a:pt x="3227" y="10009"/>
                  </a:lnTo>
                  <a:lnTo>
                    <a:pt x="4840" y="9342"/>
                  </a:lnTo>
                  <a:lnTo>
                    <a:pt x="6453" y="9009"/>
                  </a:lnTo>
                  <a:lnTo>
                    <a:pt x="7261" y="7676"/>
                  </a:lnTo>
                  <a:lnTo>
                    <a:pt x="8067" y="6342"/>
                  </a:lnTo>
                  <a:cubicBezTo>
                    <a:pt x="8067" y="6120"/>
                    <a:pt x="7941" y="6082"/>
                    <a:pt x="8067" y="5676"/>
                  </a:cubicBezTo>
                  <a:cubicBezTo>
                    <a:pt x="8193" y="5270"/>
                    <a:pt x="8503" y="4112"/>
                    <a:pt x="8822" y="3908"/>
                  </a:cubicBezTo>
                  <a:cubicBezTo>
                    <a:pt x="9185" y="3676"/>
                    <a:pt x="9126" y="3756"/>
                    <a:pt x="9189" y="3701"/>
                  </a:cubicBezTo>
                  <a:cubicBezTo>
                    <a:pt x="9252" y="3646"/>
                    <a:pt x="9284" y="3569"/>
                    <a:pt x="9318" y="3593"/>
                  </a:cubicBezTo>
                  <a:cubicBezTo>
                    <a:pt x="9388" y="3534"/>
                    <a:pt x="9296" y="3577"/>
                    <a:pt x="9415" y="3493"/>
                  </a:cubicBezTo>
                  <a:cubicBezTo>
                    <a:pt x="9534" y="3409"/>
                    <a:pt x="9908" y="3137"/>
                    <a:pt x="9969" y="2847"/>
                  </a:cubicBezTo>
                  <a:cubicBezTo>
                    <a:pt x="10030" y="2557"/>
                    <a:pt x="10018" y="1949"/>
                    <a:pt x="9783" y="1752"/>
                  </a:cubicBezTo>
                  <a:cubicBezTo>
                    <a:pt x="9774" y="1701"/>
                    <a:pt x="9763" y="1649"/>
                    <a:pt x="9754" y="1598"/>
                  </a:cubicBezTo>
                  <a:cubicBezTo>
                    <a:pt x="9738" y="1593"/>
                    <a:pt x="9576" y="1599"/>
                    <a:pt x="9561" y="1594"/>
                  </a:cubicBezTo>
                  <a:lnTo>
                    <a:pt x="9121" y="1479"/>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8" name="Freeform 322">
              <a:extLst>
                <a:ext uri="{FF2B5EF4-FFF2-40B4-BE49-F238E27FC236}">
                  <a16:creationId xmlns:a16="http://schemas.microsoft.com/office/drawing/2014/main" id="{EA5E8AFB-816B-1766-E5CE-E41102BFB094}"/>
                </a:ext>
              </a:extLst>
            </p:cNvPr>
            <p:cNvSpPr>
              <a:spLocks/>
            </p:cNvSpPr>
            <p:nvPr/>
          </p:nvSpPr>
          <p:spPr bwMode="auto">
            <a:xfrm rot="926903">
              <a:off x="7844114" y="2762531"/>
              <a:ext cx="68950" cy="151208"/>
            </a:xfrm>
            <a:custGeom>
              <a:avLst/>
              <a:gdLst>
                <a:gd name="T0" fmla="*/ 2147483646 w 10000"/>
                <a:gd name="T1" fmla="*/ 2147483646 h 10437"/>
                <a:gd name="T2" fmla="*/ 2147483646 w 10000"/>
                <a:gd name="T3" fmla="*/ 2147483646 h 10437"/>
                <a:gd name="T4" fmla="*/ 2147483646 w 10000"/>
                <a:gd name="T5" fmla="*/ 2147483646 h 10437"/>
                <a:gd name="T6" fmla="*/ 2147483646 w 10000"/>
                <a:gd name="T7" fmla="*/ 2147483646 h 10437"/>
                <a:gd name="T8" fmla="*/ 2147483646 w 10000"/>
                <a:gd name="T9" fmla="*/ 2147483646 h 10437"/>
                <a:gd name="T10" fmla="*/ 2147483646 w 10000"/>
                <a:gd name="T11" fmla="*/ 2147483646 h 10437"/>
                <a:gd name="T12" fmla="*/ 2147483646 w 10000"/>
                <a:gd name="T13" fmla="*/ 2147483646 h 10437"/>
                <a:gd name="T14" fmla="*/ 2147483646 w 10000"/>
                <a:gd name="T15" fmla="*/ 2147483646 h 10437"/>
                <a:gd name="T16" fmla="*/ 2147483646 w 10000"/>
                <a:gd name="T17" fmla="*/ 2147483646 h 10437"/>
                <a:gd name="T18" fmla="*/ 2147483646 w 10000"/>
                <a:gd name="T19" fmla="*/ 2147483646 h 10437"/>
                <a:gd name="T20" fmla="*/ 2147483646 w 10000"/>
                <a:gd name="T21" fmla="*/ 2147483646 h 10437"/>
                <a:gd name="T22" fmla="*/ 2147483646 w 10000"/>
                <a:gd name="T23" fmla="*/ 0 h 10437"/>
                <a:gd name="T24" fmla="*/ 1652181647 w 10000"/>
                <a:gd name="T25" fmla="*/ 2147483646 h 10437"/>
                <a:gd name="T26" fmla="*/ 1101414143 w 10000"/>
                <a:gd name="T27" fmla="*/ 2147483646 h 10437"/>
                <a:gd name="T28" fmla="*/ 680164610 w 10000"/>
                <a:gd name="T29" fmla="*/ 2147483646 h 10437"/>
                <a:gd name="T30" fmla="*/ 1101414143 w 10000"/>
                <a:gd name="T31" fmla="*/ 2147483646 h 10437"/>
                <a:gd name="T32" fmla="*/ 1101414143 w 10000"/>
                <a:gd name="T33" fmla="*/ 2147483646 h 10437"/>
                <a:gd name="T34" fmla="*/ 126118672 w 10000"/>
                <a:gd name="T35" fmla="*/ 2147483646 h 10437"/>
                <a:gd name="T36" fmla="*/ 0 w 10000"/>
                <a:gd name="T37" fmla="*/ 2147483646 h 10437"/>
                <a:gd name="T38" fmla="*/ 357975358 w 10000"/>
                <a:gd name="T39" fmla="*/ 2147483646 h 10437"/>
                <a:gd name="T40" fmla="*/ 1101414143 w 10000"/>
                <a:gd name="T41" fmla="*/ 2147483646 h 10437"/>
                <a:gd name="T42" fmla="*/ 623990471 w 10000"/>
                <a:gd name="T43" fmla="*/ 2147483646 h 10437"/>
                <a:gd name="T44" fmla="*/ 2147483646 w 10000"/>
                <a:gd name="T45" fmla="*/ 2147483646 h 10437"/>
                <a:gd name="T46" fmla="*/ 2147483646 w 10000"/>
                <a:gd name="T47" fmla="*/ 2147483646 h 10437"/>
                <a:gd name="T48" fmla="*/ 2147483646 w 10000"/>
                <a:gd name="T49" fmla="*/ 2147483646 h 10437"/>
                <a:gd name="T50" fmla="*/ 2147483646 w 10000"/>
                <a:gd name="T51" fmla="*/ 2147483646 h 104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0000" h="10437">
                  <a:moveTo>
                    <a:pt x="7000" y="8110"/>
                  </a:moveTo>
                  <a:lnTo>
                    <a:pt x="7000" y="7638"/>
                  </a:lnTo>
                  <a:cubicBezTo>
                    <a:pt x="7083" y="7334"/>
                    <a:pt x="7165" y="7030"/>
                    <a:pt x="7248" y="6726"/>
                  </a:cubicBezTo>
                  <a:lnTo>
                    <a:pt x="8000" y="5748"/>
                  </a:lnTo>
                  <a:lnTo>
                    <a:pt x="8000" y="5276"/>
                  </a:lnTo>
                  <a:cubicBezTo>
                    <a:pt x="8101" y="4899"/>
                    <a:pt x="8203" y="4522"/>
                    <a:pt x="8304" y="4145"/>
                  </a:cubicBezTo>
                  <a:lnTo>
                    <a:pt x="9000" y="3386"/>
                  </a:lnTo>
                  <a:cubicBezTo>
                    <a:pt x="9050" y="3079"/>
                    <a:pt x="9101" y="2772"/>
                    <a:pt x="9151" y="2465"/>
                  </a:cubicBezTo>
                  <a:lnTo>
                    <a:pt x="10000" y="1496"/>
                  </a:lnTo>
                  <a:lnTo>
                    <a:pt x="9000" y="1024"/>
                  </a:lnTo>
                  <a:lnTo>
                    <a:pt x="8000" y="472"/>
                  </a:lnTo>
                  <a:lnTo>
                    <a:pt x="5000" y="0"/>
                  </a:lnTo>
                  <a:lnTo>
                    <a:pt x="3000" y="472"/>
                  </a:lnTo>
                  <a:lnTo>
                    <a:pt x="2000" y="1024"/>
                  </a:lnTo>
                  <a:lnTo>
                    <a:pt x="1235" y="1429"/>
                  </a:lnTo>
                  <a:lnTo>
                    <a:pt x="2000" y="2913"/>
                  </a:lnTo>
                  <a:lnTo>
                    <a:pt x="2000" y="4803"/>
                  </a:lnTo>
                  <a:lnTo>
                    <a:pt x="229" y="6206"/>
                  </a:lnTo>
                  <a:cubicBezTo>
                    <a:pt x="153" y="6526"/>
                    <a:pt x="76" y="6845"/>
                    <a:pt x="0" y="7165"/>
                  </a:cubicBezTo>
                  <a:lnTo>
                    <a:pt x="650" y="7719"/>
                  </a:lnTo>
                  <a:lnTo>
                    <a:pt x="2000" y="7638"/>
                  </a:lnTo>
                  <a:lnTo>
                    <a:pt x="1133" y="10397"/>
                  </a:lnTo>
                  <a:lnTo>
                    <a:pt x="6483" y="10437"/>
                  </a:lnTo>
                  <a:cubicBezTo>
                    <a:pt x="6656" y="10000"/>
                    <a:pt x="7005" y="9867"/>
                    <a:pt x="7178" y="9430"/>
                  </a:cubicBezTo>
                  <a:cubicBezTo>
                    <a:pt x="7119" y="9305"/>
                    <a:pt x="7059" y="9180"/>
                    <a:pt x="7000" y="9055"/>
                  </a:cubicBezTo>
                  <a:lnTo>
                    <a:pt x="7000" y="811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9" name="Freeform 341">
              <a:extLst>
                <a:ext uri="{FF2B5EF4-FFF2-40B4-BE49-F238E27FC236}">
                  <a16:creationId xmlns:a16="http://schemas.microsoft.com/office/drawing/2014/main" id="{C918B58A-2194-6AED-B7F9-082864583C08}"/>
                </a:ext>
              </a:extLst>
            </p:cNvPr>
            <p:cNvSpPr>
              <a:spLocks/>
            </p:cNvSpPr>
            <p:nvPr/>
          </p:nvSpPr>
          <p:spPr bwMode="auto">
            <a:xfrm>
              <a:off x="8248142" y="2666967"/>
              <a:ext cx="145160" cy="64113"/>
            </a:xfrm>
            <a:custGeom>
              <a:avLst/>
              <a:gdLst>
                <a:gd name="T0" fmla="*/ 2147483646 w 10000"/>
                <a:gd name="T1" fmla="*/ 1938151997 h 10000"/>
                <a:gd name="T2" fmla="*/ 2147483646 w 10000"/>
                <a:gd name="T3" fmla="*/ 1291877393 h 10000"/>
                <a:gd name="T4" fmla="*/ 2147483646 w 10000"/>
                <a:gd name="T5" fmla="*/ 1291877393 h 10000"/>
                <a:gd name="T6" fmla="*/ 2147483646 w 10000"/>
                <a:gd name="T7" fmla="*/ 645938692 h 10000"/>
                <a:gd name="T8" fmla="*/ 2147483646 w 10000"/>
                <a:gd name="T9" fmla="*/ 322947012 h 10000"/>
                <a:gd name="T10" fmla="*/ 2147483646 w 10000"/>
                <a:gd name="T11" fmla="*/ 322947012 h 10000"/>
                <a:gd name="T12" fmla="*/ 2147483646 w 10000"/>
                <a:gd name="T13" fmla="*/ 0 h 10000"/>
                <a:gd name="T14" fmla="*/ 2147483646 w 10000"/>
                <a:gd name="T15" fmla="*/ 322947012 h 10000"/>
                <a:gd name="T16" fmla="*/ 2147483646 w 10000"/>
                <a:gd name="T17" fmla="*/ 322947012 h 10000"/>
                <a:gd name="T18" fmla="*/ 2147483646 w 10000"/>
                <a:gd name="T19" fmla="*/ 645938692 h 10000"/>
                <a:gd name="T20" fmla="*/ 2147483646 w 10000"/>
                <a:gd name="T21" fmla="*/ 968885712 h 10000"/>
                <a:gd name="T22" fmla="*/ 2147483646 w 10000"/>
                <a:gd name="T23" fmla="*/ 1614824337 h 10000"/>
                <a:gd name="T24" fmla="*/ 2147483646 w 10000"/>
                <a:gd name="T25" fmla="*/ 1938151997 h 10000"/>
                <a:gd name="T26" fmla="*/ 2147483646 w 10000"/>
                <a:gd name="T27" fmla="*/ 1938151997 h 10000"/>
                <a:gd name="T28" fmla="*/ 2147483646 w 10000"/>
                <a:gd name="T29" fmla="*/ 2147483646 h 10000"/>
                <a:gd name="T30" fmla="*/ 2147483646 w 10000"/>
                <a:gd name="T31" fmla="*/ 2147483646 h 10000"/>
                <a:gd name="T32" fmla="*/ 2147483646 w 10000"/>
                <a:gd name="T33" fmla="*/ 2147483646 h 10000"/>
                <a:gd name="T34" fmla="*/ 0 w 10000"/>
                <a:gd name="T35" fmla="*/ 2147483646 h 10000"/>
                <a:gd name="T36" fmla="*/ 2147483646 w 10000"/>
                <a:gd name="T37" fmla="*/ 2147483646 h 10000"/>
                <a:gd name="T38" fmla="*/ 2147483646 w 10000"/>
                <a:gd name="T39" fmla="*/ 2147483646 h 10000"/>
                <a:gd name="T40" fmla="*/ 2147483646 w 10000"/>
                <a:gd name="T41" fmla="*/ 2147483646 h 10000"/>
                <a:gd name="T42" fmla="*/ 2147483646 w 10000"/>
                <a:gd name="T43" fmla="*/ 2147483646 h 10000"/>
                <a:gd name="T44" fmla="*/ 2147483646 w 10000"/>
                <a:gd name="T45" fmla="*/ 2147483646 h 10000"/>
                <a:gd name="T46" fmla="*/ 2147483646 w 10000"/>
                <a:gd name="T47" fmla="*/ 2147483646 h 10000"/>
                <a:gd name="T48" fmla="*/ 2147483646 w 10000"/>
                <a:gd name="T49" fmla="*/ 2147483646 h 10000"/>
                <a:gd name="T50" fmla="*/ 2147483646 w 10000"/>
                <a:gd name="T51" fmla="*/ 2147483646 h 10000"/>
                <a:gd name="T52" fmla="*/ 2147483646 w 10000"/>
                <a:gd name="T53" fmla="*/ 2147483646 h 10000"/>
                <a:gd name="T54" fmla="*/ 2147483646 w 10000"/>
                <a:gd name="T55" fmla="*/ 2147483646 h 10000"/>
                <a:gd name="T56" fmla="*/ 2147483646 w 10000"/>
                <a:gd name="T57" fmla="*/ 1938151997 h 100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0000" h="10000">
                  <a:moveTo>
                    <a:pt x="9583" y="5455"/>
                  </a:moveTo>
                  <a:lnTo>
                    <a:pt x="10000" y="3636"/>
                  </a:lnTo>
                  <a:lnTo>
                    <a:pt x="9583" y="1818"/>
                  </a:lnTo>
                  <a:lnTo>
                    <a:pt x="9583" y="909"/>
                  </a:lnTo>
                  <a:lnTo>
                    <a:pt x="9167" y="909"/>
                  </a:lnTo>
                  <a:lnTo>
                    <a:pt x="7500" y="0"/>
                  </a:lnTo>
                  <a:lnTo>
                    <a:pt x="7083" y="909"/>
                  </a:lnTo>
                  <a:lnTo>
                    <a:pt x="5833" y="909"/>
                  </a:lnTo>
                  <a:lnTo>
                    <a:pt x="5417" y="1818"/>
                  </a:lnTo>
                  <a:lnTo>
                    <a:pt x="4583" y="2727"/>
                  </a:lnTo>
                  <a:lnTo>
                    <a:pt x="5000" y="4545"/>
                  </a:lnTo>
                  <a:cubicBezTo>
                    <a:pt x="5000" y="4545"/>
                    <a:pt x="5000" y="5455"/>
                    <a:pt x="4583" y="5455"/>
                  </a:cubicBezTo>
                  <a:lnTo>
                    <a:pt x="4167" y="5455"/>
                  </a:lnTo>
                  <a:lnTo>
                    <a:pt x="2500" y="6364"/>
                  </a:lnTo>
                  <a:lnTo>
                    <a:pt x="1667" y="6364"/>
                  </a:lnTo>
                  <a:lnTo>
                    <a:pt x="417" y="6364"/>
                  </a:lnTo>
                  <a:lnTo>
                    <a:pt x="0" y="6364"/>
                  </a:lnTo>
                  <a:lnTo>
                    <a:pt x="417" y="7273"/>
                  </a:lnTo>
                  <a:lnTo>
                    <a:pt x="1250" y="9091"/>
                  </a:lnTo>
                  <a:lnTo>
                    <a:pt x="1667" y="10000"/>
                  </a:lnTo>
                  <a:lnTo>
                    <a:pt x="2083" y="9091"/>
                  </a:lnTo>
                  <a:lnTo>
                    <a:pt x="3750" y="9091"/>
                  </a:lnTo>
                  <a:lnTo>
                    <a:pt x="5417" y="10000"/>
                  </a:lnTo>
                  <a:lnTo>
                    <a:pt x="5833" y="10000"/>
                  </a:lnTo>
                  <a:lnTo>
                    <a:pt x="7500" y="10000"/>
                  </a:lnTo>
                  <a:lnTo>
                    <a:pt x="8750" y="8182"/>
                  </a:lnTo>
                  <a:lnTo>
                    <a:pt x="9167" y="8182"/>
                  </a:lnTo>
                  <a:cubicBezTo>
                    <a:pt x="9306" y="7273"/>
                    <a:pt x="9444" y="6364"/>
                    <a:pt x="9583" y="5455"/>
                  </a:cubicBez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0" name="Freeform 342">
              <a:extLst>
                <a:ext uri="{FF2B5EF4-FFF2-40B4-BE49-F238E27FC236}">
                  <a16:creationId xmlns:a16="http://schemas.microsoft.com/office/drawing/2014/main" id="{A97F19BF-0248-EE27-F101-9277150EAA10}"/>
                </a:ext>
              </a:extLst>
            </p:cNvPr>
            <p:cNvSpPr>
              <a:spLocks/>
            </p:cNvSpPr>
            <p:nvPr/>
          </p:nvSpPr>
          <p:spPr bwMode="auto">
            <a:xfrm rot="471028">
              <a:off x="7998951" y="2587129"/>
              <a:ext cx="232256" cy="223788"/>
            </a:xfrm>
            <a:custGeom>
              <a:avLst/>
              <a:gdLst>
                <a:gd name="T0" fmla="*/ 2147483646 w 10043"/>
                <a:gd name="T1" fmla="*/ 2147483646 h 10000"/>
                <a:gd name="T2" fmla="*/ 2147483646 w 10043"/>
                <a:gd name="T3" fmla="*/ 2147483646 h 10000"/>
                <a:gd name="T4" fmla="*/ 2147483646 w 10043"/>
                <a:gd name="T5" fmla="*/ 2147483646 h 10000"/>
                <a:gd name="T6" fmla="*/ 2147483646 w 10043"/>
                <a:gd name="T7" fmla="*/ 2147483646 h 10000"/>
                <a:gd name="T8" fmla="*/ 2147483646 w 10043"/>
                <a:gd name="T9" fmla="*/ 2147483646 h 10000"/>
                <a:gd name="T10" fmla="*/ 2147483646 w 10043"/>
                <a:gd name="T11" fmla="*/ 2147483646 h 10000"/>
                <a:gd name="T12" fmla="*/ 2147483646 w 10043"/>
                <a:gd name="T13" fmla="*/ 2147483646 h 10000"/>
                <a:gd name="T14" fmla="*/ 2147483646 w 10043"/>
                <a:gd name="T15" fmla="*/ 2147483646 h 10000"/>
                <a:gd name="T16" fmla="*/ 2147483646 w 10043"/>
                <a:gd name="T17" fmla="*/ 2147483646 h 10000"/>
                <a:gd name="T18" fmla="*/ 2147483646 w 10043"/>
                <a:gd name="T19" fmla="*/ 2147483646 h 10000"/>
                <a:gd name="T20" fmla="*/ 2147483646 w 10043"/>
                <a:gd name="T21" fmla="*/ 2147483646 h 10000"/>
                <a:gd name="T22" fmla="*/ 2147483646 w 10043"/>
                <a:gd name="T23" fmla="*/ 2147483646 h 10000"/>
                <a:gd name="T24" fmla="*/ 2147483646 w 10043"/>
                <a:gd name="T25" fmla="*/ 2147483646 h 10000"/>
                <a:gd name="T26" fmla="*/ 2147483646 w 10043"/>
                <a:gd name="T27" fmla="*/ 2147483646 h 10000"/>
                <a:gd name="T28" fmla="*/ 2147483646 w 10043"/>
                <a:gd name="T29" fmla="*/ 2147483646 h 10000"/>
                <a:gd name="T30" fmla="*/ 2147483646 w 10043"/>
                <a:gd name="T31" fmla="*/ 2147483646 h 10000"/>
                <a:gd name="T32" fmla="*/ 2147483646 w 10043"/>
                <a:gd name="T33" fmla="*/ 2147483646 h 10000"/>
                <a:gd name="T34" fmla="*/ 2147483646 w 10043"/>
                <a:gd name="T35" fmla="*/ 2147483646 h 10000"/>
                <a:gd name="T36" fmla="*/ 2147483646 w 10043"/>
                <a:gd name="T37" fmla="*/ 2147483646 h 10000"/>
                <a:gd name="T38" fmla="*/ 2147483646 w 10043"/>
                <a:gd name="T39" fmla="*/ 2147483646 h 10000"/>
                <a:gd name="T40" fmla="*/ 2147483646 w 10043"/>
                <a:gd name="T41" fmla="*/ 0 h 10000"/>
                <a:gd name="T42" fmla="*/ 2147483646 w 10043"/>
                <a:gd name="T43" fmla="*/ 2147483646 h 10000"/>
                <a:gd name="T44" fmla="*/ 2147483646 w 10043"/>
                <a:gd name="T45" fmla="*/ 2147483646 h 10000"/>
                <a:gd name="T46" fmla="*/ 2147483646 w 10043"/>
                <a:gd name="T47" fmla="*/ 2147483646 h 10000"/>
                <a:gd name="T48" fmla="*/ 2147483646 w 10043"/>
                <a:gd name="T49" fmla="*/ 2147483646 h 10000"/>
                <a:gd name="T50" fmla="*/ 2147483646 w 10043"/>
                <a:gd name="T51" fmla="*/ 2147483646 h 10000"/>
                <a:gd name="T52" fmla="*/ 2147483646 w 10043"/>
                <a:gd name="T53" fmla="*/ 2147483646 h 10000"/>
                <a:gd name="T54" fmla="*/ 2147483646 w 10043"/>
                <a:gd name="T55" fmla="*/ 2147483646 h 10000"/>
                <a:gd name="T56" fmla="*/ 2147483646 w 10043"/>
                <a:gd name="T57" fmla="*/ 2147483646 h 10000"/>
                <a:gd name="T58" fmla="*/ 2147483646 w 10043"/>
                <a:gd name="T59" fmla="*/ 2147483646 h 10000"/>
                <a:gd name="T60" fmla="*/ 2147483646 w 10043"/>
                <a:gd name="T61" fmla="*/ 2147483646 h 10000"/>
                <a:gd name="T62" fmla="*/ 2147483646 w 10043"/>
                <a:gd name="T63" fmla="*/ 2147483646 h 10000"/>
                <a:gd name="T64" fmla="*/ 2147483646 w 10043"/>
                <a:gd name="T65" fmla="*/ 2147483646 h 10000"/>
                <a:gd name="T66" fmla="*/ 2147483646 w 10043"/>
                <a:gd name="T67" fmla="*/ 2147483646 h 10000"/>
                <a:gd name="T68" fmla="*/ 2147483646 w 10043"/>
                <a:gd name="T69" fmla="*/ 2147483646 h 10000"/>
                <a:gd name="T70" fmla="*/ 2147483646 w 10043"/>
                <a:gd name="T71" fmla="*/ 2147483646 h 10000"/>
                <a:gd name="T72" fmla="*/ 2147483646 w 10043"/>
                <a:gd name="T73" fmla="*/ 2147483646 h 10000"/>
                <a:gd name="T74" fmla="*/ 2147483646 w 10043"/>
                <a:gd name="T75" fmla="*/ 2147483646 h 10000"/>
                <a:gd name="T76" fmla="*/ 2147483646 w 10043"/>
                <a:gd name="T77" fmla="*/ 2147483646 h 10000"/>
                <a:gd name="T78" fmla="*/ 2147483646 w 10043"/>
                <a:gd name="T79" fmla="*/ 2147483646 h 10000"/>
                <a:gd name="T80" fmla="*/ 2147483646 w 10043"/>
                <a:gd name="T81" fmla="*/ 2147483646 h 10000"/>
                <a:gd name="T82" fmla="*/ 2147483646 w 10043"/>
                <a:gd name="T83" fmla="*/ 2147483646 h 10000"/>
                <a:gd name="T84" fmla="*/ 2147483646 w 10043"/>
                <a:gd name="T85" fmla="*/ 2147483646 h 10000"/>
                <a:gd name="T86" fmla="*/ 2147483646 w 10043"/>
                <a:gd name="T87" fmla="*/ 2147483646 h 10000"/>
                <a:gd name="T88" fmla="*/ 2147483646 w 10043"/>
                <a:gd name="T89" fmla="*/ 2147483646 h 10000"/>
                <a:gd name="T90" fmla="*/ 2147483646 w 10043"/>
                <a:gd name="T91" fmla="*/ 2147483646 h 10000"/>
                <a:gd name="T92" fmla="*/ 2147483646 w 10043"/>
                <a:gd name="T93" fmla="*/ 2147483646 h 10000"/>
                <a:gd name="T94" fmla="*/ 2147483646 w 10043"/>
                <a:gd name="T95" fmla="*/ 2147483646 h 10000"/>
                <a:gd name="T96" fmla="*/ 2147483646 w 10043"/>
                <a:gd name="T97" fmla="*/ 2147483646 h 10000"/>
                <a:gd name="T98" fmla="*/ 2147483646 w 10043"/>
                <a:gd name="T99" fmla="*/ 2147483646 h 10000"/>
                <a:gd name="T100" fmla="*/ 2147483646 w 10043"/>
                <a:gd name="T101" fmla="*/ 2147483646 h 10000"/>
                <a:gd name="T102" fmla="*/ 2147483646 w 10043"/>
                <a:gd name="T103" fmla="*/ 2147483646 h 10000"/>
                <a:gd name="T104" fmla="*/ 2147483646 w 10043"/>
                <a:gd name="T105" fmla="*/ 2147483646 h 10000"/>
                <a:gd name="T106" fmla="*/ 2147483646 w 10043"/>
                <a:gd name="T107" fmla="*/ 2147483646 h 10000"/>
                <a:gd name="T108" fmla="*/ 2147483646 w 10043"/>
                <a:gd name="T109" fmla="*/ 2147483646 h 10000"/>
                <a:gd name="T110" fmla="*/ 2147483646 w 10043"/>
                <a:gd name="T111" fmla="*/ 2147483646 h 10000"/>
                <a:gd name="T112" fmla="*/ 2147483646 w 10043"/>
                <a:gd name="T113" fmla="*/ 2147483646 h 10000"/>
                <a:gd name="T114" fmla="*/ 2147483646 w 10043"/>
                <a:gd name="T115" fmla="*/ 2147483646 h 10000"/>
                <a:gd name="T116" fmla="*/ 2147483646 w 10043"/>
                <a:gd name="T117" fmla="*/ 2147483646 h 10000"/>
                <a:gd name="T118" fmla="*/ 2147483646 w 10043"/>
                <a:gd name="T119" fmla="*/ 2147483646 h 10000"/>
                <a:gd name="T120" fmla="*/ 2147483646 w 10043"/>
                <a:gd name="T121" fmla="*/ 2147483646 h 100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0043" h="10000">
                  <a:moveTo>
                    <a:pt x="9119" y="7195"/>
                  </a:moveTo>
                  <a:cubicBezTo>
                    <a:pt x="9204" y="7033"/>
                    <a:pt x="9249" y="6746"/>
                    <a:pt x="9276" y="6559"/>
                  </a:cubicBezTo>
                  <a:cubicBezTo>
                    <a:pt x="9302" y="6372"/>
                    <a:pt x="9276" y="6235"/>
                    <a:pt x="9276" y="6074"/>
                  </a:cubicBezTo>
                  <a:cubicBezTo>
                    <a:pt x="9191" y="5911"/>
                    <a:pt x="9105" y="5750"/>
                    <a:pt x="9020" y="5588"/>
                  </a:cubicBezTo>
                  <a:cubicBezTo>
                    <a:pt x="8849" y="5588"/>
                    <a:pt x="8579" y="5641"/>
                    <a:pt x="8508" y="5588"/>
                  </a:cubicBezTo>
                  <a:cubicBezTo>
                    <a:pt x="8437" y="5534"/>
                    <a:pt x="8566" y="5375"/>
                    <a:pt x="8596" y="5268"/>
                  </a:cubicBezTo>
                  <a:cubicBezTo>
                    <a:pt x="8822" y="4969"/>
                    <a:pt x="9120" y="4562"/>
                    <a:pt x="9276" y="4373"/>
                  </a:cubicBezTo>
                  <a:cubicBezTo>
                    <a:pt x="9431" y="4183"/>
                    <a:pt x="9446" y="4210"/>
                    <a:pt x="9531" y="4129"/>
                  </a:cubicBezTo>
                  <a:lnTo>
                    <a:pt x="9531" y="3158"/>
                  </a:lnTo>
                  <a:lnTo>
                    <a:pt x="10043" y="2672"/>
                  </a:lnTo>
                  <a:lnTo>
                    <a:pt x="9276" y="2429"/>
                  </a:lnTo>
                  <a:lnTo>
                    <a:pt x="8764" y="2186"/>
                  </a:lnTo>
                  <a:lnTo>
                    <a:pt x="7996" y="1943"/>
                  </a:lnTo>
                  <a:lnTo>
                    <a:pt x="7741" y="1700"/>
                  </a:lnTo>
                  <a:lnTo>
                    <a:pt x="7229" y="1457"/>
                  </a:lnTo>
                  <a:lnTo>
                    <a:pt x="6717" y="1215"/>
                  </a:lnTo>
                  <a:lnTo>
                    <a:pt x="6461" y="729"/>
                  </a:lnTo>
                  <a:lnTo>
                    <a:pt x="5950" y="486"/>
                  </a:lnTo>
                  <a:lnTo>
                    <a:pt x="5694" y="0"/>
                  </a:lnTo>
                  <a:lnTo>
                    <a:pt x="5182" y="243"/>
                  </a:lnTo>
                  <a:lnTo>
                    <a:pt x="4671" y="1215"/>
                  </a:lnTo>
                  <a:cubicBezTo>
                    <a:pt x="4586" y="1296"/>
                    <a:pt x="4545" y="1311"/>
                    <a:pt x="4415" y="1457"/>
                  </a:cubicBezTo>
                  <a:cubicBezTo>
                    <a:pt x="4285" y="1603"/>
                    <a:pt x="4129" y="1996"/>
                    <a:pt x="3890" y="2092"/>
                  </a:cubicBezTo>
                  <a:cubicBezTo>
                    <a:pt x="3651" y="2188"/>
                    <a:pt x="3168" y="2108"/>
                    <a:pt x="2979" y="2034"/>
                  </a:cubicBezTo>
                  <a:cubicBezTo>
                    <a:pt x="2790" y="1960"/>
                    <a:pt x="2862" y="1718"/>
                    <a:pt x="2757" y="1649"/>
                  </a:cubicBezTo>
                  <a:cubicBezTo>
                    <a:pt x="2652" y="1580"/>
                    <a:pt x="2418" y="1522"/>
                    <a:pt x="2348" y="1621"/>
                  </a:cubicBezTo>
                  <a:cubicBezTo>
                    <a:pt x="2279" y="1720"/>
                    <a:pt x="2337" y="2029"/>
                    <a:pt x="2340" y="2245"/>
                  </a:cubicBezTo>
                  <a:cubicBezTo>
                    <a:pt x="2343" y="2461"/>
                    <a:pt x="2491" y="2803"/>
                    <a:pt x="2368" y="2915"/>
                  </a:cubicBezTo>
                  <a:cubicBezTo>
                    <a:pt x="2245" y="3027"/>
                    <a:pt x="1781" y="2985"/>
                    <a:pt x="1601" y="2915"/>
                  </a:cubicBezTo>
                  <a:cubicBezTo>
                    <a:pt x="1421" y="2845"/>
                    <a:pt x="1442" y="2545"/>
                    <a:pt x="1289" y="2497"/>
                  </a:cubicBezTo>
                  <a:cubicBezTo>
                    <a:pt x="1136" y="2449"/>
                    <a:pt x="893" y="2584"/>
                    <a:pt x="684" y="2625"/>
                  </a:cubicBezTo>
                  <a:cubicBezTo>
                    <a:pt x="475" y="2666"/>
                    <a:pt x="131" y="2638"/>
                    <a:pt x="33" y="2742"/>
                  </a:cubicBezTo>
                  <a:cubicBezTo>
                    <a:pt x="-65" y="2846"/>
                    <a:pt x="82" y="3088"/>
                    <a:pt x="94" y="3251"/>
                  </a:cubicBezTo>
                  <a:cubicBezTo>
                    <a:pt x="106" y="3414"/>
                    <a:pt x="-17" y="3533"/>
                    <a:pt x="105" y="3720"/>
                  </a:cubicBezTo>
                  <a:cubicBezTo>
                    <a:pt x="228" y="3907"/>
                    <a:pt x="584" y="4264"/>
                    <a:pt x="833" y="4373"/>
                  </a:cubicBezTo>
                  <a:cubicBezTo>
                    <a:pt x="1082" y="4481"/>
                    <a:pt x="1345" y="4373"/>
                    <a:pt x="1601" y="4373"/>
                  </a:cubicBezTo>
                  <a:lnTo>
                    <a:pt x="1856" y="4616"/>
                  </a:lnTo>
                  <a:lnTo>
                    <a:pt x="1856" y="4859"/>
                  </a:lnTo>
                  <a:lnTo>
                    <a:pt x="2112" y="5345"/>
                  </a:lnTo>
                  <a:cubicBezTo>
                    <a:pt x="2197" y="5588"/>
                    <a:pt x="2283" y="5831"/>
                    <a:pt x="2368" y="6074"/>
                  </a:cubicBezTo>
                  <a:lnTo>
                    <a:pt x="2624" y="6316"/>
                  </a:lnTo>
                  <a:cubicBezTo>
                    <a:pt x="2624" y="6559"/>
                    <a:pt x="2696" y="6675"/>
                    <a:pt x="2624" y="7045"/>
                  </a:cubicBezTo>
                  <a:cubicBezTo>
                    <a:pt x="2551" y="7414"/>
                    <a:pt x="2272" y="8240"/>
                    <a:pt x="2188" y="8533"/>
                  </a:cubicBezTo>
                  <a:cubicBezTo>
                    <a:pt x="2104" y="8826"/>
                    <a:pt x="2064" y="8649"/>
                    <a:pt x="2118" y="8804"/>
                  </a:cubicBezTo>
                  <a:cubicBezTo>
                    <a:pt x="2173" y="8958"/>
                    <a:pt x="2390" y="9351"/>
                    <a:pt x="2516" y="9462"/>
                  </a:cubicBezTo>
                  <a:cubicBezTo>
                    <a:pt x="2643" y="9574"/>
                    <a:pt x="2734" y="9472"/>
                    <a:pt x="2880" y="9474"/>
                  </a:cubicBezTo>
                  <a:cubicBezTo>
                    <a:pt x="3025" y="9476"/>
                    <a:pt x="3220" y="9474"/>
                    <a:pt x="3391" y="9474"/>
                  </a:cubicBezTo>
                  <a:lnTo>
                    <a:pt x="4159" y="9717"/>
                  </a:lnTo>
                  <a:lnTo>
                    <a:pt x="4671" y="9717"/>
                  </a:lnTo>
                  <a:lnTo>
                    <a:pt x="5438" y="9960"/>
                  </a:lnTo>
                  <a:cubicBezTo>
                    <a:pt x="5609" y="9960"/>
                    <a:pt x="5793" y="10051"/>
                    <a:pt x="5950" y="9960"/>
                  </a:cubicBezTo>
                  <a:cubicBezTo>
                    <a:pt x="6106" y="9870"/>
                    <a:pt x="6222" y="9506"/>
                    <a:pt x="6375" y="9413"/>
                  </a:cubicBezTo>
                  <a:cubicBezTo>
                    <a:pt x="6529" y="9321"/>
                    <a:pt x="6594" y="9367"/>
                    <a:pt x="6869" y="9401"/>
                  </a:cubicBezTo>
                  <a:cubicBezTo>
                    <a:pt x="7143" y="9436"/>
                    <a:pt x="7722" y="9569"/>
                    <a:pt x="8022" y="9625"/>
                  </a:cubicBezTo>
                  <a:cubicBezTo>
                    <a:pt x="8322" y="9682"/>
                    <a:pt x="8393" y="9858"/>
                    <a:pt x="8668" y="9743"/>
                  </a:cubicBezTo>
                  <a:cubicBezTo>
                    <a:pt x="8942" y="9628"/>
                    <a:pt x="9580" y="8937"/>
                    <a:pt x="9665" y="8937"/>
                  </a:cubicBezTo>
                  <a:lnTo>
                    <a:pt x="9079" y="8091"/>
                  </a:lnTo>
                  <a:cubicBezTo>
                    <a:pt x="9008" y="7886"/>
                    <a:pt x="8985" y="7957"/>
                    <a:pt x="8942" y="7836"/>
                  </a:cubicBezTo>
                  <a:cubicBezTo>
                    <a:pt x="8899" y="7714"/>
                    <a:pt x="9114" y="7387"/>
                    <a:pt x="9119" y="7195"/>
                  </a:cubicBez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1" name="Freeform 343">
              <a:extLst>
                <a:ext uri="{FF2B5EF4-FFF2-40B4-BE49-F238E27FC236}">
                  <a16:creationId xmlns:a16="http://schemas.microsoft.com/office/drawing/2014/main" id="{3A1D5522-64C4-9B72-852D-344DD3999ACA}"/>
                </a:ext>
              </a:extLst>
            </p:cNvPr>
            <p:cNvSpPr>
              <a:spLocks/>
            </p:cNvSpPr>
            <p:nvPr/>
          </p:nvSpPr>
          <p:spPr bwMode="auto">
            <a:xfrm>
              <a:off x="8196126" y="2721402"/>
              <a:ext cx="237094" cy="240723"/>
            </a:xfrm>
            <a:custGeom>
              <a:avLst/>
              <a:gdLst>
                <a:gd name="T0" fmla="*/ 2147483646 w 154"/>
                <a:gd name="T1" fmla="*/ 2147483646 h 154"/>
                <a:gd name="T2" fmla="*/ 2147483646 w 154"/>
                <a:gd name="T3" fmla="*/ 0 h 154"/>
                <a:gd name="T4" fmla="*/ 2147483646 w 154"/>
                <a:gd name="T5" fmla="*/ 0 h 154"/>
                <a:gd name="T6" fmla="*/ 2147483646 w 154"/>
                <a:gd name="T7" fmla="*/ 2147483646 h 154"/>
                <a:gd name="T8" fmla="*/ 2147483646 w 154"/>
                <a:gd name="T9" fmla="*/ 2147483646 h 154"/>
                <a:gd name="T10" fmla="*/ 2147483646 w 154"/>
                <a:gd name="T11" fmla="*/ 2147483646 h 154"/>
                <a:gd name="T12" fmla="*/ 2147483646 w 154"/>
                <a:gd name="T13" fmla="*/ 2147483646 h 154"/>
                <a:gd name="T14" fmla="*/ 2147483646 w 154"/>
                <a:gd name="T15" fmla="*/ 2147483646 h 154"/>
                <a:gd name="T16" fmla="*/ 2147483646 w 154"/>
                <a:gd name="T17" fmla="*/ 2147483646 h 154"/>
                <a:gd name="T18" fmla="*/ 2147483646 w 154"/>
                <a:gd name="T19" fmla="*/ 2147483646 h 154"/>
                <a:gd name="T20" fmla="*/ 2147483646 w 154"/>
                <a:gd name="T21" fmla="*/ 2147483646 h 154"/>
                <a:gd name="T22" fmla="*/ 0 w 154"/>
                <a:gd name="T23" fmla="*/ 2147483646 h 154"/>
                <a:gd name="T24" fmla="*/ 2147483646 w 154"/>
                <a:gd name="T25" fmla="*/ 2147483646 h 154"/>
                <a:gd name="T26" fmla="*/ 2147483646 w 154"/>
                <a:gd name="T27" fmla="*/ 2147483646 h 154"/>
                <a:gd name="T28" fmla="*/ 2147483646 w 154"/>
                <a:gd name="T29" fmla="*/ 2147483646 h 154"/>
                <a:gd name="T30" fmla="*/ 2147483646 w 154"/>
                <a:gd name="T31" fmla="*/ 2147483646 h 154"/>
                <a:gd name="T32" fmla="*/ 2147483646 w 154"/>
                <a:gd name="T33" fmla="*/ 2147483646 h 154"/>
                <a:gd name="T34" fmla="*/ 2147483646 w 154"/>
                <a:gd name="T35" fmla="*/ 2147483646 h 154"/>
                <a:gd name="T36" fmla="*/ 2147483646 w 154"/>
                <a:gd name="T37" fmla="*/ 2147483646 h 154"/>
                <a:gd name="T38" fmla="*/ 2147483646 w 154"/>
                <a:gd name="T39" fmla="*/ 2147483646 h 154"/>
                <a:gd name="T40" fmla="*/ 2147483646 w 154"/>
                <a:gd name="T41" fmla="*/ 2147483646 h 154"/>
                <a:gd name="T42" fmla="*/ 2147483646 w 154"/>
                <a:gd name="T43" fmla="*/ 2147483646 h 154"/>
                <a:gd name="T44" fmla="*/ 2147483646 w 154"/>
                <a:gd name="T45" fmla="*/ 2147483646 h 154"/>
                <a:gd name="T46" fmla="*/ 2147483646 w 154"/>
                <a:gd name="T47" fmla="*/ 2147483646 h 154"/>
                <a:gd name="T48" fmla="*/ 2147483646 w 154"/>
                <a:gd name="T49" fmla="*/ 2147483646 h 154"/>
                <a:gd name="T50" fmla="*/ 2147483646 w 154"/>
                <a:gd name="T51" fmla="*/ 2147483646 h 154"/>
                <a:gd name="T52" fmla="*/ 2147483646 w 154"/>
                <a:gd name="T53" fmla="*/ 2147483646 h 154"/>
                <a:gd name="T54" fmla="*/ 2147483646 w 154"/>
                <a:gd name="T55" fmla="*/ 2147483646 h 154"/>
                <a:gd name="T56" fmla="*/ 2147483646 w 154"/>
                <a:gd name="T57" fmla="*/ 2147483646 h 154"/>
                <a:gd name="T58" fmla="*/ 2147483646 w 154"/>
                <a:gd name="T59" fmla="*/ 2147483646 h 154"/>
                <a:gd name="T60" fmla="*/ 2147483646 w 154"/>
                <a:gd name="T61" fmla="*/ 2147483646 h 154"/>
                <a:gd name="T62" fmla="*/ 2147483646 w 154"/>
                <a:gd name="T63" fmla="*/ 2147483646 h 154"/>
                <a:gd name="T64" fmla="*/ 2147483646 w 154"/>
                <a:gd name="T65" fmla="*/ 2147483646 h 154"/>
                <a:gd name="T66" fmla="*/ 2147483646 w 154"/>
                <a:gd name="T67" fmla="*/ 2147483646 h 15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4" h="154">
                  <a:moveTo>
                    <a:pt x="87" y="4"/>
                  </a:moveTo>
                  <a:lnTo>
                    <a:pt x="71" y="0"/>
                  </a:lnTo>
                  <a:lnTo>
                    <a:pt x="54" y="0"/>
                  </a:lnTo>
                  <a:lnTo>
                    <a:pt x="50" y="4"/>
                  </a:lnTo>
                  <a:lnTo>
                    <a:pt x="46" y="4"/>
                  </a:lnTo>
                  <a:lnTo>
                    <a:pt x="37" y="8"/>
                  </a:lnTo>
                  <a:lnTo>
                    <a:pt x="25" y="12"/>
                  </a:lnTo>
                  <a:lnTo>
                    <a:pt x="21" y="8"/>
                  </a:lnTo>
                  <a:lnTo>
                    <a:pt x="8" y="16"/>
                  </a:lnTo>
                  <a:lnTo>
                    <a:pt x="4" y="16"/>
                  </a:lnTo>
                  <a:lnTo>
                    <a:pt x="4" y="25"/>
                  </a:lnTo>
                  <a:lnTo>
                    <a:pt x="0" y="33"/>
                  </a:lnTo>
                  <a:lnTo>
                    <a:pt x="4" y="45"/>
                  </a:lnTo>
                  <a:lnTo>
                    <a:pt x="12" y="54"/>
                  </a:lnTo>
                  <a:lnTo>
                    <a:pt x="21" y="45"/>
                  </a:lnTo>
                  <a:lnTo>
                    <a:pt x="42" y="54"/>
                  </a:lnTo>
                  <a:lnTo>
                    <a:pt x="54" y="78"/>
                  </a:lnTo>
                  <a:lnTo>
                    <a:pt x="67" y="95"/>
                  </a:lnTo>
                  <a:lnTo>
                    <a:pt x="96" y="112"/>
                  </a:lnTo>
                  <a:lnTo>
                    <a:pt x="114" y="126"/>
                  </a:lnTo>
                  <a:lnTo>
                    <a:pt x="106" y="154"/>
                  </a:lnTo>
                  <a:lnTo>
                    <a:pt x="133" y="133"/>
                  </a:lnTo>
                  <a:lnTo>
                    <a:pt x="133" y="120"/>
                  </a:lnTo>
                  <a:lnTo>
                    <a:pt x="146" y="124"/>
                  </a:lnTo>
                  <a:lnTo>
                    <a:pt x="154" y="124"/>
                  </a:lnTo>
                  <a:lnTo>
                    <a:pt x="133" y="104"/>
                  </a:lnTo>
                  <a:lnTo>
                    <a:pt x="117" y="91"/>
                  </a:lnTo>
                  <a:lnTo>
                    <a:pt x="104" y="87"/>
                  </a:lnTo>
                  <a:lnTo>
                    <a:pt x="87" y="58"/>
                  </a:lnTo>
                  <a:lnTo>
                    <a:pt x="79" y="41"/>
                  </a:lnTo>
                  <a:lnTo>
                    <a:pt x="83" y="25"/>
                  </a:lnTo>
                  <a:lnTo>
                    <a:pt x="87" y="25"/>
                  </a:lnTo>
                  <a:lnTo>
                    <a:pt x="87" y="16"/>
                  </a:lnTo>
                  <a:lnTo>
                    <a:pt x="87" y="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2" name="Freeform 344">
              <a:extLst>
                <a:ext uri="{FF2B5EF4-FFF2-40B4-BE49-F238E27FC236}">
                  <a16:creationId xmlns:a16="http://schemas.microsoft.com/office/drawing/2014/main" id="{E6844C96-CA74-7CAF-26B1-D2777F60CD90}"/>
                </a:ext>
              </a:extLst>
            </p:cNvPr>
            <p:cNvSpPr>
              <a:spLocks/>
            </p:cNvSpPr>
            <p:nvPr/>
          </p:nvSpPr>
          <p:spPr bwMode="auto">
            <a:xfrm>
              <a:off x="8190078" y="2486727"/>
              <a:ext cx="152418" cy="222578"/>
            </a:xfrm>
            <a:custGeom>
              <a:avLst/>
              <a:gdLst>
                <a:gd name="T0" fmla="*/ 2147483646 w 10045"/>
                <a:gd name="T1" fmla="*/ 2147483646 h 10019"/>
                <a:gd name="T2" fmla="*/ 2147483646 w 10045"/>
                <a:gd name="T3" fmla="*/ 2147483646 h 10019"/>
                <a:gd name="T4" fmla="*/ 2147483646 w 10045"/>
                <a:gd name="T5" fmla="*/ 2147483646 h 10019"/>
                <a:gd name="T6" fmla="*/ 2147483646 w 10045"/>
                <a:gd name="T7" fmla="*/ 2147483646 h 10019"/>
                <a:gd name="T8" fmla="*/ 2147483646 w 10045"/>
                <a:gd name="T9" fmla="*/ 2147483646 h 10019"/>
                <a:gd name="T10" fmla="*/ 2147483646 w 10045"/>
                <a:gd name="T11" fmla="*/ 2147483646 h 10019"/>
                <a:gd name="T12" fmla="*/ 2147483646 w 10045"/>
                <a:gd name="T13" fmla="*/ 2147483646 h 10019"/>
                <a:gd name="T14" fmla="*/ 2147483646 w 10045"/>
                <a:gd name="T15" fmla="*/ 2147483646 h 10019"/>
                <a:gd name="T16" fmla="*/ 2147483646 w 10045"/>
                <a:gd name="T17" fmla="*/ 2147483646 h 10019"/>
                <a:gd name="T18" fmla="*/ 0 w 10045"/>
                <a:gd name="T19" fmla="*/ 2147483646 h 10019"/>
                <a:gd name="T20" fmla="*/ 2147483646 w 10045"/>
                <a:gd name="T21" fmla="*/ 2147483646 h 10019"/>
                <a:gd name="T22" fmla="*/ 2147483646 w 10045"/>
                <a:gd name="T23" fmla="*/ 2147483646 h 10019"/>
                <a:gd name="T24" fmla="*/ 2147483646 w 10045"/>
                <a:gd name="T25" fmla="*/ 2147483646 h 10019"/>
                <a:gd name="T26" fmla="*/ 2147483646 w 10045"/>
                <a:gd name="T27" fmla="*/ 2147483646 h 10019"/>
                <a:gd name="T28" fmla="*/ 2147483646 w 10045"/>
                <a:gd name="T29" fmla="*/ 2147483646 h 10019"/>
                <a:gd name="T30" fmla="*/ 2147483646 w 10045"/>
                <a:gd name="T31" fmla="*/ 2147483646 h 10019"/>
                <a:gd name="T32" fmla="*/ 2147483646 w 10045"/>
                <a:gd name="T33" fmla="*/ 2147483646 h 10019"/>
                <a:gd name="T34" fmla="*/ 2147483646 w 10045"/>
                <a:gd name="T35" fmla="*/ 2147483646 h 10019"/>
                <a:gd name="T36" fmla="*/ 2147483646 w 10045"/>
                <a:gd name="T37" fmla="*/ 2147483646 h 10019"/>
                <a:gd name="T38" fmla="*/ 2147483646 w 10045"/>
                <a:gd name="T39" fmla="*/ 2147483646 h 10019"/>
                <a:gd name="T40" fmla="*/ 2147483646 w 10045"/>
                <a:gd name="T41" fmla="*/ 2147483646 h 10019"/>
                <a:gd name="T42" fmla="*/ 2147483646 w 10045"/>
                <a:gd name="T43" fmla="*/ 2147483646 h 10019"/>
                <a:gd name="T44" fmla="*/ 2147483646 w 10045"/>
                <a:gd name="T45" fmla="*/ 2147483646 h 10019"/>
                <a:gd name="T46" fmla="*/ 2147483646 w 10045"/>
                <a:gd name="T47" fmla="*/ 2147483646 h 10019"/>
                <a:gd name="T48" fmla="*/ 2147483646 w 10045"/>
                <a:gd name="T49" fmla="*/ 2147483646 h 10019"/>
                <a:gd name="T50" fmla="*/ 2147483646 w 10045"/>
                <a:gd name="T51" fmla="*/ 2147483646 h 10019"/>
                <a:gd name="T52" fmla="*/ 2147483646 w 10045"/>
                <a:gd name="T53" fmla="*/ 2147483646 h 10019"/>
                <a:gd name="T54" fmla="*/ 2147483646 w 10045"/>
                <a:gd name="T55" fmla="*/ 2147483646 h 10019"/>
                <a:gd name="T56" fmla="*/ 2147483646 w 10045"/>
                <a:gd name="T57" fmla="*/ 2147483646 h 10019"/>
                <a:gd name="T58" fmla="*/ 2147483646 w 10045"/>
                <a:gd name="T59" fmla="*/ 2147483646 h 10019"/>
                <a:gd name="T60" fmla="*/ 2147483646 w 10045"/>
                <a:gd name="T61" fmla="*/ 2147483646 h 10019"/>
                <a:gd name="T62" fmla="*/ 2147483646 w 10045"/>
                <a:gd name="T63" fmla="*/ 2147483646 h 10019"/>
                <a:gd name="T64" fmla="*/ 2147483646 w 10045"/>
                <a:gd name="T65" fmla="*/ 2147483646 h 10019"/>
                <a:gd name="T66" fmla="*/ 2147483646 w 10045"/>
                <a:gd name="T67" fmla="*/ 2147483646 h 10019"/>
                <a:gd name="T68" fmla="*/ 2147483646 w 10045"/>
                <a:gd name="T69" fmla="*/ 2147483646 h 10019"/>
                <a:gd name="T70" fmla="*/ 2147483646 w 10045"/>
                <a:gd name="T71" fmla="*/ 2147483646 h 10019"/>
                <a:gd name="T72" fmla="*/ 2147483646 w 10045"/>
                <a:gd name="T73" fmla="*/ 2147483646 h 10019"/>
                <a:gd name="T74" fmla="*/ 2147483646 w 10045"/>
                <a:gd name="T75" fmla="*/ 2147483646 h 10019"/>
                <a:gd name="T76" fmla="*/ 2147483646 w 10045"/>
                <a:gd name="T77" fmla="*/ 2147483646 h 10019"/>
                <a:gd name="T78" fmla="*/ 2147483646 w 10045"/>
                <a:gd name="T79" fmla="*/ 2147483646 h 10019"/>
                <a:gd name="T80" fmla="*/ 2147483646 w 10045"/>
                <a:gd name="T81" fmla="*/ 2147483646 h 10019"/>
                <a:gd name="T82" fmla="*/ 2147483646 w 10045"/>
                <a:gd name="T83" fmla="*/ 2147483646 h 10019"/>
                <a:gd name="T84" fmla="*/ 2147483646 w 10045"/>
                <a:gd name="T85" fmla="*/ 2147483646 h 10019"/>
                <a:gd name="T86" fmla="*/ 2147483646 w 10045"/>
                <a:gd name="T87" fmla="*/ 2147483646 h 10019"/>
                <a:gd name="T88" fmla="*/ 2147483646 w 10045"/>
                <a:gd name="T89" fmla="*/ 2147483646 h 10019"/>
                <a:gd name="T90" fmla="*/ 2147483646 w 10045"/>
                <a:gd name="T91" fmla="*/ 2147483646 h 10019"/>
                <a:gd name="T92" fmla="*/ 2147483646 w 10045"/>
                <a:gd name="T93" fmla="*/ 2147483646 h 10019"/>
                <a:gd name="T94" fmla="*/ 2147483646 w 10045"/>
                <a:gd name="T95" fmla="*/ 2147483646 h 10019"/>
                <a:gd name="T96" fmla="*/ 2147483646 w 10045"/>
                <a:gd name="T97" fmla="*/ 2147483646 h 10019"/>
                <a:gd name="T98" fmla="*/ 2147483646 w 10045"/>
                <a:gd name="T99" fmla="*/ 2147483646 h 10019"/>
                <a:gd name="T100" fmla="*/ 2147483646 w 10045"/>
                <a:gd name="T101" fmla="*/ 2147483646 h 10019"/>
                <a:gd name="T102" fmla="*/ 2147483646 w 10045"/>
                <a:gd name="T103" fmla="*/ 0 h 10019"/>
                <a:gd name="T104" fmla="*/ 2147483646 w 10045"/>
                <a:gd name="T105" fmla="*/ 2147483646 h 10019"/>
                <a:gd name="T106" fmla="*/ 2147483646 w 10045"/>
                <a:gd name="T107" fmla="*/ 2147483646 h 10019"/>
                <a:gd name="T108" fmla="*/ 2147483646 w 10045"/>
                <a:gd name="T109" fmla="*/ 2147483646 h 10019"/>
                <a:gd name="T110" fmla="*/ 2147483646 w 10045"/>
                <a:gd name="T111" fmla="*/ 2147483646 h 10019"/>
                <a:gd name="T112" fmla="*/ 2147483646 w 10045"/>
                <a:gd name="T113" fmla="*/ 2147483646 h 10019"/>
                <a:gd name="T114" fmla="*/ 2147483646 w 10045"/>
                <a:gd name="T115" fmla="*/ 2147483646 h 10019"/>
                <a:gd name="T116" fmla="*/ 2147483646 w 10045"/>
                <a:gd name="T117" fmla="*/ 2147483646 h 10019"/>
                <a:gd name="T118" fmla="*/ 2147483646 w 10045"/>
                <a:gd name="T119" fmla="*/ 2147483646 h 1001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0045" h="10019">
                  <a:moveTo>
                    <a:pt x="1724" y="2609"/>
                  </a:moveTo>
                  <a:lnTo>
                    <a:pt x="1379" y="3132"/>
                  </a:lnTo>
                  <a:lnTo>
                    <a:pt x="1379" y="3915"/>
                  </a:lnTo>
                  <a:lnTo>
                    <a:pt x="690" y="4436"/>
                  </a:lnTo>
                  <a:lnTo>
                    <a:pt x="690" y="5219"/>
                  </a:lnTo>
                  <a:lnTo>
                    <a:pt x="345" y="5741"/>
                  </a:lnTo>
                  <a:lnTo>
                    <a:pt x="690" y="6263"/>
                  </a:lnTo>
                  <a:lnTo>
                    <a:pt x="345" y="6786"/>
                  </a:lnTo>
                  <a:lnTo>
                    <a:pt x="0" y="7306"/>
                  </a:lnTo>
                  <a:lnTo>
                    <a:pt x="1034" y="7568"/>
                  </a:lnTo>
                  <a:lnTo>
                    <a:pt x="1724" y="7829"/>
                  </a:lnTo>
                  <a:cubicBezTo>
                    <a:pt x="2069" y="7916"/>
                    <a:pt x="2675" y="8005"/>
                    <a:pt x="2759" y="8090"/>
                  </a:cubicBezTo>
                  <a:cubicBezTo>
                    <a:pt x="2843" y="8175"/>
                    <a:pt x="2382" y="8117"/>
                    <a:pt x="2230" y="8339"/>
                  </a:cubicBezTo>
                  <a:cubicBezTo>
                    <a:pt x="2078" y="8560"/>
                    <a:pt x="1874" y="9189"/>
                    <a:pt x="1848" y="9422"/>
                  </a:cubicBezTo>
                  <a:cubicBezTo>
                    <a:pt x="1822" y="9656"/>
                    <a:pt x="1806" y="9700"/>
                    <a:pt x="2073" y="9738"/>
                  </a:cubicBezTo>
                  <a:cubicBezTo>
                    <a:pt x="2340" y="9777"/>
                    <a:pt x="3104" y="9626"/>
                    <a:pt x="3448" y="9656"/>
                  </a:cubicBezTo>
                  <a:cubicBezTo>
                    <a:pt x="3792" y="9686"/>
                    <a:pt x="3969" y="9858"/>
                    <a:pt x="4138" y="9917"/>
                  </a:cubicBezTo>
                  <a:cubicBezTo>
                    <a:pt x="4307" y="9976"/>
                    <a:pt x="4368" y="9999"/>
                    <a:pt x="4463" y="10013"/>
                  </a:cubicBezTo>
                  <a:cubicBezTo>
                    <a:pt x="4558" y="10027"/>
                    <a:pt x="4532" y="10015"/>
                    <a:pt x="4708" y="9999"/>
                  </a:cubicBezTo>
                  <a:cubicBezTo>
                    <a:pt x="4884" y="9983"/>
                    <a:pt x="5267" y="9931"/>
                    <a:pt x="5517" y="9917"/>
                  </a:cubicBezTo>
                  <a:cubicBezTo>
                    <a:pt x="5767" y="9903"/>
                    <a:pt x="5977" y="9917"/>
                    <a:pt x="6207" y="9917"/>
                  </a:cubicBezTo>
                  <a:cubicBezTo>
                    <a:pt x="6667" y="9830"/>
                    <a:pt x="7228" y="9704"/>
                    <a:pt x="7586" y="9656"/>
                  </a:cubicBezTo>
                  <a:cubicBezTo>
                    <a:pt x="7944" y="9608"/>
                    <a:pt x="8185" y="9677"/>
                    <a:pt x="8353" y="9629"/>
                  </a:cubicBezTo>
                  <a:cubicBezTo>
                    <a:pt x="8521" y="9581"/>
                    <a:pt x="8604" y="9494"/>
                    <a:pt x="8597" y="9368"/>
                  </a:cubicBezTo>
                  <a:cubicBezTo>
                    <a:pt x="8590" y="9242"/>
                    <a:pt x="8278" y="8989"/>
                    <a:pt x="8312" y="8872"/>
                  </a:cubicBezTo>
                  <a:cubicBezTo>
                    <a:pt x="8346" y="8755"/>
                    <a:pt x="8653" y="8734"/>
                    <a:pt x="8802" y="8668"/>
                  </a:cubicBezTo>
                  <a:cubicBezTo>
                    <a:pt x="8951" y="8602"/>
                    <a:pt x="9106" y="8518"/>
                    <a:pt x="9207" y="8474"/>
                  </a:cubicBezTo>
                  <a:cubicBezTo>
                    <a:pt x="9308" y="8430"/>
                    <a:pt x="9462" y="8479"/>
                    <a:pt x="9408" y="8406"/>
                  </a:cubicBezTo>
                  <a:cubicBezTo>
                    <a:pt x="9354" y="8333"/>
                    <a:pt x="9101" y="8223"/>
                    <a:pt x="8882" y="8035"/>
                  </a:cubicBezTo>
                  <a:cubicBezTo>
                    <a:pt x="8663" y="7847"/>
                    <a:pt x="8352" y="7492"/>
                    <a:pt x="8092" y="7279"/>
                  </a:cubicBezTo>
                  <a:cubicBezTo>
                    <a:pt x="7832" y="7066"/>
                    <a:pt x="7487" y="6889"/>
                    <a:pt x="7321" y="6759"/>
                  </a:cubicBezTo>
                  <a:cubicBezTo>
                    <a:pt x="7155" y="6629"/>
                    <a:pt x="7054" y="6580"/>
                    <a:pt x="7098" y="6497"/>
                  </a:cubicBezTo>
                  <a:cubicBezTo>
                    <a:pt x="7142" y="6414"/>
                    <a:pt x="7390" y="6345"/>
                    <a:pt x="7586" y="6263"/>
                  </a:cubicBezTo>
                  <a:cubicBezTo>
                    <a:pt x="7782" y="6181"/>
                    <a:pt x="8026" y="6082"/>
                    <a:pt x="8276" y="6002"/>
                  </a:cubicBezTo>
                  <a:cubicBezTo>
                    <a:pt x="8526" y="5922"/>
                    <a:pt x="8900" y="5853"/>
                    <a:pt x="9086" y="5782"/>
                  </a:cubicBezTo>
                  <a:cubicBezTo>
                    <a:pt x="9272" y="5711"/>
                    <a:pt x="9238" y="5584"/>
                    <a:pt x="9390" y="5577"/>
                  </a:cubicBezTo>
                  <a:cubicBezTo>
                    <a:pt x="9542" y="5570"/>
                    <a:pt x="9898" y="5757"/>
                    <a:pt x="10000" y="5741"/>
                  </a:cubicBezTo>
                  <a:cubicBezTo>
                    <a:pt x="10102" y="5725"/>
                    <a:pt x="10000" y="5568"/>
                    <a:pt x="10000" y="5481"/>
                  </a:cubicBezTo>
                  <a:lnTo>
                    <a:pt x="10000" y="4697"/>
                  </a:lnTo>
                  <a:cubicBezTo>
                    <a:pt x="9655" y="4697"/>
                    <a:pt x="9655" y="3654"/>
                    <a:pt x="9655" y="3654"/>
                  </a:cubicBezTo>
                  <a:lnTo>
                    <a:pt x="9655" y="2871"/>
                  </a:lnTo>
                  <a:lnTo>
                    <a:pt x="9655" y="2609"/>
                  </a:lnTo>
                  <a:lnTo>
                    <a:pt x="9310" y="1827"/>
                  </a:lnTo>
                  <a:lnTo>
                    <a:pt x="9310" y="1305"/>
                  </a:lnTo>
                  <a:lnTo>
                    <a:pt x="7931" y="783"/>
                  </a:lnTo>
                  <a:lnTo>
                    <a:pt x="6552" y="1305"/>
                  </a:lnTo>
                  <a:cubicBezTo>
                    <a:pt x="6552" y="1305"/>
                    <a:pt x="6207" y="1305"/>
                    <a:pt x="5862" y="1044"/>
                  </a:cubicBezTo>
                  <a:lnTo>
                    <a:pt x="5862" y="522"/>
                  </a:lnTo>
                  <a:lnTo>
                    <a:pt x="4828" y="261"/>
                  </a:lnTo>
                  <a:lnTo>
                    <a:pt x="4138" y="0"/>
                  </a:lnTo>
                  <a:lnTo>
                    <a:pt x="3793" y="261"/>
                  </a:lnTo>
                  <a:lnTo>
                    <a:pt x="3448" y="1305"/>
                  </a:lnTo>
                  <a:lnTo>
                    <a:pt x="3103" y="1827"/>
                  </a:lnTo>
                  <a:lnTo>
                    <a:pt x="2414" y="1827"/>
                  </a:lnTo>
                  <a:lnTo>
                    <a:pt x="1724" y="1827"/>
                  </a:lnTo>
                  <a:lnTo>
                    <a:pt x="1724" y="2088"/>
                  </a:lnTo>
                  <a:lnTo>
                    <a:pt x="1724" y="2609"/>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3" name="Freeform 345">
              <a:extLst>
                <a:ext uri="{FF2B5EF4-FFF2-40B4-BE49-F238E27FC236}">
                  <a16:creationId xmlns:a16="http://schemas.microsoft.com/office/drawing/2014/main" id="{137F1762-4708-4A0F-DC0D-9451D465DD36}"/>
                </a:ext>
              </a:extLst>
            </p:cNvPr>
            <p:cNvSpPr>
              <a:spLocks/>
            </p:cNvSpPr>
            <p:nvPr/>
          </p:nvSpPr>
          <p:spPr bwMode="auto">
            <a:xfrm>
              <a:off x="8170723" y="2532695"/>
              <a:ext cx="58064" cy="77419"/>
            </a:xfrm>
            <a:custGeom>
              <a:avLst/>
              <a:gdLst>
                <a:gd name="T0" fmla="*/ 2147483646 w 66"/>
                <a:gd name="T1" fmla="*/ 2147483646 h 90"/>
                <a:gd name="T2" fmla="*/ 2147483646 w 66"/>
                <a:gd name="T3" fmla="*/ 2147483646 h 90"/>
                <a:gd name="T4" fmla="*/ 2147483646 w 66"/>
                <a:gd name="T5" fmla="*/ 2147483646 h 90"/>
                <a:gd name="T6" fmla="*/ 2147483646 w 66"/>
                <a:gd name="T7" fmla="*/ 2147483646 h 90"/>
                <a:gd name="T8" fmla="*/ 2147483646 w 66"/>
                <a:gd name="T9" fmla="*/ 2147483646 h 90"/>
                <a:gd name="T10" fmla="*/ 2147483646 w 66"/>
                <a:gd name="T11" fmla="*/ 2147483646 h 90"/>
                <a:gd name="T12" fmla="*/ 2147483646 w 66"/>
                <a:gd name="T13" fmla="*/ 2147483646 h 90"/>
                <a:gd name="T14" fmla="*/ 2147483646 w 66"/>
                <a:gd name="T15" fmla="*/ 2147483646 h 90"/>
                <a:gd name="T16" fmla="*/ 2147483646 w 66"/>
                <a:gd name="T17" fmla="*/ 2147483646 h 90"/>
                <a:gd name="T18" fmla="*/ 2147483646 w 66"/>
                <a:gd name="T19" fmla="*/ 2147483646 h 90"/>
                <a:gd name="T20" fmla="*/ 2147483646 w 66"/>
                <a:gd name="T21" fmla="*/ 0 h 90"/>
                <a:gd name="T22" fmla="*/ 2147483646 w 66"/>
                <a:gd name="T23" fmla="*/ 2147483646 h 90"/>
                <a:gd name="T24" fmla="*/ 2147483646 w 66"/>
                <a:gd name="T25" fmla="*/ 2147483646 h 90"/>
                <a:gd name="T26" fmla="*/ 2147483646 w 66"/>
                <a:gd name="T27" fmla="*/ 2147483646 h 90"/>
                <a:gd name="T28" fmla="*/ 2147483646 w 66"/>
                <a:gd name="T29" fmla="*/ 2147483646 h 90"/>
                <a:gd name="T30" fmla="*/ 2147483646 w 66"/>
                <a:gd name="T31" fmla="*/ 2147483646 h 90"/>
                <a:gd name="T32" fmla="*/ 0 w 66"/>
                <a:gd name="T33" fmla="*/ 2147483646 h 90"/>
                <a:gd name="T34" fmla="*/ 2147483646 w 66"/>
                <a:gd name="T35" fmla="*/ 2147483646 h 90"/>
                <a:gd name="T36" fmla="*/ 2147483646 w 66"/>
                <a:gd name="T37" fmla="*/ 2147483646 h 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6" h="90">
                  <a:moveTo>
                    <a:pt x="18" y="72"/>
                  </a:moveTo>
                  <a:lnTo>
                    <a:pt x="30" y="78"/>
                  </a:lnTo>
                  <a:lnTo>
                    <a:pt x="36" y="84"/>
                  </a:lnTo>
                  <a:lnTo>
                    <a:pt x="42" y="90"/>
                  </a:lnTo>
                  <a:lnTo>
                    <a:pt x="48" y="78"/>
                  </a:lnTo>
                  <a:lnTo>
                    <a:pt x="48" y="60"/>
                  </a:lnTo>
                  <a:lnTo>
                    <a:pt x="60" y="48"/>
                  </a:lnTo>
                  <a:lnTo>
                    <a:pt x="60" y="30"/>
                  </a:lnTo>
                  <a:lnTo>
                    <a:pt x="66" y="18"/>
                  </a:lnTo>
                  <a:lnTo>
                    <a:pt x="66" y="6"/>
                  </a:lnTo>
                  <a:lnTo>
                    <a:pt x="66" y="0"/>
                  </a:lnTo>
                  <a:lnTo>
                    <a:pt x="54" y="6"/>
                  </a:lnTo>
                  <a:lnTo>
                    <a:pt x="36" y="12"/>
                  </a:lnTo>
                  <a:lnTo>
                    <a:pt x="36" y="30"/>
                  </a:lnTo>
                  <a:lnTo>
                    <a:pt x="24" y="18"/>
                  </a:lnTo>
                  <a:lnTo>
                    <a:pt x="12" y="54"/>
                  </a:lnTo>
                  <a:lnTo>
                    <a:pt x="0" y="66"/>
                  </a:lnTo>
                  <a:lnTo>
                    <a:pt x="6" y="72"/>
                  </a:lnTo>
                  <a:lnTo>
                    <a:pt x="18" y="7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4" name="Freeform 346">
              <a:extLst>
                <a:ext uri="{FF2B5EF4-FFF2-40B4-BE49-F238E27FC236}">
                  <a16:creationId xmlns:a16="http://schemas.microsoft.com/office/drawing/2014/main" id="{593A5627-982C-6F9D-72C9-D49AEB59872C}"/>
                </a:ext>
              </a:extLst>
            </p:cNvPr>
            <p:cNvSpPr>
              <a:spLocks/>
            </p:cNvSpPr>
            <p:nvPr/>
          </p:nvSpPr>
          <p:spPr bwMode="auto">
            <a:xfrm rot="20966185">
              <a:off x="8461043" y="2862933"/>
              <a:ext cx="120966" cy="124596"/>
            </a:xfrm>
            <a:custGeom>
              <a:avLst/>
              <a:gdLst>
                <a:gd name="T0" fmla="*/ 2147483646 w 9874"/>
                <a:gd name="T1" fmla="*/ 2147483646 h 10000"/>
                <a:gd name="T2" fmla="*/ 2147483646 w 9874"/>
                <a:gd name="T3" fmla="*/ 2147483646 h 10000"/>
                <a:gd name="T4" fmla="*/ 2147483646 w 9874"/>
                <a:gd name="T5" fmla="*/ 2147483646 h 10000"/>
                <a:gd name="T6" fmla="*/ 2147483646 w 9874"/>
                <a:gd name="T7" fmla="*/ 0 h 10000"/>
                <a:gd name="T8" fmla="*/ 2147483646 w 9874"/>
                <a:gd name="T9" fmla="*/ 2147483646 h 10000"/>
                <a:gd name="T10" fmla="*/ 2147483646 w 9874"/>
                <a:gd name="T11" fmla="*/ 2147483646 h 10000"/>
                <a:gd name="T12" fmla="*/ 2147483646 w 9874"/>
                <a:gd name="T13" fmla="*/ 2147483646 h 10000"/>
                <a:gd name="T14" fmla="*/ 2147483646 w 9874"/>
                <a:gd name="T15" fmla="*/ 2147483646 h 10000"/>
                <a:gd name="T16" fmla="*/ 2147483646 w 9874"/>
                <a:gd name="T17" fmla="*/ 2147483646 h 10000"/>
                <a:gd name="T18" fmla="*/ 0 w 9874"/>
                <a:gd name="T19" fmla="*/ 2147483646 h 10000"/>
                <a:gd name="T20" fmla="*/ 2147483646 w 9874"/>
                <a:gd name="T21" fmla="*/ 2147483646 h 10000"/>
                <a:gd name="T22" fmla="*/ 2147483646 w 9874"/>
                <a:gd name="T23" fmla="*/ 2147483646 h 10000"/>
                <a:gd name="T24" fmla="*/ 2147483646 w 9874"/>
                <a:gd name="T25" fmla="*/ 2147483646 h 10000"/>
                <a:gd name="T26" fmla="*/ 2147483646 w 9874"/>
                <a:gd name="T27" fmla="*/ 2147483646 h 10000"/>
                <a:gd name="T28" fmla="*/ 2147483646 w 9874"/>
                <a:gd name="T29" fmla="*/ 2147483646 h 10000"/>
                <a:gd name="T30" fmla="*/ 2147483646 w 9874"/>
                <a:gd name="T31" fmla="*/ 2147483646 h 10000"/>
                <a:gd name="T32" fmla="*/ 2147483646 w 9874"/>
                <a:gd name="T33" fmla="*/ 2147483646 h 10000"/>
                <a:gd name="T34" fmla="*/ 2147483646 w 9874"/>
                <a:gd name="T35" fmla="*/ 2147483646 h 10000"/>
                <a:gd name="T36" fmla="*/ 2147483646 w 9874"/>
                <a:gd name="T37" fmla="*/ 2147483646 h 10000"/>
                <a:gd name="T38" fmla="*/ 2147483646 w 9874"/>
                <a:gd name="T39" fmla="*/ 2147483646 h 10000"/>
                <a:gd name="T40" fmla="*/ 2147483646 w 9874"/>
                <a:gd name="T41" fmla="*/ 2147483646 h 10000"/>
                <a:gd name="T42" fmla="*/ 2147483646 w 9874"/>
                <a:gd name="T43" fmla="*/ 2147483646 h 10000"/>
                <a:gd name="T44" fmla="*/ 2147483646 w 9874"/>
                <a:gd name="T45" fmla="*/ 2147483646 h 10000"/>
                <a:gd name="T46" fmla="*/ 2147483646 w 9874"/>
                <a:gd name="T47" fmla="*/ 2147483646 h 10000"/>
                <a:gd name="T48" fmla="*/ 2147483646 w 9874"/>
                <a:gd name="T49" fmla="*/ 2147483646 h 10000"/>
                <a:gd name="T50" fmla="*/ 2147483646 w 9874"/>
                <a:gd name="T51" fmla="*/ 2147483646 h 100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9874" h="10000">
                  <a:moveTo>
                    <a:pt x="9677" y="735"/>
                  </a:moveTo>
                  <a:lnTo>
                    <a:pt x="9874" y="489"/>
                  </a:lnTo>
                  <a:lnTo>
                    <a:pt x="9223" y="488"/>
                  </a:lnTo>
                  <a:lnTo>
                    <a:pt x="8813" y="0"/>
                  </a:lnTo>
                  <a:lnTo>
                    <a:pt x="5802" y="299"/>
                  </a:lnTo>
                  <a:lnTo>
                    <a:pt x="3889" y="1094"/>
                  </a:lnTo>
                  <a:lnTo>
                    <a:pt x="1667" y="1588"/>
                  </a:lnTo>
                  <a:lnTo>
                    <a:pt x="1667" y="2083"/>
                  </a:lnTo>
                  <a:lnTo>
                    <a:pt x="1111" y="3073"/>
                  </a:lnTo>
                  <a:lnTo>
                    <a:pt x="0" y="4062"/>
                  </a:lnTo>
                  <a:lnTo>
                    <a:pt x="1111" y="5547"/>
                  </a:lnTo>
                  <a:lnTo>
                    <a:pt x="3333" y="6042"/>
                  </a:lnTo>
                  <a:lnTo>
                    <a:pt x="2222" y="7031"/>
                  </a:lnTo>
                  <a:lnTo>
                    <a:pt x="2222" y="9010"/>
                  </a:lnTo>
                  <a:lnTo>
                    <a:pt x="4445" y="10000"/>
                  </a:lnTo>
                  <a:lnTo>
                    <a:pt x="5555" y="9010"/>
                  </a:lnTo>
                  <a:lnTo>
                    <a:pt x="5555" y="8021"/>
                  </a:lnTo>
                  <a:lnTo>
                    <a:pt x="7777" y="7031"/>
                  </a:lnTo>
                  <a:lnTo>
                    <a:pt x="5555" y="5052"/>
                  </a:lnTo>
                  <a:lnTo>
                    <a:pt x="5555" y="4062"/>
                  </a:lnTo>
                  <a:lnTo>
                    <a:pt x="4445" y="2578"/>
                  </a:lnTo>
                  <a:lnTo>
                    <a:pt x="7777" y="2083"/>
                  </a:lnTo>
                  <a:lnTo>
                    <a:pt x="9152" y="1778"/>
                  </a:lnTo>
                  <a:lnTo>
                    <a:pt x="9179" y="1136"/>
                  </a:lnTo>
                  <a:lnTo>
                    <a:pt x="9413" y="901"/>
                  </a:lnTo>
                  <a:lnTo>
                    <a:pt x="9677" y="735"/>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5" name="Freeform 351">
              <a:extLst>
                <a:ext uri="{FF2B5EF4-FFF2-40B4-BE49-F238E27FC236}">
                  <a16:creationId xmlns:a16="http://schemas.microsoft.com/office/drawing/2014/main" id="{B4EC38B9-5E45-AFA4-0801-6C61A296BD51}"/>
                </a:ext>
              </a:extLst>
            </p:cNvPr>
            <p:cNvSpPr>
              <a:spLocks/>
            </p:cNvSpPr>
            <p:nvPr/>
          </p:nvSpPr>
          <p:spPr bwMode="auto">
            <a:xfrm>
              <a:off x="8453785" y="2669386"/>
              <a:ext cx="156046" cy="128224"/>
            </a:xfrm>
            <a:custGeom>
              <a:avLst/>
              <a:gdLst>
                <a:gd name="T0" fmla="*/ 2147483646 w 10000"/>
                <a:gd name="T1" fmla="*/ 2147483646 h 10000"/>
                <a:gd name="T2" fmla="*/ 2147483646 w 10000"/>
                <a:gd name="T3" fmla="*/ 2147483646 h 10000"/>
                <a:gd name="T4" fmla="*/ 2147483646 w 10000"/>
                <a:gd name="T5" fmla="*/ 2147483646 h 10000"/>
                <a:gd name="T6" fmla="*/ 2147483646 w 10000"/>
                <a:gd name="T7" fmla="*/ 0 h 10000"/>
                <a:gd name="T8" fmla="*/ 2147483646 w 10000"/>
                <a:gd name="T9" fmla="*/ 2147483646 h 10000"/>
                <a:gd name="T10" fmla="*/ 2147483646 w 10000"/>
                <a:gd name="T11" fmla="*/ 2147483646 h 10000"/>
                <a:gd name="T12" fmla="*/ 2147483646 w 10000"/>
                <a:gd name="T13" fmla="*/ 2147483646 h 10000"/>
                <a:gd name="T14" fmla="*/ 2147483646 w 10000"/>
                <a:gd name="T15" fmla="*/ 2147483646 h 10000"/>
                <a:gd name="T16" fmla="*/ 2147483646 w 10000"/>
                <a:gd name="T17" fmla="*/ 2147483646 h 10000"/>
                <a:gd name="T18" fmla="*/ 2147483646 w 10000"/>
                <a:gd name="T19" fmla="*/ 2147483646 h 10000"/>
                <a:gd name="T20" fmla="*/ 2147483646 w 10000"/>
                <a:gd name="T21" fmla="*/ 2147483646 h 10000"/>
                <a:gd name="T22" fmla="*/ 147736086 w 10000"/>
                <a:gd name="T23" fmla="*/ 2147483646 h 10000"/>
                <a:gd name="T24" fmla="*/ 2147483646 w 10000"/>
                <a:gd name="T25" fmla="*/ 2147483646 h 10000"/>
                <a:gd name="T26" fmla="*/ 2147483646 w 10000"/>
                <a:gd name="T27" fmla="*/ 2147483646 h 10000"/>
                <a:gd name="T28" fmla="*/ 2147483646 w 10000"/>
                <a:gd name="T29" fmla="*/ 2147483646 h 10000"/>
                <a:gd name="T30" fmla="*/ 2147483646 w 10000"/>
                <a:gd name="T31" fmla="*/ 2147483646 h 10000"/>
                <a:gd name="T32" fmla="*/ 2147483646 w 10000"/>
                <a:gd name="T33" fmla="*/ 2147483646 h 10000"/>
                <a:gd name="T34" fmla="*/ 2147483646 w 10000"/>
                <a:gd name="T35" fmla="*/ 2147483646 h 10000"/>
                <a:gd name="T36" fmla="*/ 2147483646 w 10000"/>
                <a:gd name="T37" fmla="*/ 2147483646 h 10000"/>
                <a:gd name="T38" fmla="*/ 2147483646 w 10000"/>
                <a:gd name="T39" fmla="*/ 2147483646 h 10000"/>
                <a:gd name="T40" fmla="*/ 2147483646 w 10000"/>
                <a:gd name="T41" fmla="*/ 2147483646 h 100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00" h="10000">
                  <a:moveTo>
                    <a:pt x="8952" y="4746"/>
                  </a:moveTo>
                  <a:cubicBezTo>
                    <a:pt x="8952" y="4746"/>
                    <a:pt x="9789" y="4438"/>
                    <a:pt x="9789" y="4036"/>
                  </a:cubicBezTo>
                  <a:cubicBezTo>
                    <a:pt x="10125" y="3229"/>
                    <a:pt x="10054" y="3000"/>
                    <a:pt x="9628" y="2328"/>
                  </a:cubicBezTo>
                  <a:cubicBezTo>
                    <a:pt x="9201" y="1655"/>
                    <a:pt x="8028" y="776"/>
                    <a:pt x="7229" y="0"/>
                  </a:cubicBezTo>
                  <a:cubicBezTo>
                    <a:pt x="6677" y="239"/>
                    <a:pt x="6358" y="529"/>
                    <a:pt x="5576" y="715"/>
                  </a:cubicBezTo>
                  <a:cubicBezTo>
                    <a:pt x="4794" y="901"/>
                    <a:pt x="3551" y="983"/>
                    <a:pt x="2539" y="1118"/>
                  </a:cubicBezTo>
                  <a:lnTo>
                    <a:pt x="2201" y="715"/>
                  </a:lnTo>
                  <a:lnTo>
                    <a:pt x="1188" y="2730"/>
                  </a:lnTo>
                  <a:cubicBezTo>
                    <a:pt x="963" y="3268"/>
                    <a:pt x="631" y="4031"/>
                    <a:pt x="513" y="4343"/>
                  </a:cubicBezTo>
                  <a:cubicBezTo>
                    <a:pt x="396" y="4654"/>
                    <a:pt x="496" y="4524"/>
                    <a:pt x="482" y="4603"/>
                  </a:cubicBezTo>
                  <a:cubicBezTo>
                    <a:pt x="467" y="4681"/>
                    <a:pt x="503" y="4723"/>
                    <a:pt x="422" y="4817"/>
                  </a:cubicBezTo>
                  <a:cubicBezTo>
                    <a:pt x="342" y="4911"/>
                    <a:pt x="-28" y="5153"/>
                    <a:pt x="2" y="5165"/>
                  </a:cubicBezTo>
                  <a:cubicBezTo>
                    <a:pt x="871" y="6361"/>
                    <a:pt x="1309" y="7628"/>
                    <a:pt x="1789" y="8230"/>
                  </a:cubicBezTo>
                  <a:cubicBezTo>
                    <a:pt x="2266" y="8832"/>
                    <a:pt x="2645" y="8558"/>
                    <a:pt x="2875" y="8776"/>
                  </a:cubicBezTo>
                  <a:cubicBezTo>
                    <a:pt x="3105" y="8994"/>
                    <a:pt x="2722" y="9336"/>
                    <a:pt x="3174" y="9539"/>
                  </a:cubicBezTo>
                  <a:cubicBezTo>
                    <a:pt x="3626" y="9742"/>
                    <a:pt x="4682" y="10053"/>
                    <a:pt x="5588" y="9993"/>
                  </a:cubicBezTo>
                  <a:cubicBezTo>
                    <a:pt x="6494" y="9933"/>
                    <a:pt x="8055" y="9717"/>
                    <a:pt x="8615" y="9179"/>
                  </a:cubicBezTo>
                  <a:cubicBezTo>
                    <a:pt x="9175" y="8641"/>
                    <a:pt x="8840" y="7567"/>
                    <a:pt x="8952" y="6761"/>
                  </a:cubicBezTo>
                  <a:lnTo>
                    <a:pt x="9628" y="6358"/>
                  </a:lnTo>
                  <a:cubicBezTo>
                    <a:pt x="9591" y="6168"/>
                    <a:pt x="9555" y="5977"/>
                    <a:pt x="9518" y="5787"/>
                  </a:cubicBezTo>
                  <a:cubicBezTo>
                    <a:pt x="9629" y="5384"/>
                    <a:pt x="8840" y="5149"/>
                    <a:pt x="8952" y="4746"/>
                  </a:cubicBez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6" name="Freeform 353">
              <a:extLst>
                <a:ext uri="{FF2B5EF4-FFF2-40B4-BE49-F238E27FC236}">
                  <a16:creationId xmlns:a16="http://schemas.microsoft.com/office/drawing/2014/main" id="{55E68D3A-3DC0-AB41-4090-75B954CC6A83}"/>
                </a:ext>
              </a:extLst>
            </p:cNvPr>
            <p:cNvSpPr>
              <a:spLocks/>
            </p:cNvSpPr>
            <p:nvPr/>
          </p:nvSpPr>
          <p:spPr bwMode="auto">
            <a:xfrm>
              <a:off x="8296528" y="2610113"/>
              <a:ext cx="120966" cy="62903"/>
            </a:xfrm>
            <a:custGeom>
              <a:avLst/>
              <a:gdLst>
                <a:gd name="T0" fmla="*/ 2147483646 w 10569"/>
                <a:gd name="T1" fmla="*/ 1784266055 h 10092"/>
                <a:gd name="T2" fmla="*/ 2147483646 w 10569"/>
                <a:gd name="T3" fmla="*/ 1003710399 h 10092"/>
                <a:gd name="T4" fmla="*/ 2147483646 w 10569"/>
                <a:gd name="T5" fmla="*/ 502000758 h 10092"/>
                <a:gd name="T6" fmla="*/ 2147483646 w 10569"/>
                <a:gd name="T7" fmla="*/ 0 h 10092"/>
                <a:gd name="T8" fmla="*/ 2147483646 w 10569"/>
                <a:gd name="T9" fmla="*/ 250834547 h 10092"/>
                <a:gd name="T10" fmla="*/ 2147483646 w 10569"/>
                <a:gd name="T11" fmla="*/ 0 h 10092"/>
                <a:gd name="T12" fmla="*/ 2147483646 w 10569"/>
                <a:gd name="T13" fmla="*/ 250834547 h 10092"/>
                <a:gd name="T14" fmla="*/ 2147483646 w 10569"/>
                <a:gd name="T15" fmla="*/ 502000758 h 10092"/>
                <a:gd name="T16" fmla="*/ 2147483646 w 10569"/>
                <a:gd name="T17" fmla="*/ 752875852 h 10092"/>
                <a:gd name="T18" fmla="*/ 126895188 w 10569"/>
                <a:gd name="T19" fmla="*/ 1003710399 h 10092"/>
                <a:gd name="T20" fmla="*/ 2147483646 w 10569"/>
                <a:gd name="T21" fmla="*/ 1342794782 h 10092"/>
                <a:gd name="T22" fmla="*/ 2147483646 w 10569"/>
                <a:gd name="T23" fmla="*/ 1800525632 h 10092"/>
                <a:gd name="T24" fmla="*/ 2147483646 w 10569"/>
                <a:gd name="T25" fmla="*/ 2147483646 h 10092"/>
                <a:gd name="T26" fmla="*/ 2147483646 w 10569"/>
                <a:gd name="T27" fmla="*/ 2147483646 h 10092"/>
                <a:gd name="T28" fmla="*/ 2147483646 w 10569"/>
                <a:gd name="T29" fmla="*/ 2147483646 h 10092"/>
                <a:gd name="T30" fmla="*/ 2147483646 w 10569"/>
                <a:gd name="T31" fmla="*/ 2147483646 h 10092"/>
                <a:gd name="T32" fmla="*/ 2147483646 w 10569"/>
                <a:gd name="T33" fmla="*/ 2147483646 h 10092"/>
                <a:gd name="T34" fmla="*/ 2147483646 w 10569"/>
                <a:gd name="T35" fmla="*/ 2147483646 h 10092"/>
                <a:gd name="T36" fmla="*/ 2147483646 w 10569"/>
                <a:gd name="T37" fmla="*/ 2147483646 h 10092"/>
                <a:gd name="T38" fmla="*/ 2147483646 w 10569"/>
                <a:gd name="T39" fmla="*/ 2147483646 h 10092"/>
                <a:gd name="T40" fmla="*/ 2147483646 w 10569"/>
                <a:gd name="T41" fmla="*/ 2147483646 h 10092"/>
                <a:gd name="T42" fmla="*/ 2147483646 w 10569"/>
                <a:gd name="T43" fmla="*/ 2147483646 h 10092"/>
                <a:gd name="T44" fmla="*/ 2147483646 w 10569"/>
                <a:gd name="T45" fmla="*/ 2147483646 h 1009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569" h="10092">
                  <a:moveTo>
                    <a:pt x="10569" y="5925"/>
                  </a:moveTo>
                  <a:cubicBezTo>
                    <a:pt x="10249" y="5077"/>
                    <a:pt x="8682" y="4197"/>
                    <a:pt x="7738" y="3333"/>
                  </a:cubicBezTo>
                  <a:lnTo>
                    <a:pt x="5920" y="1667"/>
                  </a:lnTo>
                  <a:lnTo>
                    <a:pt x="4102" y="0"/>
                  </a:lnTo>
                  <a:lnTo>
                    <a:pt x="4102" y="833"/>
                  </a:lnTo>
                  <a:lnTo>
                    <a:pt x="3193" y="0"/>
                  </a:lnTo>
                  <a:lnTo>
                    <a:pt x="2738" y="833"/>
                  </a:lnTo>
                  <a:lnTo>
                    <a:pt x="1829" y="1667"/>
                  </a:lnTo>
                  <a:lnTo>
                    <a:pt x="920" y="2500"/>
                  </a:lnTo>
                  <a:cubicBezTo>
                    <a:pt x="617" y="2778"/>
                    <a:pt x="87" y="3007"/>
                    <a:pt x="11" y="3333"/>
                  </a:cubicBezTo>
                  <a:cubicBezTo>
                    <a:pt x="-65" y="3659"/>
                    <a:pt x="248" y="4018"/>
                    <a:pt x="466" y="4459"/>
                  </a:cubicBezTo>
                  <a:cubicBezTo>
                    <a:pt x="684" y="4900"/>
                    <a:pt x="1019" y="5333"/>
                    <a:pt x="1322" y="5979"/>
                  </a:cubicBezTo>
                  <a:cubicBezTo>
                    <a:pt x="1625" y="6625"/>
                    <a:pt x="2048" y="7802"/>
                    <a:pt x="2284" y="8333"/>
                  </a:cubicBezTo>
                  <a:cubicBezTo>
                    <a:pt x="2520" y="8864"/>
                    <a:pt x="2583" y="8874"/>
                    <a:pt x="2738" y="9167"/>
                  </a:cubicBezTo>
                  <a:cubicBezTo>
                    <a:pt x="2893" y="9460"/>
                    <a:pt x="3217" y="10092"/>
                    <a:pt x="3217" y="10092"/>
                  </a:cubicBezTo>
                  <a:cubicBezTo>
                    <a:pt x="4581" y="10092"/>
                    <a:pt x="4900" y="9994"/>
                    <a:pt x="4900" y="9994"/>
                  </a:cubicBezTo>
                  <a:cubicBezTo>
                    <a:pt x="4785" y="9440"/>
                    <a:pt x="5654" y="9714"/>
                    <a:pt x="5539" y="9160"/>
                  </a:cubicBezTo>
                  <a:cubicBezTo>
                    <a:pt x="5853" y="9260"/>
                    <a:pt x="6250" y="9364"/>
                    <a:pt x="6402" y="9410"/>
                  </a:cubicBezTo>
                  <a:cubicBezTo>
                    <a:pt x="6554" y="9456"/>
                    <a:pt x="6377" y="9434"/>
                    <a:pt x="6453" y="9434"/>
                  </a:cubicBezTo>
                  <a:cubicBezTo>
                    <a:pt x="6529" y="9434"/>
                    <a:pt x="6505" y="9504"/>
                    <a:pt x="6723" y="9605"/>
                  </a:cubicBezTo>
                  <a:cubicBezTo>
                    <a:pt x="6941" y="9707"/>
                    <a:pt x="7421" y="10085"/>
                    <a:pt x="7759" y="10043"/>
                  </a:cubicBezTo>
                  <a:cubicBezTo>
                    <a:pt x="8097" y="10001"/>
                    <a:pt x="8436" y="9626"/>
                    <a:pt x="8753" y="9355"/>
                  </a:cubicBezTo>
                  <a:cubicBezTo>
                    <a:pt x="9070" y="9084"/>
                    <a:pt x="8347" y="9964"/>
                    <a:pt x="10391" y="9757"/>
                  </a:cubicBez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7" name="Freeform 354">
              <a:extLst>
                <a:ext uri="{FF2B5EF4-FFF2-40B4-BE49-F238E27FC236}">
                  <a16:creationId xmlns:a16="http://schemas.microsoft.com/office/drawing/2014/main" id="{EF599139-83A2-0D70-9492-82C8B49FADE2}"/>
                </a:ext>
              </a:extLst>
            </p:cNvPr>
            <p:cNvSpPr>
              <a:spLocks/>
            </p:cNvSpPr>
            <p:nvPr/>
          </p:nvSpPr>
          <p:spPr bwMode="auto">
            <a:xfrm>
              <a:off x="8382414" y="2675435"/>
              <a:ext cx="105241" cy="72580"/>
            </a:xfrm>
            <a:custGeom>
              <a:avLst/>
              <a:gdLst>
                <a:gd name="T0" fmla="*/ 2147483646 w 9980"/>
                <a:gd name="T1" fmla="*/ 0 h 10000"/>
                <a:gd name="T2" fmla="*/ 2147483646 w 9980"/>
                <a:gd name="T3" fmla="*/ 1146309471 h 10000"/>
                <a:gd name="T4" fmla="*/ 2147483646 w 9980"/>
                <a:gd name="T5" fmla="*/ 1665489132 h 10000"/>
                <a:gd name="T6" fmla="*/ 2147483646 w 9980"/>
                <a:gd name="T7" fmla="*/ 2147483646 h 10000"/>
                <a:gd name="T8" fmla="*/ 2147483646 w 9980"/>
                <a:gd name="T9" fmla="*/ 1996026625 h 10000"/>
                <a:gd name="T10" fmla="*/ 2147483646 w 9980"/>
                <a:gd name="T11" fmla="*/ 1665489132 h 10000"/>
                <a:gd name="T12" fmla="*/ 2147483646 w 9980"/>
                <a:gd name="T13" fmla="*/ 2147483646 h 10000"/>
                <a:gd name="T14" fmla="*/ 579158307 w 9980"/>
                <a:gd name="T15" fmla="*/ 2147483646 h 10000"/>
                <a:gd name="T16" fmla="*/ 155334902 w 9980"/>
                <a:gd name="T17" fmla="*/ 2147483646 h 10000"/>
                <a:gd name="T18" fmla="*/ 2147483646 w 9980"/>
                <a:gd name="T19" fmla="*/ 2147483646 h 10000"/>
                <a:gd name="T20" fmla="*/ 2147483646 w 9980"/>
                <a:gd name="T21" fmla="*/ 2147483646 h 10000"/>
                <a:gd name="T22" fmla="*/ 2147483646 w 9980"/>
                <a:gd name="T23" fmla="*/ 2147483646 h 10000"/>
                <a:gd name="T24" fmla="*/ 2147483646 w 9980"/>
                <a:gd name="T25" fmla="*/ 2147483646 h 10000"/>
                <a:gd name="T26" fmla="*/ 2147483646 w 9980"/>
                <a:gd name="T27" fmla="*/ 2147483646 h 10000"/>
                <a:gd name="T28" fmla="*/ 2147483646 w 9980"/>
                <a:gd name="T29" fmla="*/ 2147483646 h 10000"/>
                <a:gd name="T30" fmla="*/ 2147483646 w 9980"/>
                <a:gd name="T31" fmla="*/ 2147483646 h 10000"/>
                <a:gd name="T32" fmla="*/ 2147483646 w 9980"/>
                <a:gd name="T33" fmla="*/ 2147483646 h 10000"/>
                <a:gd name="T34" fmla="*/ 2147483646 w 9980"/>
                <a:gd name="T35" fmla="*/ 1146309471 h 10000"/>
                <a:gd name="T36" fmla="*/ 2147483646 w 9980"/>
                <a:gd name="T37" fmla="*/ 94320627 h 10000"/>
                <a:gd name="T38" fmla="*/ 2147483646 w 9980"/>
                <a:gd name="T39" fmla="*/ 250572289 h 10000"/>
                <a:gd name="T40" fmla="*/ 2147483646 w 9980"/>
                <a:gd name="T41" fmla="*/ 0 h 100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980" h="10000">
                  <a:moveTo>
                    <a:pt x="7338" y="0"/>
                  </a:moveTo>
                  <a:cubicBezTo>
                    <a:pt x="6885" y="506"/>
                    <a:pt x="6535" y="1151"/>
                    <a:pt x="5980" y="1519"/>
                  </a:cubicBezTo>
                  <a:cubicBezTo>
                    <a:pt x="5426" y="1887"/>
                    <a:pt x="4670" y="1978"/>
                    <a:pt x="4015" y="2207"/>
                  </a:cubicBezTo>
                  <a:cubicBezTo>
                    <a:pt x="2540" y="2895"/>
                    <a:pt x="2950" y="2822"/>
                    <a:pt x="2540" y="2895"/>
                  </a:cubicBezTo>
                  <a:cubicBezTo>
                    <a:pt x="2130" y="2968"/>
                    <a:pt x="1557" y="2645"/>
                    <a:pt x="1557" y="2645"/>
                  </a:cubicBezTo>
                  <a:cubicBezTo>
                    <a:pt x="1066" y="1958"/>
                    <a:pt x="1230" y="2051"/>
                    <a:pt x="1066" y="2207"/>
                  </a:cubicBezTo>
                  <a:cubicBezTo>
                    <a:pt x="902" y="2363"/>
                    <a:pt x="574" y="3582"/>
                    <a:pt x="574" y="3582"/>
                  </a:cubicBezTo>
                  <a:cubicBezTo>
                    <a:pt x="409" y="4270"/>
                    <a:pt x="174" y="5254"/>
                    <a:pt x="82" y="5646"/>
                  </a:cubicBezTo>
                  <a:cubicBezTo>
                    <a:pt x="-10" y="6038"/>
                    <a:pt x="-16" y="5749"/>
                    <a:pt x="22" y="5937"/>
                  </a:cubicBezTo>
                  <a:cubicBezTo>
                    <a:pt x="60" y="6125"/>
                    <a:pt x="42" y="6197"/>
                    <a:pt x="312" y="6773"/>
                  </a:cubicBezTo>
                  <a:cubicBezTo>
                    <a:pt x="583" y="7349"/>
                    <a:pt x="1094" y="8858"/>
                    <a:pt x="1644" y="9396"/>
                  </a:cubicBezTo>
                  <a:cubicBezTo>
                    <a:pt x="2194" y="9934"/>
                    <a:pt x="3153" y="9997"/>
                    <a:pt x="3610" y="10000"/>
                  </a:cubicBezTo>
                  <a:cubicBezTo>
                    <a:pt x="4068" y="10003"/>
                    <a:pt x="3989" y="9657"/>
                    <a:pt x="4389" y="9418"/>
                  </a:cubicBezTo>
                  <a:cubicBezTo>
                    <a:pt x="4788" y="9179"/>
                    <a:pt x="5720" y="8707"/>
                    <a:pt x="6009" y="8564"/>
                  </a:cubicBezTo>
                  <a:cubicBezTo>
                    <a:pt x="6298" y="8421"/>
                    <a:pt x="5883" y="8706"/>
                    <a:pt x="6124" y="8564"/>
                  </a:cubicBezTo>
                  <a:cubicBezTo>
                    <a:pt x="6364" y="8422"/>
                    <a:pt x="7069" y="8310"/>
                    <a:pt x="7455" y="7709"/>
                  </a:cubicBezTo>
                  <a:cubicBezTo>
                    <a:pt x="7841" y="7109"/>
                    <a:pt x="8111" y="5875"/>
                    <a:pt x="8438" y="4958"/>
                  </a:cubicBezTo>
                  <a:cubicBezTo>
                    <a:pt x="8929" y="3812"/>
                    <a:pt x="9701" y="2324"/>
                    <a:pt x="9913" y="1519"/>
                  </a:cubicBezTo>
                  <a:cubicBezTo>
                    <a:pt x="10125" y="713"/>
                    <a:pt x="9778" y="589"/>
                    <a:pt x="9710" y="125"/>
                  </a:cubicBezTo>
                  <a:lnTo>
                    <a:pt x="9128" y="332"/>
                  </a:lnTo>
                  <a:lnTo>
                    <a:pt x="7338"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8" name="Freeform 355">
              <a:extLst>
                <a:ext uri="{FF2B5EF4-FFF2-40B4-BE49-F238E27FC236}">
                  <a16:creationId xmlns:a16="http://schemas.microsoft.com/office/drawing/2014/main" id="{5231EDEA-5A48-42A3-8A5C-86F5A17CE2FC}"/>
                </a:ext>
              </a:extLst>
            </p:cNvPr>
            <p:cNvSpPr>
              <a:spLocks/>
            </p:cNvSpPr>
            <p:nvPr/>
          </p:nvSpPr>
          <p:spPr bwMode="auto">
            <a:xfrm>
              <a:off x="8386044" y="2645193"/>
              <a:ext cx="101612" cy="53225"/>
            </a:xfrm>
            <a:custGeom>
              <a:avLst/>
              <a:gdLst>
                <a:gd name="T0" fmla="*/ 2147483646 w 10000"/>
                <a:gd name="T1" fmla="*/ 85299240 h 9595"/>
                <a:gd name="T2" fmla="*/ 2147483646 w 10000"/>
                <a:gd name="T3" fmla="*/ 13576773 h 9595"/>
                <a:gd name="T4" fmla="*/ 2147483646 w 10000"/>
                <a:gd name="T5" fmla="*/ 14455609 h 9595"/>
                <a:gd name="T6" fmla="*/ 2147483646 w 10000"/>
                <a:gd name="T7" fmla="*/ 85299240 h 9595"/>
                <a:gd name="T8" fmla="*/ 2147483646 w 10000"/>
                <a:gd name="T9" fmla="*/ 409818380 h 9595"/>
                <a:gd name="T10" fmla="*/ 0 w 10000"/>
                <a:gd name="T11" fmla="*/ 734500748 h 9595"/>
                <a:gd name="T12" fmla="*/ 2147483646 w 10000"/>
                <a:gd name="T13" fmla="*/ 1059017558 h 9595"/>
                <a:gd name="T14" fmla="*/ 2147483646 w 10000"/>
                <a:gd name="T15" fmla="*/ 1253991381 h 9595"/>
                <a:gd name="T16" fmla="*/ 2147483646 w 10000"/>
                <a:gd name="T17" fmla="*/ 1401365760 h 9595"/>
                <a:gd name="T18" fmla="*/ 2147483646 w 10000"/>
                <a:gd name="T19" fmla="*/ 1206535080 h 9595"/>
                <a:gd name="T20" fmla="*/ 2147483646 w 10000"/>
                <a:gd name="T21" fmla="*/ 1117738892 h 9595"/>
                <a:gd name="T22" fmla="*/ 2147483646 w 10000"/>
                <a:gd name="T23" fmla="*/ 800069697 h 9595"/>
                <a:gd name="T24" fmla="*/ 2147483646 w 10000"/>
                <a:gd name="T25" fmla="*/ 865641717 h 9595"/>
                <a:gd name="T26" fmla="*/ 2147483646 w 10000"/>
                <a:gd name="T27" fmla="*/ 726322096 h 9595"/>
                <a:gd name="T28" fmla="*/ 2147483646 w 10000"/>
                <a:gd name="T29" fmla="*/ 572221676 h 9595"/>
                <a:gd name="T30" fmla="*/ 2147483646 w 10000"/>
                <a:gd name="T31" fmla="*/ 314602478 h 9595"/>
                <a:gd name="T32" fmla="*/ 2147483646 w 10000"/>
                <a:gd name="T33" fmla="*/ 177307990 h 9595"/>
                <a:gd name="T34" fmla="*/ 2147483646 w 10000"/>
                <a:gd name="T35" fmla="*/ 85299240 h 9595"/>
                <a:gd name="T36" fmla="*/ 2147483646 w 10000"/>
                <a:gd name="T37" fmla="*/ 85299240 h 959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000" h="9595">
                  <a:moveTo>
                    <a:pt x="6210" y="584"/>
                  </a:moveTo>
                  <a:cubicBezTo>
                    <a:pt x="5554" y="325"/>
                    <a:pt x="5389" y="258"/>
                    <a:pt x="5013" y="93"/>
                  </a:cubicBezTo>
                  <a:cubicBezTo>
                    <a:pt x="4637" y="-72"/>
                    <a:pt x="4318" y="17"/>
                    <a:pt x="3953" y="99"/>
                  </a:cubicBezTo>
                  <a:lnTo>
                    <a:pt x="2823" y="584"/>
                  </a:lnTo>
                  <a:lnTo>
                    <a:pt x="2259" y="2806"/>
                  </a:lnTo>
                  <a:lnTo>
                    <a:pt x="0" y="5029"/>
                  </a:lnTo>
                  <a:lnTo>
                    <a:pt x="565" y="7251"/>
                  </a:lnTo>
                  <a:lnTo>
                    <a:pt x="979" y="8586"/>
                  </a:lnTo>
                  <a:lnTo>
                    <a:pt x="2018" y="9595"/>
                  </a:lnTo>
                  <a:lnTo>
                    <a:pt x="4432" y="8261"/>
                  </a:lnTo>
                  <a:lnTo>
                    <a:pt x="6240" y="7653"/>
                  </a:lnTo>
                  <a:lnTo>
                    <a:pt x="7130" y="5478"/>
                  </a:lnTo>
                  <a:lnTo>
                    <a:pt x="9214" y="5927"/>
                  </a:lnTo>
                  <a:lnTo>
                    <a:pt x="9803" y="4973"/>
                  </a:lnTo>
                  <a:cubicBezTo>
                    <a:pt x="9735" y="4622"/>
                    <a:pt x="9905" y="4270"/>
                    <a:pt x="9837" y="3918"/>
                  </a:cubicBezTo>
                  <a:cubicBezTo>
                    <a:pt x="9758" y="2807"/>
                    <a:pt x="10067" y="3265"/>
                    <a:pt x="9987" y="2154"/>
                  </a:cubicBezTo>
                  <a:cubicBezTo>
                    <a:pt x="9527" y="1653"/>
                    <a:pt x="9037" y="1714"/>
                    <a:pt x="8578" y="1214"/>
                  </a:cubicBezTo>
                  <a:cubicBezTo>
                    <a:pt x="8542" y="1004"/>
                    <a:pt x="8505" y="794"/>
                    <a:pt x="8469" y="584"/>
                  </a:cubicBezTo>
                  <a:lnTo>
                    <a:pt x="6210" y="58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9" name="Freeform 356">
              <a:extLst>
                <a:ext uri="{FF2B5EF4-FFF2-40B4-BE49-F238E27FC236}">
                  <a16:creationId xmlns:a16="http://schemas.microsoft.com/office/drawing/2014/main" id="{719A17B9-62D9-0981-F290-D70A0FD21737}"/>
                </a:ext>
              </a:extLst>
            </p:cNvPr>
            <p:cNvSpPr>
              <a:spLocks/>
            </p:cNvSpPr>
            <p:nvPr/>
          </p:nvSpPr>
          <p:spPr bwMode="auto">
            <a:xfrm>
              <a:off x="8499752" y="2783095"/>
              <a:ext cx="139111" cy="107661"/>
            </a:xfrm>
            <a:custGeom>
              <a:avLst/>
              <a:gdLst>
                <a:gd name="T0" fmla="*/ 2147483646 w 10000"/>
                <a:gd name="T1" fmla="*/ 2147483646 h 10000"/>
                <a:gd name="T2" fmla="*/ 2147483646 w 10000"/>
                <a:gd name="T3" fmla="*/ 2147483646 h 10000"/>
                <a:gd name="T4" fmla="*/ 0 w 10000"/>
                <a:gd name="T5" fmla="*/ 0 h 10000"/>
                <a:gd name="T6" fmla="*/ 0 w 10000"/>
                <a:gd name="T7" fmla="*/ 2147483646 h 10000"/>
                <a:gd name="T8" fmla="*/ 2147483646 w 10000"/>
                <a:gd name="T9" fmla="*/ 2147483646 h 10000"/>
                <a:gd name="T10" fmla="*/ 2147483646 w 10000"/>
                <a:gd name="T11" fmla="*/ 2147483646 h 10000"/>
                <a:gd name="T12" fmla="*/ 2147483646 w 10000"/>
                <a:gd name="T13" fmla="*/ 2147483646 h 10000"/>
                <a:gd name="T14" fmla="*/ 2147483646 w 10000"/>
                <a:gd name="T15" fmla="*/ 2147483646 h 10000"/>
                <a:gd name="T16" fmla="*/ 2147483646 w 10000"/>
                <a:gd name="T17" fmla="*/ 2147483646 h 10000"/>
                <a:gd name="T18" fmla="*/ 2147483646 w 10000"/>
                <a:gd name="T19" fmla="*/ 2147483646 h 10000"/>
                <a:gd name="T20" fmla="*/ 2147483646 w 10000"/>
                <a:gd name="T21" fmla="*/ 2147483646 h 10000"/>
                <a:gd name="T22" fmla="*/ 2147483646 w 10000"/>
                <a:gd name="T23" fmla="*/ 2147483646 h 10000"/>
                <a:gd name="T24" fmla="*/ 2147483646 w 10000"/>
                <a:gd name="T25" fmla="*/ 2147483646 h 10000"/>
                <a:gd name="T26" fmla="*/ 2147483646 w 10000"/>
                <a:gd name="T27" fmla="*/ 2147483646 h 10000"/>
                <a:gd name="T28" fmla="*/ 2147483646 w 10000"/>
                <a:gd name="T29" fmla="*/ 2147483646 h 10000"/>
                <a:gd name="T30" fmla="*/ 2147483646 w 10000"/>
                <a:gd name="T31" fmla="*/ 2147483646 h 10000"/>
                <a:gd name="T32" fmla="*/ 2147483646 w 10000"/>
                <a:gd name="T33" fmla="*/ 2147483646 h 10000"/>
                <a:gd name="T34" fmla="*/ 2147483646 w 10000"/>
                <a:gd name="T35" fmla="*/ 2147483646 h 10000"/>
                <a:gd name="T36" fmla="*/ 2147483646 w 10000"/>
                <a:gd name="T37" fmla="*/ 2147483646 h 10000"/>
                <a:gd name="T38" fmla="*/ 2147483646 w 10000"/>
                <a:gd name="T39" fmla="*/ 2147483646 h 10000"/>
                <a:gd name="T40" fmla="*/ 2147483646 w 10000"/>
                <a:gd name="T41" fmla="*/ 2147483646 h 10000"/>
                <a:gd name="T42" fmla="*/ 2147483646 w 10000"/>
                <a:gd name="T43" fmla="*/ 2147483646 h 10000"/>
                <a:gd name="T44" fmla="*/ 2147483646 w 10000"/>
                <a:gd name="T45" fmla="*/ 0 h 10000"/>
                <a:gd name="T46" fmla="*/ 2147483646 w 10000"/>
                <a:gd name="T47" fmla="*/ 2147483646 h 100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000" h="10000">
                  <a:moveTo>
                    <a:pt x="3636" y="522"/>
                  </a:moveTo>
                  <a:lnTo>
                    <a:pt x="909" y="522"/>
                  </a:lnTo>
                  <a:lnTo>
                    <a:pt x="0" y="0"/>
                  </a:lnTo>
                  <a:lnTo>
                    <a:pt x="0" y="1043"/>
                  </a:lnTo>
                  <a:lnTo>
                    <a:pt x="455" y="2609"/>
                  </a:lnTo>
                  <a:cubicBezTo>
                    <a:pt x="530" y="3171"/>
                    <a:pt x="604" y="3733"/>
                    <a:pt x="679" y="4295"/>
                  </a:cubicBezTo>
                  <a:cubicBezTo>
                    <a:pt x="604" y="4631"/>
                    <a:pt x="530" y="4968"/>
                    <a:pt x="455" y="5304"/>
                  </a:cubicBezTo>
                  <a:lnTo>
                    <a:pt x="909" y="6348"/>
                  </a:lnTo>
                  <a:lnTo>
                    <a:pt x="1598" y="7682"/>
                  </a:lnTo>
                  <a:cubicBezTo>
                    <a:pt x="2779" y="7328"/>
                    <a:pt x="2976" y="7157"/>
                    <a:pt x="4110" y="6712"/>
                  </a:cubicBezTo>
                  <a:lnTo>
                    <a:pt x="4448" y="7069"/>
                  </a:lnTo>
                  <a:lnTo>
                    <a:pt x="5010" y="7076"/>
                  </a:lnTo>
                  <a:cubicBezTo>
                    <a:pt x="5007" y="7181"/>
                    <a:pt x="5003" y="7286"/>
                    <a:pt x="5000" y="7391"/>
                  </a:cubicBezTo>
                  <a:lnTo>
                    <a:pt x="4545" y="7913"/>
                  </a:lnTo>
                  <a:lnTo>
                    <a:pt x="5000" y="10000"/>
                  </a:lnTo>
                  <a:lnTo>
                    <a:pt x="6818" y="8435"/>
                  </a:lnTo>
                  <a:lnTo>
                    <a:pt x="8636" y="8435"/>
                  </a:lnTo>
                  <a:lnTo>
                    <a:pt x="9545" y="6870"/>
                  </a:lnTo>
                  <a:lnTo>
                    <a:pt x="10000" y="6870"/>
                  </a:lnTo>
                  <a:lnTo>
                    <a:pt x="7273" y="5826"/>
                  </a:lnTo>
                  <a:cubicBezTo>
                    <a:pt x="7121" y="4927"/>
                    <a:pt x="6970" y="4029"/>
                    <a:pt x="6818" y="3130"/>
                  </a:cubicBezTo>
                  <a:lnTo>
                    <a:pt x="8636" y="1043"/>
                  </a:lnTo>
                  <a:lnTo>
                    <a:pt x="5909" y="0"/>
                  </a:lnTo>
                  <a:lnTo>
                    <a:pt x="3636" y="52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20" name="Freeform 361">
              <a:extLst>
                <a:ext uri="{FF2B5EF4-FFF2-40B4-BE49-F238E27FC236}">
                  <a16:creationId xmlns:a16="http://schemas.microsoft.com/office/drawing/2014/main" id="{5D1348ED-59F8-8E43-9946-340473EBF8D8}"/>
                </a:ext>
              </a:extLst>
            </p:cNvPr>
            <p:cNvSpPr>
              <a:spLocks/>
            </p:cNvSpPr>
            <p:nvPr/>
          </p:nvSpPr>
          <p:spPr bwMode="auto">
            <a:xfrm>
              <a:off x="8190078" y="2695999"/>
              <a:ext cx="87096" cy="49597"/>
            </a:xfrm>
            <a:custGeom>
              <a:avLst/>
              <a:gdLst>
                <a:gd name="T0" fmla="*/ 2147483646 w 10000"/>
                <a:gd name="T1" fmla="*/ 117523815 h 11466"/>
                <a:gd name="T2" fmla="*/ 2147483646 w 10000"/>
                <a:gd name="T3" fmla="*/ 75272047 h 11466"/>
                <a:gd name="T4" fmla="*/ 2147483646 w 10000"/>
                <a:gd name="T5" fmla="*/ 33020432 h 11466"/>
                <a:gd name="T6" fmla="*/ 2147483646 w 10000"/>
                <a:gd name="T7" fmla="*/ 65841468 h 11466"/>
                <a:gd name="T8" fmla="*/ 2147483646 w 10000"/>
                <a:gd name="T9" fmla="*/ 0 h 11466"/>
                <a:gd name="T10" fmla="*/ 2147483646 w 10000"/>
                <a:gd name="T11" fmla="*/ 63477200 h 11466"/>
                <a:gd name="T12" fmla="*/ 0 w 10000"/>
                <a:gd name="T13" fmla="*/ 202027038 h 11466"/>
                <a:gd name="T14" fmla="*/ 0 w 10000"/>
                <a:gd name="T15" fmla="*/ 286524040 h 11466"/>
                <a:gd name="T16" fmla="*/ 2147483646 w 10000"/>
                <a:gd name="T17" fmla="*/ 286524040 h 11466"/>
                <a:gd name="T18" fmla="*/ 2147483646 w 10000"/>
                <a:gd name="T19" fmla="*/ 387555188 h 11466"/>
                <a:gd name="T20" fmla="*/ 2147483646 w 10000"/>
                <a:gd name="T21" fmla="*/ 371027429 h 11466"/>
                <a:gd name="T22" fmla="*/ 2147483646 w 10000"/>
                <a:gd name="T23" fmla="*/ 305386266 h 11466"/>
                <a:gd name="T24" fmla="*/ 2147483646 w 10000"/>
                <a:gd name="T25" fmla="*/ 342940248 h 11466"/>
                <a:gd name="T26" fmla="*/ 2147483646 w 10000"/>
                <a:gd name="T27" fmla="*/ 286524040 h 11466"/>
                <a:gd name="T28" fmla="*/ 2147483646 w 10000"/>
                <a:gd name="T29" fmla="*/ 244272431 h 11466"/>
                <a:gd name="T30" fmla="*/ 2147483646 w 10000"/>
                <a:gd name="T31" fmla="*/ 244272431 h 11466"/>
                <a:gd name="T32" fmla="*/ 2147483646 w 10000"/>
                <a:gd name="T33" fmla="*/ 202027038 h 11466"/>
                <a:gd name="T34" fmla="*/ 2147483646 w 10000"/>
                <a:gd name="T35" fmla="*/ 117523815 h 114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000" h="11466">
                  <a:moveTo>
                    <a:pt x="7857" y="3477"/>
                  </a:moveTo>
                  <a:lnTo>
                    <a:pt x="7143" y="2227"/>
                  </a:lnTo>
                  <a:lnTo>
                    <a:pt x="5714" y="977"/>
                  </a:lnTo>
                  <a:lnTo>
                    <a:pt x="3641" y="1948"/>
                  </a:lnTo>
                  <a:cubicBezTo>
                    <a:pt x="3532" y="1206"/>
                    <a:pt x="3354" y="742"/>
                    <a:pt x="3245" y="0"/>
                  </a:cubicBezTo>
                  <a:lnTo>
                    <a:pt x="2143" y="1878"/>
                  </a:lnTo>
                  <a:lnTo>
                    <a:pt x="0" y="5977"/>
                  </a:lnTo>
                  <a:lnTo>
                    <a:pt x="0" y="8477"/>
                  </a:lnTo>
                  <a:lnTo>
                    <a:pt x="1429" y="8477"/>
                  </a:lnTo>
                  <a:lnTo>
                    <a:pt x="2108" y="11466"/>
                  </a:lnTo>
                  <a:lnTo>
                    <a:pt x="2857" y="10977"/>
                  </a:lnTo>
                  <a:lnTo>
                    <a:pt x="4436" y="9035"/>
                  </a:lnTo>
                  <a:lnTo>
                    <a:pt x="5256" y="10146"/>
                  </a:lnTo>
                  <a:lnTo>
                    <a:pt x="7857" y="8477"/>
                  </a:lnTo>
                  <a:lnTo>
                    <a:pt x="9286" y="7227"/>
                  </a:lnTo>
                  <a:lnTo>
                    <a:pt x="10000" y="7227"/>
                  </a:lnTo>
                  <a:lnTo>
                    <a:pt x="9286" y="5977"/>
                  </a:lnTo>
                  <a:lnTo>
                    <a:pt x="7857" y="3477"/>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21" name="Freeform 363">
              <a:extLst>
                <a:ext uri="{FF2B5EF4-FFF2-40B4-BE49-F238E27FC236}">
                  <a16:creationId xmlns:a16="http://schemas.microsoft.com/office/drawing/2014/main" id="{28A978E6-8D95-9DBD-78D6-31334FF8F7F0}"/>
                </a:ext>
              </a:extLst>
            </p:cNvPr>
            <p:cNvSpPr>
              <a:spLocks/>
            </p:cNvSpPr>
            <p:nvPr/>
          </p:nvSpPr>
          <p:spPr bwMode="auto">
            <a:xfrm>
              <a:off x="8146530" y="2584710"/>
              <a:ext cx="54435" cy="56855"/>
            </a:xfrm>
            <a:custGeom>
              <a:avLst/>
              <a:gdLst>
                <a:gd name="T0" fmla="*/ 306118187 w 10056"/>
                <a:gd name="T1" fmla="*/ 789654352 h 10000"/>
                <a:gd name="T2" fmla="*/ 429904577 w 10056"/>
                <a:gd name="T3" fmla="*/ 1105629969 h 10000"/>
                <a:gd name="T4" fmla="*/ 677586608 w 10056"/>
                <a:gd name="T5" fmla="*/ 1263521769 h 10000"/>
                <a:gd name="T6" fmla="*/ 903376652 w 10056"/>
                <a:gd name="T7" fmla="*/ 1467713300 h 10000"/>
                <a:gd name="T8" fmla="*/ 1135951392 w 10056"/>
                <a:gd name="T9" fmla="*/ 1727539702 h 10000"/>
                <a:gd name="T10" fmla="*/ 1281375230 w 10056"/>
                <a:gd name="T11" fmla="*/ 1300499113 h 10000"/>
                <a:gd name="T12" fmla="*/ 1195148611 w 10056"/>
                <a:gd name="T13" fmla="*/ 984526451 h 10000"/>
                <a:gd name="T14" fmla="*/ 1288557149 w 10056"/>
                <a:gd name="T15" fmla="*/ 566991022 h 10000"/>
                <a:gd name="T16" fmla="*/ 1106984257 w 10056"/>
                <a:gd name="T17" fmla="*/ 409071324 h 10000"/>
                <a:gd name="T18" fmla="*/ 925159339 w 10056"/>
                <a:gd name="T19" fmla="*/ 315789890 h 10000"/>
                <a:gd name="T20" fmla="*/ 677586608 w 10056"/>
                <a:gd name="T21" fmla="*/ 157894755 h 10000"/>
                <a:gd name="T22" fmla="*/ 429904577 w 10056"/>
                <a:gd name="T23" fmla="*/ 157894755 h 10000"/>
                <a:gd name="T24" fmla="*/ 306118187 w 10056"/>
                <a:gd name="T25" fmla="*/ 0 h 10000"/>
                <a:gd name="T26" fmla="*/ 58563422 w 10056"/>
                <a:gd name="T27" fmla="*/ 157894755 h 10000"/>
                <a:gd name="T28" fmla="*/ 0 w 10056"/>
                <a:gd name="T29" fmla="*/ 167744178 h 10000"/>
                <a:gd name="T30" fmla="*/ 116604471 w 10056"/>
                <a:gd name="T31" fmla="*/ 594785155 h 10000"/>
                <a:gd name="T32" fmla="*/ 306118187 w 10056"/>
                <a:gd name="T33" fmla="*/ 789654352 h 100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056" h="10000">
                  <a:moveTo>
                    <a:pt x="2389" y="4571"/>
                  </a:moveTo>
                  <a:lnTo>
                    <a:pt x="3355" y="6400"/>
                  </a:lnTo>
                  <a:lnTo>
                    <a:pt x="5288" y="7314"/>
                  </a:lnTo>
                  <a:lnTo>
                    <a:pt x="7050" y="8496"/>
                  </a:lnTo>
                  <a:lnTo>
                    <a:pt x="8865" y="10000"/>
                  </a:lnTo>
                  <a:cubicBezTo>
                    <a:pt x="8961" y="9105"/>
                    <a:pt x="9904" y="8423"/>
                    <a:pt x="10000" y="7528"/>
                  </a:cubicBezTo>
                  <a:lnTo>
                    <a:pt x="9327" y="5699"/>
                  </a:lnTo>
                  <a:cubicBezTo>
                    <a:pt x="9382" y="4965"/>
                    <a:pt x="10001" y="4016"/>
                    <a:pt x="10056" y="3282"/>
                  </a:cubicBezTo>
                  <a:lnTo>
                    <a:pt x="8639" y="2368"/>
                  </a:lnTo>
                  <a:lnTo>
                    <a:pt x="7220" y="1828"/>
                  </a:lnTo>
                  <a:lnTo>
                    <a:pt x="5288" y="914"/>
                  </a:lnTo>
                  <a:lnTo>
                    <a:pt x="3355" y="914"/>
                  </a:lnTo>
                  <a:lnTo>
                    <a:pt x="2389" y="0"/>
                  </a:lnTo>
                  <a:lnTo>
                    <a:pt x="457" y="914"/>
                  </a:lnTo>
                  <a:lnTo>
                    <a:pt x="0" y="971"/>
                  </a:lnTo>
                  <a:cubicBezTo>
                    <a:pt x="152" y="1866"/>
                    <a:pt x="757" y="2548"/>
                    <a:pt x="910" y="3443"/>
                  </a:cubicBezTo>
                  <a:lnTo>
                    <a:pt x="2389" y="4571"/>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22" name="Freeform 252">
              <a:extLst>
                <a:ext uri="{FF2B5EF4-FFF2-40B4-BE49-F238E27FC236}">
                  <a16:creationId xmlns:a16="http://schemas.microsoft.com/office/drawing/2014/main" id="{D38B5130-AD72-FF1D-18E3-28C72F48A14F}"/>
                </a:ext>
              </a:extLst>
            </p:cNvPr>
            <p:cNvSpPr>
              <a:spLocks/>
            </p:cNvSpPr>
            <p:nvPr/>
          </p:nvSpPr>
          <p:spPr bwMode="auto">
            <a:xfrm rot="21133526">
              <a:off x="8323141" y="2718983"/>
              <a:ext cx="67741" cy="36290"/>
            </a:xfrm>
            <a:custGeom>
              <a:avLst/>
              <a:gdLst>
                <a:gd name="T0" fmla="*/ 0 w 1912593"/>
                <a:gd name="T1" fmla="*/ 0 h 1229193"/>
                <a:gd name="T2" fmla="*/ 0 w 1912593"/>
                <a:gd name="T3" fmla="*/ 0 h 1229193"/>
                <a:gd name="T4" fmla="*/ 0 w 1912593"/>
                <a:gd name="T5" fmla="*/ 0 h 1229193"/>
                <a:gd name="T6" fmla="*/ 0 w 1912593"/>
                <a:gd name="T7" fmla="*/ 0 h 1229193"/>
                <a:gd name="T8" fmla="*/ 0 w 1912593"/>
                <a:gd name="T9" fmla="*/ 0 h 1229193"/>
                <a:gd name="T10" fmla="*/ 0 w 1912593"/>
                <a:gd name="T11" fmla="*/ 0 h 1229193"/>
                <a:gd name="T12" fmla="*/ 0 w 1912593"/>
                <a:gd name="T13" fmla="*/ 0 h 1229193"/>
                <a:gd name="T14" fmla="*/ 0 w 1912593"/>
                <a:gd name="T15" fmla="*/ 0 h 1229193"/>
                <a:gd name="T16" fmla="*/ 0 w 1912593"/>
                <a:gd name="T17" fmla="*/ 0 h 12291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12593" h="1229193">
                  <a:moveTo>
                    <a:pt x="0" y="233280"/>
                  </a:moveTo>
                  <a:lnTo>
                    <a:pt x="83793" y="1154242"/>
                  </a:lnTo>
                  <a:lnTo>
                    <a:pt x="1103124" y="1229193"/>
                  </a:lnTo>
                  <a:lnTo>
                    <a:pt x="1912593" y="314793"/>
                  </a:lnTo>
                  <a:lnTo>
                    <a:pt x="1792672" y="0"/>
                  </a:lnTo>
                  <a:lnTo>
                    <a:pt x="1124055" y="252554"/>
                  </a:lnTo>
                  <a:cubicBezTo>
                    <a:pt x="892871" y="224853"/>
                    <a:pt x="379360" y="273001"/>
                    <a:pt x="148176" y="245300"/>
                  </a:cubicBezTo>
                  <a:lnTo>
                    <a:pt x="128763" y="242675"/>
                  </a:lnTo>
                  <a:lnTo>
                    <a:pt x="0" y="23328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23" name="Freeform 253">
              <a:extLst>
                <a:ext uri="{FF2B5EF4-FFF2-40B4-BE49-F238E27FC236}">
                  <a16:creationId xmlns:a16="http://schemas.microsoft.com/office/drawing/2014/main" id="{67D8040D-D560-D261-1147-F5FAE8C6F477}"/>
                </a:ext>
              </a:extLst>
            </p:cNvPr>
            <p:cNvSpPr>
              <a:spLocks/>
            </p:cNvSpPr>
            <p:nvPr/>
          </p:nvSpPr>
          <p:spPr bwMode="auto">
            <a:xfrm>
              <a:off x="8326770" y="2726241"/>
              <a:ext cx="108870" cy="113708"/>
            </a:xfrm>
            <a:custGeom>
              <a:avLst/>
              <a:gdLst>
                <a:gd name="T0" fmla="*/ 0 w 3644175"/>
                <a:gd name="T1" fmla="*/ 0 h 3780713"/>
                <a:gd name="T2" fmla="*/ 0 w 3644175"/>
                <a:gd name="T3" fmla="*/ 0 h 3780713"/>
                <a:gd name="T4" fmla="*/ 0 w 3644175"/>
                <a:gd name="T5" fmla="*/ 0 h 3780713"/>
                <a:gd name="T6" fmla="*/ 0 w 3644175"/>
                <a:gd name="T7" fmla="*/ 0 h 3780713"/>
                <a:gd name="T8" fmla="*/ 0 w 3644175"/>
                <a:gd name="T9" fmla="*/ 0 h 3780713"/>
                <a:gd name="T10" fmla="*/ 0 w 3644175"/>
                <a:gd name="T11" fmla="*/ 0 h 3780713"/>
                <a:gd name="T12" fmla="*/ 0 w 3644175"/>
                <a:gd name="T13" fmla="*/ 0 h 3780713"/>
                <a:gd name="T14" fmla="*/ 0 w 3644175"/>
                <a:gd name="T15" fmla="*/ 0 h 3780713"/>
                <a:gd name="T16" fmla="*/ 0 w 3644175"/>
                <a:gd name="T17" fmla="*/ 0 h 3780713"/>
                <a:gd name="T18" fmla="*/ 0 w 3644175"/>
                <a:gd name="T19" fmla="*/ 0 h 3780713"/>
                <a:gd name="T20" fmla="*/ 0 w 3644175"/>
                <a:gd name="T21" fmla="*/ 0 h 3780713"/>
                <a:gd name="T22" fmla="*/ 0 w 3644175"/>
                <a:gd name="T23" fmla="*/ 0 h 3780713"/>
                <a:gd name="T24" fmla="*/ 0 w 3644175"/>
                <a:gd name="T25" fmla="*/ 0 h 3780713"/>
                <a:gd name="T26" fmla="*/ 0 w 3644175"/>
                <a:gd name="T27" fmla="*/ 0 h 3780713"/>
                <a:gd name="T28" fmla="*/ 0 w 3644175"/>
                <a:gd name="T29" fmla="*/ 0 h 3780713"/>
                <a:gd name="T30" fmla="*/ 0 w 3644175"/>
                <a:gd name="T31" fmla="*/ 0 h 3780713"/>
                <a:gd name="T32" fmla="*/ 0 w 3644175"/>
                <a:gd name="T33" fmla="*/ 0 h 3780713"/>
                <a:gd name="T34" fmla="*/ 0 w 3644175"/>
                <a:gd name="T35" fmla="*/ 0 h 3780713"/>
                <a:gd name="T36" fmla="*/ 0 w 3644175"/>
                <a:gd name="T37" fmla="*/ 0 h 3780713"/>
                <a:gd name="T38" fmla="*/ 0 w 3644175"/>
                <a:gd name="T39" fmla="*/ 0 h 378071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644175" h="3780713">
                  <a:moveTo>
                    <a:pt x="2018109" y="0"/>
                  </a:moveTo>
                  <a:lnTo>
                    <a:pt x="1131347" y="970851"/>
                  </a:lnTo>
                  <a:lnTo>
                    <a:pt x="106496" y="992543"/>
                  </a:lnTo>
                  <a:lnTo>
                    <a:pt x="0" y="1285960"/>
                  </a:lnTo>
                  <a:lnTo>
                    <a:pt x="250657" y="1838746"/>
                  </a:lnTo>
                  <a:lnTo>
                    <a:pt x="476240" y="1522355"/>
                  </a:lnTo>
                  <a:lnTo>
                    <a:pt x="637449" y="1360281"/>
                  </a:lnTo>
                  <a:lnTo>
                    <a:pt x="900975" y="1622129"/>
                  </a:lnTo>
                  <a:lnTo>
                    <a:pt x="1125827" y="2401618"/>
                  </a:lnTo>
                  <a:lnTo>
                    <a:pt x="1614428" y="2951232"/>
                  </a:lnTo>
                  <a:cubicBezTo>
                    <a:pt x="2156362" y="3074631"/>
                    <a:pt x="2677783" y="3504219"/>
                    <a:pt x="3209460" y="3780713"/>
                  </a:cubicBezTo>
                  <a:lnTo>
                    <a:pt x="1455611" y="1667100"/>
                  </a:lnTo>
                  <a:lnTo>
                    <a:pt x="1543203" y="1366330"/>
                  </a:lnTo>
                  <a:lnTo>
                    <a:pt x="1755414" y="1517198"/>
                  </a:lnTo>
                  <a:lnTo>
                    <a:pt x="3644175" y="1622129"/>
                  </a:lnTo>
                  <a:lnTo>
                    <a:pt x="3394079" y="610450"/>
                  </a:lnTo>
                  <a:lnTo>
                    <a:pt x="3170007" y="750786"/>
                  </a:lnTo>
                  <a:lnTo>
                    <a:pt x="2480463" y="641709"/>
                  </a:lnTo>
                  <a:lnTo>
                    <a:pt x="2078068" y="137463"/>
                  </a:lnTo>
                  <a:lnTo>
                    <a:pt x="2018109"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24" name="Freeform 254">
              <a:extLst>
                <a:ext uri="{FF2B5EF4-FFF2-40B4-BE49-F238E27FC236}">
                  <a16:creationId xmlns:a16="http://schemas.microsoft.com/office/drawing/2014/main" id="{8C123140-048A-966D-E8D6-D896BFB8B3F3}"/>
                </a:ext>
              </a:extLst>
            </p:cNvPr>
            <p:cNvSpPr>
              <a:spLocks/>
            </p:cNvSpPr>
            <p:nvPr/>
          </p:nvSpPr>
          <p:spPr bwMode="auto">
            <a:xfrm>
              <a:off x="8371528" y="2766159"/>
              <a:ext cx="74999" cy="74999"/>
            </a:xfrm>
            <a:custGeom>
              <a:avLst/>
              <a:gdLst>
                <a:gd name="T0" fmla="*/ 0 w 2398426"/>
                <a:gd name="T1" fmla="*/ 0 h 2488994"/>
                <a:gd name="T2" fmla="*/ 0 w 2398426"/>
                <a:gd name="T3" fmla="*/ 0 h 2488994"/>
                <a:gd name="T4" fmla="*/ 0 w 2398426"/>
                <a:gd name="T5" fmla="*/ 0 h 2488994"/>
                <a:gd name="T6" fmla="*/ 0 w 2398426"/>
                <a:gd name="T7" fmla="*/ 0 h 2488994"/>
                <a:gd name="T8" fmla="*/ 0 w 2398426"/>
                <a:gd name="T9" fmla="*/ 0 h 2488994"/>
                <a:gd name="T10" fmla="*/ 0 w 2398426"/>
                <a:gd name="T11" fmla="*/ 0 h 2488994"/>
                <a:gd name="T12" fmla="*/ 0 w 2398426"/>
                <a:gd name="T13" fmla="*/ 0 h 2488994"/>
                <a:gd name="T14" fmla="*/ 0 w 2398426"/>
                <a:gd name="T15" fmla="*/ 0 h 248899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98426" h="2488994">
                  <a:moveTo>
                    <a:pt x="2113613" y="269822"/>
                  </a:moveTo>
                  <a:lnTo>
                    <a:pt x="254833" y="149901"/>
                  </a:lnTo>
                  <a:lnTo>
                    <a:pt x="74951" y="0"/>
                  </a:lnTo>
                  <a:lnTo>
                    <a:pt x="0" y="329783"/>
                  </a:lnTo>
                  <a:lnTo>
                    <a:pt x="1691048" y="2488994"/>
                  </a:lnTo>
                  <a:lnTo>
                    <a:pt x="2177788" y="1556144"/>
                  </a:lnTo>
                  <a:lnTo>
                    <a:pt x="2398426" y="1439055"/>
                  </a:lnTo>
                  <a:lnTo>
                    <a:pt x="2113613" y="26982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25" name="Freeform 255">
              <a:extLst>
                <a:ext uri="{FF2B5EF4-FFF2-40B4-BE49-F238E27FC236}">
                  <a16:creationId xmlns:a16="http://schemas.microsoft.com/office/drawing/2014/main" id="{680397DB-D139-4A62-D524-C071B1ADC8C5}"/>
                </a:ext>
              </a:extLst>
            </p:cNvPr>
            <p:cNvSpPr>
              <a:spLocks/>
            </p:cNvSpPr>
            <p:nvPr/>
          </p:nvSpPr>
          <p:spPr bwMode="auto">
            <a:xfrm rot="286500">
              <a:off x="8425962" y="2812127"/>
              <a:ext cx="33871" cy="44758"/>
            </a:xfrm>
            <a:custGeom>
              <a:avLst/>
              <a:gdLst>
                <a:gd name="T0" fmla="*/ 0 w 1259245"/>
                <a:gd name="T1" fmla="*/ 0 h 1506961"/>
                <a:gd name="T2" fmla="*/ 0 w 1259245"/>
                <a:gd name="T3" fmla="*/ 0 h 1506961"/>
                <a:gd name="T4" fmla="*/ 0 w 1259245"/>
                <a:gd name="T5" fmla="*/ 0 h 1506961"/>
                <a:gd name="T6" fmla="*/ 0 w 1259245"/>
                <a:gd name="T7" fmla="*/ 0 h 1506961"/>
                <a:gd name="T8" fmla="*/ 0 w 1259245"/>
                <a:gd name="T9" fmla="*/ 0 h 15069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59245" h="1506961">
                  <a:moveTo>
                    <a:pt x="459998" y="0"/>
                  </a:moveTo>
                  <a:lnTo>
                    <a:pt x="0" y="967315"/>
                  </a:lnTo>
                  <a:lnTo>
                    <a:pt x="599606" y="1506961"/>
                  </a:lnTo>
                  <a:lnTo>
                    <a:pt x="1259243" y="571259"/>
                  </a:lnTo>
                  <a:lnTo>
                    <a:pt x="459998"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26" name="Freeform 256">
              <a:extLst>
                <a:ext uri="{FF2B5EF4-FFF2-40B4-BE49-F238E27FC236}">
                  <a16:creationId xmlns:a16="http://schemas.microsoft.com/office/drawing/2014/main" id="{C2EFB40B-2C6E-231F-289A-FAB6AD744D10}"/>
                </a:ext>
              </a:extLst>
            </p:cNvPr>
            <p:cNvSpPr>
              <a:spLocks/>
            </p:cNvSpPr>
            <p:nvPr/>
          </p:nvSpPr>
          <p:spPr bwMode="auto">
            <a:xfrm>
              <a:off x="8427172" y="2734708"/>
              <a:ext cx="54435" cy="43548"/>
            </a:xfrm>
            <a:custGeom>
              <a:avLst/>
              <a:gdLst>
                <a:gd name="T0" fmla="*/ 0 w 1678899"/>
                <a:gd name="T1" fmla="*/ 0 h 1259174"/>
                <a:gd name="T2" fmla="*/ 0 w 1678899"/>
                <a:gd name="T3" fmla="*/ 0 h 1259174"/>
                <a:gd name="T4" fmla="*/ 0 w 1678899"/>
                <a:gd name="T5" fmla="*/ 0 h 1259174"/>
                <a:gd name="T6" fmla="*/ 0 w 1678899"/>
                <a:gd name="T7" fmla="*/ 0 h 1259174"/>
                <a:gd name="T8" fmla="*/ 0 w 1678899"/>
                <a:gd name="T9" fmla="*/ 0 h 1259174"/>
                <a:gd name="T10" fmla="*/ 0 w 1678899"/>
                <a:gd name="T11" fmla="*/ 0 h 12591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78899" h="1259174">
                  <a:moveTo>
                    <a:pt x="209862" y="1154242"/>
                  </a:moveTo>
                  <a:lnTo>
                    <a:pt x="1678899" y="1259174"/>
                  </a:lnTo>
                  <a:lnTo>
                    <a:pt x="1663908" y="899410"/>
                  </a:lnTo>
                  <a:lnTo>
                    <a:pt x="854439" y="0"/>
                  </a:lnTo>
                  <a:lnTo>
                    <a:pt x="0" y="269823"/>
                  </a:lnTo>
                  <a:lnTo>
                    <a:pt x="209862" y="115424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27" name="Freeform 257">
              <a:extLst>
                <a:ext uri="{FF2B5EF4-FFF2-40B4-BE49-F238E27FC236}">
                  <a16:creationId xmlns:a16="http://schemas.microsoft.com/office/drawing/2014/main" id="{5AF2BF80-C8D2-A483-7118-F900AE43C0A5}"/>
                </a:ext>
              </a:extLst>
            </p:cNvPr>
            <p:cNvSpPr>
              <a:spLocks/>
            </p:cNvSpPr>
            <p:nvPr/>
          </p:nvSpPr>
          <p:spPr bwMode="auto">
            <a:xfrm>
              <a:off x="8436849" y="2774627"/>
              <a:ext cx="76208" cy="73789"/>
            </a:xfrm>
            <a:custGeom>
              <a:avLst/>
              <a:gdLst>
                <a:gd name="T0" fmla="*/ 0 w 2578308"/>
                <a:gd name="T1" fmla="*/ 0 h 2368446"/>
                <a:gd name="T2" fmla="*/ 0 w 2578308"/>
                <a:gd name="T3" fmla="*/ 0 h 2368446"/>
                <a:gd name="T4" fmla="*/ 0 w 2578308"/>
                <a:gd name="T5" fmla="*/ 0 h 2368446"/>
                <a:gd name="T6" fmla="*/ 0 w 2578308"/>
                <a:gd name="T7" fmla="*/ 0 h 2368446"/>
                <a:gd name="T8" fmla="*/ 0 w 2578308"/>
                <a:gd name="T9" fmla="*/ 0 h 2368446"/>
                <a:gd name="T10" fmla="*/ 0 w 2578308"/>
                <a:gd name="T11" fmla="*/ 0 h 2368446"/>
                <a:gd name="T12" fmla="*/ 0 w 2578308"/>
                <a:gd name="T13" fmla="*/ 0 h 2368446"/>
                <a:gd name="T14" fmla="*/ 0 w 2578308"/>
                <a:gd name="T15" fmla="*/ 0 h 2368446"/>
                <a:gd name="T16" fmla="*/ 0 w 2578308"/>
                <a:gd name="T17" fmla="*/ 0 h 2368446"/>
                <a:gd name="T18" fmla="*/ 0 w 2578308"/>
                <a:gd name="T19" fmla="*/ 0 h 2368446"/>
                <a:gd name="T20" fmla="*/ 0 w 2578308"/>
                <a:gd name="T21" fmla="*/ 0 h 2368446"/>
                <a:gd name="T22" fmla="*/ 0 w 2578308"/>
                <a:gd name="T23" fmla="*/ 0 h 23684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78308" h="2368446">
                  <a:moveTo>
                    <a:pt x="0" y="0"/>
                  </a:moveTo>
                  <a:lnTo>
                    <a:pt x="254833" y="1154242"/>
                  </a:lnTo>
                  <a:lnTo>
                    <a:pt x="104931" y="1259173"/>
                  </a:lnTo>
                  <a:lnTo>
                    <a:pt x="855821" y="1873287"/>
                  </a:lnTo>
                  <a:lnTo>
                    <a:pt x="1111621" y="1524299"/>
                  </a:lnTo>
                  <a:lnTo>
                    <a:pt x="1734645" y="2033965"/>
                  </a:lnTo>
                  <a:lnTo>
                    <a:pt x="1633928" y="2368446"/>
                  </a:lnTo>
                  <a:lnTo>
                    <a:pt x="2338465" y="2263514"/>
                  </a:lnTo>
                  <a:lnTo>
                    <a:pt x="2578308" y="1514006"/>
                  </a:lnTo>
                  <a:lnTo>
                    <a:pt x="2113613" y="224852"/>
                  </a:lnTo>
                  <a:lnTo>
                    <a:pt x="1439056" y="14990"/>
                  </a:lnTo>
                  <a:lnTo>
                    <a:pt x="0"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28" name="Freeform 258">
              <a:extLst>
                <a:ext uri="{FF2B5EF4-FFF2-40B4-BE49-F238E27FC236}">
                  <a16:creationId xmlns:a16="http://schemas.microsoft.com/office/drawing/2014/main" id="{FC8FE20F-63CB-6BA5-F589-E190743CF62E}"/>
                </a:ext>
              </a:extLst>
            </p:cNvPr>
            <p:cNvSpPr>
              <a:spLocks/>
            </p:cNvSpPr>
            <p:nvPr/>
          </p:nvSpPr>
          <p:spPr bwMode="auto">
            <a:xfrm>
              <a:off x="8457413" y="2820595"/>
              <a:ext cx="30242" cy="37499"/>
            </a:xfrm>
            <a:custGeom>
              <a:avLst/>
              <a:gdLst>
                <a:gd name="T0" fmla="*/ 0 w 1097536"/>
                <a:gd name="T1" fmla="*/ 0 h 1184223"/>
                <a:gd name="T2" fmla="*/ 0 w 1097536"/>
                <a:gd name="T3" fmla="*/ 0 h 1184223"/>
                <a:gd name="T4" fmla="*/ 0 w 1097536"/>
                <a:gd name="T5" fmla="*/ 0 h 1184223"/>
                <a:gd name="T6" fmla="*/ 0 w 1097536"/>
                <a:gd name="T7" fmla="*/ 0 h 1184223"/>
                <a:gd name="T8" fmla="*/ 0 w 1097536"/>
                <a:gd name="T9" fmla="*/ 0 h 1184223"/>
                <a:gd name="T10" fmla="*/ 0 w 1097536"/>
                <a:gd name="T11" fmla="*/ 0 h 11842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97536" h="1184223">
                  <a:moveTo>
                    <a:pt x="482939" y="0"/>
                  </a:moveTo>
                  <a:lnTo>
                    <a:pt x="0" y="416160"/>
                  </a:lnTo>
                  <a:lnTo>
                    <a:pt x="452959" y="1184223"/>
                  </a:lnTo>
                  <a:lnTo>
                    <a:pt x="1067555" y="824459"/>
                  </a:lnTo>
                  <a:lnTo>
                    <a:pt x="1097536" y="509666"/>
                  </a:lnTo>
                  <a:lnTo>
                    <a:pt x="482939"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29" name="Freeform 259">
              <a:extLst>
                <a:ext uri="{FF2B5EF4-FFF2-40B4-BE49-F238E27FC236}">
                  <a16:creationId xmlns:a16="http://schemas.microsoft.com/office/drawing/2014/main" id="{F8170C04-545B-DE56-9BC3-D95A9F1D65B9}"/>
                </a:ext>
              </a:extLst>
            </p:cNvPr>
            <p:cNvSpPr>
              <a:spLocks/>
            </p:cNvSpPr>
            <p:nvPr/>
          </p:nvSpPr>
          <p:spPr bwMode="auto">
            <a:xfrm>
              <a:off x="8470720" y="2841159"/>
              <a:ext cx="49596" cy="45967"/>
            </a:xfrm>
            <a:custGeom>
              <a:avLst/>
              <a:gdLst>
                <a:gd name="T0" fmla="*/ 0 w 1852882"/>
                <a:gd name="T1" fmla="*/ 0 h 1521018"/>
                <a:gd name="T2" fmla="*/ 0 w 1852882"/>
                <a:gd name="T3" fmla="*/ 0 h 1521018"/>
                <a:gd name="T4" fmla="*/ 0 w 1852882"/>
                <a:gd name="T5" fmla="*/ 0 h 1521018"/>
                <a:gd name="T6" fmla="*/ 0 w 1852882"/>
                <a:gd name="T7" fmla="*/ 0 h 1521018"/>
                <a:gd name="T8" fmla="*/ 0 w 1852882"/>
                <a:gd name="T9" fmla="*/ 0 h 1521018"/>
                <a:gd name="T10" fmla="*/ 0 w 1852882"/>
                <a:gd name="T11" fmla="*/ 0 h 1521018"/>
                <a:gd name="T12" fmla="*/ 0 w 1852882"/>
                <a:gd name="T13" fmla="*/ 0 h 1521018"/>
                <a:gd name="T14" fmla="*/ 0 w 1852882"/>
                <a:gd name="T15" fmla="*/ 0 h 1521018"/>
                <a:gd name="T16" fmla="*/ 0 w 1852882"/>
                <a:gd name="T17" fmla="*/ 0 h 1521018"/>
                <a:gd name="T18" fmla="*/ 0 w 1852882"/>
                <a:gd name="T19" fmla="*/ 0 h 1521018"/>
                <a:gd name="T20" fmla="*/ 0 w 1852882"/>
                <a:gd name="T21" fmla="*/ 0 h 15210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52882" h="1521018">
                  <a:moveTo>
                    <a:pt x="0" y="507061"/>
                  </a:moveTo>
                  <a:lnTo>
                    <a:pt x="0" y="1211599"/>
                  </a:lnTo>
                  <a:lnTo>
                    <a:pt x="435424" y="1521018"/>
                  </a:lnTo>
                  <a:lnTo>
                    <a:pt x="839449" y="1391481"/>
                  </a:lnTo>
                  <a:lnTo>
                    <a:pt x="1763339" y="952692"/>
                  </a:lnTo>
                  <a:lnTo>
                    <a:pt x="1852882" y="743963"/>
                  </a:lnTo>
                  <a:lnTo>
                    <a:pt x="1756379" y="372784"/>
                  </a:lnTo>
                  <a:lnTo>
                    <a:pt x="1563372" y="307281"/>
                  </a:lnTo>
                  <a:lnTo>
                    <a:pt x="1370668" y="0"/>
                  </a:lnTo>
                  <a:lnTo>
                    <a:pt x="644577" y="177278"/>
                  </a:lnTo>
                  <a:lnTo>
                    <a:pt x="0" y="507061"/>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30" name="Freeform 260">
              <a:extLst>
                <a:ext uri="{FF2B5EF4-FFF2-40B4-BE49-F238E27FC236}">
                  <a16:creationId xmlns:a16="http://schemas.microsoft.com/office/drawing/2014/main" id="{E90C7EC4-156B-7004-B0E3-A3A49B4E0824}"/>
                </a:ext>
              </a:extLst>
            </p:cNvPr>
            <p:cNvSpPr>
              <a:spLocks/>
            </p:cNvSpPr>
            <p:nvPr/>
          </p:nvSpPr>
          <p:spPr bwMode="auto">
            <a:xfrm>
              <a:off x="8440478" y="2833901"/>
              <a:ext cx="41129" cy="83467"/>
            </a:xfrm>
            <a:custGeom>
              <a:avLst/>
              <a:gdLst>
                <a:gd name="T0" fmla="*/ 0 w 444747"/>
                <a:gd name="T1" fmla="*/ 1 h 900169"/>
                <a:gd name="T2" fmla="*/ 0 w 444747"/>
                <a:gd name="T3" fmla="*/ 1 h 900169"/>
                <a:gd name="T4" fmla="*/ 0 w 444747"/>
                <a:gd name="T5" fmla="*/ 2 h 900169"/>
                <a:gd name="T6" fmla="*/ 1 w 444747"/>
                <a:gd name="T7" fmla="*/ 3 h 900169"/>
                <a:gd name="T8" fmla="*/ 1 w 444747"/>
                <a:gd name="T9" fmla="*/ 3 h 900169"/>
                <a:gd name="T10" fmla="*/ 1 w 444747"/>
                <a:gd name="T11" fmla="*/ 2 h 900169"/>
                <a:gd name="T12" fmla="*/ 1 w 444747"/>
                <a:gd name="T13" fmla="*/ 2 h 900169"/>
                <a:gd name="T14" fmla="*/ 1 w 444747"/>
                <a:gd name="T15" fmla="*/ 2 h 900169"/>
                <a:gd name="T16" fmla="*/ 1 w 444747"/>
                <a:gd name="T17" fmla="*/ 2 h 900169"/>
                <a:gd name="T18" fmla="*/ 1 w 444747"/>
                <a:gd name="T19" fmla="*/ 1 h 900169"/>
                <a:gd name="T20" fmla="*/ 1 w 444747"/>
                <a:gd name="T21" fmla="*/ 0 h 900169"/>
                <a:gd name="T22" fmla="*/ 0 w 444747"/>
                <a:gd name="T23" fmla="*/ 1 h 9001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44747" h="900169">
                  <a:moveTo>
                    <a:pt x="0" y="238385"/>
                  </a:moveTo>
                  <a:lnTo>
                    <a:pt x="99623" y="298870"/>
                  </a:lnTo>
                  <a:lnTo>
                    <a:pt x="99623" y="715154"/>
                  </a:lnTo>
                  <a:lnTo>
                    <a:pt x="263290" y="900169"/>
                  </a:lnTo>
                  <a:lnTo>
                    <a:pt x="327333" y="836125"/>
                  </a:lnTo>
                  <a:lnTo>
                    <a:pt x="384261" y="683132"/>
                  </a:lnTo>
                  <a:lnTo>
                    <a:pt x="362913" y="608414"/>
                  </a:lnTo>
                  <a:lnTo>
                    <a:pt x="444747" y="576393"/>
                  </a:lnTo>
                  <a:lnTo>
                    <a:pt x="327333" y="476769"/>
                  </a:lnTo>
                  <a:lnTo>
                    <a:pt x="327333" y="266849"/>
                  </a:lnTo>
                  <a:lnTo>
                    <a:pt x="185014" y="0"/>
                  </a:lnTo>
                  <a:lnTo>
                    <a:pt x="0" y="238385"/>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31" name="Freeform 257">
              <a:extLst>
                <a:ext uri="{FF2B5EF4-FFF2-40B4-BE49-F238E27FC236}">
                  <a16:creationId xmlns:a16="http://schemas.microsoft.com/office/drawing/2014/main" id="{0460D2F3-A3AD-F309-69B9-F83FB50B0527}"/>
                </a:ext>
              </a:extLst>
            </p:cNvPr>
            <p:cNvSpPr>
              <a:spLocks/>
            </p:cNvSpPr>
            <p:nvPr/>
          </p:nvSpPr>
          <p:spPr bwMode="auto">
            <a:xfrm>
              <a:off x="7856211" y="2463743"/>
              <a:ext cx="83466" cy="124596"/>
            </a:xfrm>
            <a:custGeom>
              <a:avLst/>
              <a:gdLst>
                <a:gd name="T0" fmla="*/ 2147483646 w 84"/>
                <a:gd name="T1" fmla="*/ 2147483646 h 126"/>
                <a:gd name="T2" fmla="*/ 0 w 84"/>
                <a:gd name="T3" fmla="*/ 2147483646 h 126"/>
                <a:gd name="T4" fmla="*/ 0 w 84"/>
                <a:gd name="T5" fmla="*/ 2147483646 h 126"/>
                <a:gd name="T6" fmla="*/ 2147483646 w 84"/>
                <a:gd name="T7" fmla="*/ 2147483646 h 126"/>
                <a:gd name="T8" fmla="*/ 2147483646 w 84"/>
                <a:gd name="T9" fmla="*/ 2147483646 h 126"/>
                <a:gd name="T10" fmla="*/ 2147483646 w 84"/>
                <a:gd name="T11" fmla="*/ 2147483646 h 126"/>
                <a:gd name="T12" fmla="*/ 2147483646 w 84"/>
                <a:gd name="T13" fmla="*/ 2147483646 h 126"/>
                <a:gd name="T14" fmla="*/ 2147483646 w 84"/>
                <a:gd name="T15" fmla="*/ 2147483646 h 126"/>
                <a:gd name="T16" fmla="*/ 2147483646 w 84"/>
                <a:gd name="T17" fmla="*/ 2147483646 h 126"/>
                <a:gd name="T18" fmla="*/ 2147483646 w 84"/>
                <a:gd name="T19" fmla="*/ 2147483646 h 126"/>
                <a:gd name="T20" fmla="*/ 2147483646 w 84"/>
                <a:gd name="T21" fmla="*/ 2147483646 h 126"/>
                <a:gd name="T22" fmla="*/ 2147483646 w 84"/>
                <a:gd name="T23" fmla="*/ 0 h 126"/>
                <a:gd name="T24" fmla="*/ 2147483646 w 84"/>
                <a:gd name="T25" fmla="*/ 2147483646 h 126"/>
                <a:gd name="T26" fmla="*/ 2147483646 w 84"/>
                <a:gd name="T27" fmla="*/ 2147483646 h 126"/>
                <a:gd name="T28" fmla="*/ 2147483646 w 84"/>
                <a:gd name="T29" fmla="*/ 2147483646 h 126"/>
                <a:gd name="T30" fmla="*/ 2147483646 w 84"/>
                <a:gd name="T31" fmla="*/ 2147483646 h 126"/>
                <a:gd name="T32" fmla="*/ 2147483646 w 84"/>
                <a:gd name="T33" fmla="*/ 2147483646 h 126"/>
                <a:gd name="T34" fmla="*/ 2147483646 w 84"/>
                <a:gd name="T35" fmla="*/ 2147483646 h 126"/>
                <a:gd name="T36" fmla="*/ 2147483646 w 84"/>
                <a:gd name="T37" fmla="*/ 2147483646 h 126"/>
                <a:gd name="T38" fmla="*/ 2147483646 w 84"/>
                <a:gd name="T39" fmla="*/ 2147483646 h 126"/>
                <a:gd name="T40" fmla="*/ 2147483646 w 84"/>
                <a:gd name="T41" fmla="*/ 2147483646 h 1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4" h="126">
                  <a:moveTo>
                    <a:pt x="18" y="126"/>
                  </a:moveTo>
                  <a:lnTo>
                    <a:pt x="0" y="114"/>
                  </a:lnTo>
                  <a:lnTo>
                    <a:pt x="0" y="102"/>
                  </a:lnTo>
                  <a:lnTo>
                    <a:pt x="6" y="96"/>
                  </a:lnTo>
                  <a:lnTo>
                    <a:pt x="12" y="84"/>
                  </a:lnTo>
                  <a:lnTo>
                    <a:pt x="12" y="66"/>
                  </a:lnTo>
                  <a:lnTo>
                    <a:pt x="6" y="60"/>
                  </a:lnTo>
                  <a:lnTo>
                    <a:pt x="12" y="54"/>
                  </a:lnTo>
                  <a:lnTo>
                    <a:pt x="6" y="36"/>
                  </a:lnTo>
                  <a:lnTo>
                    <a:pt x="30" y="30"/>
                  </a:lnTo>
                  <a:lnTo>
                    <a:pt x="30" y="18"/>
                  </a:lnTo>
                  <a:lnTo>
                    <a:pt x="54" y="0"/>
                  </a:lnTo>
                  <a:lnTo>
                    <a:pt x="60" y="6"/>
                  </a:lnTo>
                  <a:lnTo>
                    <a:pt x="72" y="6"/>
                  </a:lnTo>
                  <a:lnTo>
                    <a:pt x="78" y="18"/>
                  </a:lnTo>
                  <a:lnTo>
                    <a:pt x="84" y="30"/>
                  </a:lnTo>
                  <a:lnTo>
                    <a:pt x="72" y="42"/>
                  </a:lnTo>
                  <a:lnTo>
                    <a:pt x="78" y="66"/>
                  </a:lnTo>
                  <a:lnTo>
                    <a:pt x="72" y="96"/>
                  </a:lnTo>
                  <a:lnTo>
                    <a:pt x="54" y="102"/>
                  </a:lnTo>
                  <a:lnTo>
                    <a:pt x="18" y="12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32" name="Freeform 258">
              <a:extLst>
                <a:ext uri="{FF2B5EF4-FFF2-40B4-BE49-F238E27FC236}">
                  <a16:creationId xmlns:a16="http://schemas.microsoft.com/office/drawing/2014/main" id="{ED0F47A2-A307-7C19-4F96-A5544D610D5C}"/>
                </a:ext>
              </a:extLst>
            </p:cNvPr>
            <p:cNvSpPr>
              <a:spLocks/>
            </p:cNvSpPr>
            <p:nvPr/>
          </p:nvSpPr>
          <p:spPr bwMode="auto">
            <a:xfrm>
              <a:off x="9058617" y="1446416"/>
              <a:ext cx="332657" cy="424592"/>
            </a:xfrm>
            <a:custGeom>
              <a:avLst/>
              <a:gdLst>
                <a:gd name="T0" fmla="*/ 2147483646 w 336"/>
                <a:gd name="T1" fmla="*/ 2147483646 h 427"/>
                <a:gd name="T2" fmla="*/ 2147483646 w 336"/>
                <a:gd name="T3" fmla="*/ 2147483646 h 427"/>
                <a:gd name="T4" fmla="*/ 2147483646 w 336"/>
                <a:gd name="T5" fmla="*/ 2147483646 h 427"/>
                <a:gd name="T6" fmla="*/ 2147483646 w 336"/>
                <a:gd name="T7" fmla="*/ 2147483646 h 427"/>
                <a:gd name="T8" fmla="*/ 2147483646 w 336"/>
                <a:gd name="T9" fmla="*/ 2147483646 h 427"/>
                <a:gd name="T10" fmla="*/ 2147483646 w 336"/>
                <a:gd name="T11" fmla="*/ 2147483646 h 427"/>
                <a:gd name="T12" fmla="*/ 2147483646 w 336"/>
                <a:gd name="T13" fmla="*/ 2147483646 h 427"/>
                <a:gd name="T14" fmla="*/ 2147483646 w 336"/>
                <a:gd name="T15" fmla="*/ 2147483646 h 427"/>
                <a:gd name="T16" fmla="*/ 2147483646 w 336"/>
                <a:gd name="T17" fmla="*/ 2147483646 h 427"/>
                <a:gd name="T18" fmla="*/ 2147483646 w 336"/>
                <a:gd name="T19" fmla="*/ 2147483646 h 427"/>
                <a:gd name="T20" fmla="*/ 2147483646 w 336"/>
                <a:gd name="T21" fmla="*/ 2147483646 h 427"/>
                <a:gd name="T22" fmla="*/ 2147483646 w 336"/>
                <a:gd name="T23" fmla="*/ 0 h 427"/>
                <a:gd name="T24" fmla="*/ 2147483646 w 336"/>
                <a:gd name="T25" fmla="*/ 2147483646 h 427"/>
                <a:gd name="T26" fmla="*/ 2147483646 w 336"/>
                <a:gd name="T27" fmla="*/ 2147483646 h 427"/>
                <a:gd name="T28" fmla="*/ 2147483646 w 336"/>
                <a:gd name="T29" fmla="*/ 2147483646 h 427"/>
                <a:gd name="T30" fmla="*/ 2147483646 w 336"/>
                <a:gd name="T31" fmla="*/ 2147483646 h 427"/>
                <a:gd name="T32" fmla="*/ 2147483646 w 336"/>
                <a:gd name="T33" fmla="*/ 2147483646 h 427"/>
                <a:gd name="T34" fmla="*/ 2147483646 w 336"/>
                <a:gd name="T35" fmla="*/ 2147483646 h 427"/>
                <a:gd name="T36" fmla="*/ 2147483646 w 336"/>
                <a:gd name="T37" fmla="*/ 2147483646 h 427"/>
                <a:gd name="T38" fmla="*/ 2147483646 w 336"/>
                <a:gd name="T39" fmla="*/ 2147483646 h 427"/>
                <a:gd name="T40" fmla="*/ 2147483646 w 336"/>
                <a:gd name="T41" fmla="*/ 2147483646 h 427"/>
                <a:gd name="T42" fmla="*/ 2147483646 w 336"/>
                <a:gd name="T43" fmla="*/ 2147483646 h 427"/>
                <a:gd name="T44" fmla="*/ 2147483646 w 336"/>
                <a:gd name="T45" fmla="*/ 2147483646 h 427"/>
                <a:gd name="T46" fmla="*/ 2147483646 w 336"/>
                <a:gd name="T47" fmla="*/ 2147483646 h 427"/>
                <a:gd name="T48" fmla="*/ 2147483646 w 336"/>
                <a:gd name="T49" fmla="*/ 2147483646 h 427"/>
                <a:gd name="T50" fmla="*/ 2147483646 w 336"/>
                <a:gd name="T51" fmla="*/ 2147483646 h 427"/>
                <a:gd name="T52" fmla="*/ 2147483646 w 336"/>
                <a:gd name="T53" fmla="*/ 2147483646 h 427"/>
                <a:gd name="T54" fmla="*/ 0 w 336"/>
                <a:gd name="T55" fmla="*/ 2147483646 h 427"/>
                <a:gd name="T56" fmla="*/ 2147483646 w 336"/>
                <a:gd name="T57" fmla="*/ 2147483646 h 427"/>
                <a:gd name="T58" fmla="*/ 2147483646 w 336"/>
                <a:gd name="T59" fmla="*/ 2147483646 h 427"/>
                <a:gd name="T60" fmla="*/ 2147483646 w 336"/>
                <a:gd name="T61" fmla="*/ 2147483646 h 427"/>
                <a:gd name="T62" fmla="*/ 2147483646 w 336"/>
                <a:gd name="T63" fmla="*/ 2147483646 h 427"/>
                <a:gd name="T64" fmla="*/ 2147483646 w 336"/>
                <a:gd name="T65" fmla="*/ 2147483646 h 4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36" h="427">
                  <a:moveTo>
                    <a:pt x="120" y="427"/>
                  </a:moveTo>
                  <a:lnTo>
                    <a:pt x="96" y="397"/>
                  </a:lnTo>
                  <a:lnTo>
                    <a:pt x="78" y="325"/>
                  </a:lnTo>
                  <a:lnTo>
                    <a:pt x="96" y="282"/>
                  </a:lnTo>
                  <a:lnTo>
                    <a:pt x="144" y="180"/>
                  </a:lnTo>
                  <a:lnTo>
                    <a:pt x="192" y="150"/>
                  </a:lnTo>
                  <a:lnTo>
                    <a:pt x="222" y="114"/>
                  </a:lnTo>
                  <a:lnTo>
                    <a:pt x="252" y="96"/>
                  </a:lnTo>
                  <a:lnTo>
                    <a:pt x="294" y="72"/>
                  </a:lnTo>
                  <a:lnTo>
                    <a:pt x="336" y="30"/>
                  </a:lnTo>
                  <a:lnTo>
                    <a:pt x="330" y="6"/>
                  </a:lnTo>
                  <a:lnTo>
                    <a:pt x="294" y="0"/>
                  </a:lnTo>
                  <a:lnTo>
                    <a:pt x="270" y="24"/>
                  </a:lnTo>
                  <a:lnTo>
                    <a:pt x="252" y="42"/>
                  </a:lnTo>
                  <a:lnTo>
                    <a:pt x="222" y="48"/>
                  </a:lnTo>
                  <a:lnTo>
                    <a:pt x="186" y="48"/>
                  </a:lnTo>
                  <a:lnTo>
                    <a:pt x="174" y="60"/>
                  </a:lnTo>
                  <a:lnTo>
                    <a:pt x="162" y="78"/>
                  </a:lnTo>
                  <a:lnTo>
                    <a:pt x="114" y="126"/>
                  </a:lnTo>
                  <a:lnTo>
                    <a:pt x="90" y="138"/>
                  </a:lnTo>
                  <a:lnTo>
                    <a:pt x="84" y="168"/>
                  </a:lnTo>
                  <a:lnTo>
                    <a:pt x="66" y="186"/>
                  </a:lnTo>
                  <a:lnTo>
                    <a:pt x="42" y="216"/>
                  </a:lnTo>
                  <a:lnTo>
                    <a:pt x="42" y="240"/>
                  </a:lnTo>
                  <a:lnTo>
                    <a:pt x="30" y="270"/>
                  </a:lnTo>
                  <a:lnTo>
                    <a:pt x="12" y="295"/>
                  </a:lnTo>
                  <a:lnTo>
                    <a:pt x="18" y="325"/>
                  </a:lnTo>
                  <a:lnTo>
                    <a:pt x="0" y="349"/>
                  </a:lnTo>
                  <a:lnTo>
                    <a:pt x="18" y="391"/>
                  </a:lnTo>
                  <a:lnTo>
                    <a:pt x="48" y="403"/>
                  </a:lnTo>
                  <a:lnTo>
                    <a:pt x="54" y="415"/>
                  </a:lnTo>
                  <a:lnTo>
                    <a:pt x="72" y="421"/>
                  </a:lnTo>
                  <a:lnTo>
                    <a:pt x="120" y="427"/>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33" name="Freeform 259">
              <a:extLst>
                <a:ext uri="{FF2B5EF4-FFF2-40B4-BE49-F238E27FC236}">
                  <a16:creationId xmlns:a16="http://schemas.microsoft.com/office/drawing/2014/main" id="{FB11EC28-A154-17B4-AF58-E4FB17B493AE}"/>
                </a:ext>
              </a:extLst>
            </p:cNvPr>
            <p:cNvSpPr>
              <a:spLocks/>
            </p:cNvSpPr>
            <p:nvPr/>
          </p:nvSpPr>
          <p:spPr bwMode="auto">
            <a:xfrm>
              <a:off x="8861441" y="3944372"/>
              <a:ext cx="127015" cy="263707"/>
            </a:xfrm>
            <a:custGeom>
              <a:avLst/>
              <a:gdLst>
                <a:gd name="T0" fmla="*/ 2147483646 w 126"/>
                <a:gd name="T1" fmla="*/ 2147483646 h 265"/>
                <a:gd name="T2" fmla="*/ 0 w 126"/>
                <a:gd name="T3" fmla="*/ 2147483646 h 265"/>
                <a:gd name="T4" fmla="*/ 2147483646 w 126"/>
                <a:gd name="T5" fmla="*/ 2147483646 h 265"/>
                <a:gd name="T6" fmla="*/ 2147483646 w 126"/>
                <a:gd name="T7" fmla="*/ 2147483646 h 265"/>
                <a:gd name="T8" fmla="*/ 2147483646 w 126"/>
                <a:gd name="T9" fmla="*/ 2147483646 h 265"/>
                <a:gd name="T10" fmla="*/ 2147483646 w 126"/>
                <a:gd name="T11" fmla="*/ 2147483646 h 265"/>
                <a:gd name="T12" fmla="*/ 2147483646 w 126"/>
                <a:gd name="T13" fmla="*/ 2147483646 h 265"/>
                <a:gd name="T14" fmla="*/ 2147483646 w 126"/>
                <a:gd name="T15" fmla="*/ 2147483646 h 265"/>
                <a:gd name="T16" fmla="*/ 2147483646 w 126"/>
                <a:gd name="T17" fmla="*/ 0 h 265"/>
                <a:gd name="T18" fmla="*/ 2147483646 w 126"/>
                <a:gd name="T19" fmla="*/ 2147483646 h 265"/>
                <a:gd name="T20" fmla="*/ 2147483646 w 126"/>
                <a:gd name="T21" fmla="*/ 2147483646 h 265"/>
                <a:gd name="T22" fmla="*/ 2147483646 w 126"/>
                <a:gd name="T23" fmla="*/ 2147483646 h 265"/>
                <a:gd name="T24" fmla="*/ 2147483646 w 126"/>
                <a:gd name="T25" fmla="*/ 2147483646 h 265"/>
                <a:gd name="T26" fmla="*/ 2147483646 w 126"/>
                <a:gd name="T27" fmla="*/ 2147483646 h 265"/>
                <a:gd name="T28" fmla="*/ 2147483646 w 126"/>
                <a:gd name="T29" fmla="*/ 2147483646 h 265"/>
                <a:gd name="T30" fmla="*/ 2147483646 w 126"/>
                <a:gd name="T31" fmla="*/ 2147483646 h 265"/>
                <a:gd name="T32" fmla="*/ 2147483646 w 126"/>
                <a:gd name="T33" fmla="*/ 2147483646 h 2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26" h="265">
                  <a:moveTo>
                    <a:pt x="6" y="217"/>
                  </a:moveTo>
                  <a:lnTo>
                    <a:pt x="0" y="193"/>
                  </a:lnTo>
                  <a:lnTo>
                    <a:pt x="12" y="169"/>
                  </a:lnTo>
                  <a:lnTo>
                    <a:pt x="24" y="139"/>
                  </a:lnTo>
                  <a:lnTo>
                    <a:pt x="12" y="91"/>
                  </a:lnTo>
                  <a:lnTo>
                    <a:pt x="30" y="78"/>
                  </a:lnTo>
                  <a:lnTo>
                    <a:pt x="54" y="60"/>
                  </a:lnTo>
                  <a:lnTo>
                    <a:pt x="78" y="24"/>
                  </a:lnTo>
                  <a:lnTo>
                    <a:pt x="108" y="0"/>
                  </a:lnTo>
                  <a:lnTo>
                    <a:pt x="126" y="24"/>
                  </a:lnTo>
                  <a:lnTo>
                    <a:pt x="126" y="66"/>
                  </a:lnTo>
                  <a:lnTo>
                    <a:pt x="126" y="91"/>
                  </a:lnTo>
                  <a:lnTo>
                    <a:pt x="78" y="253"/>
                  </a:lnTo>
                  <a:lnTo>
                    <a:pt x="54" y="259"/>
                  </a:lnTo>
                  <a:lnTo>
                    <a:pt x="30" y="265"/>
                  </a:lnTo>
                  <a:lnTo>
                    <a:pt x="6" y="247"/>
                  </a:lnTo>
                  <a:lnTo>
                    <a:pt x="6" y="217"/>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34" name="Freeform 266">
              <a:extLst>
                <a:ext uri="{FF2B5EF4-FFF2-40B4-BE49-F238E27FC236}">
                  <a16:creationId xmlns:a16="http://schemas.microsoft.com/office/drawing/2014/main" id="{99098F60-B82A-83B5-E5D6-6811A4F48FD1}"/>
                </a:ext>
              </a:extLst>
            </p:cNvPr>
            <p:cNvSpPr>
              <a:spLocks/>
            </p:cNvSpPr>
            <p:nvPr/>
          </p:nvSpPr>
          <p:spPr bwMode="auto">
            <a:xfrm>
              <a:off x="11206981" y="4551624"/>
              <a:ext cx="136692" cy="156047"/>
            </a:xfrm>
            <a:custGeom>
              <a:avLst/>
              <a:gdLst>
                <a:gd name="T0" fmla="*/ 0 w 138"/>
                <a:gd name="T1" fmla="*/ 2147483646 h 157"/>
                <a:gd name="T2" fmla="*/ 2147483646 w 138"/>
                <a:gd name="T3" fmla="*/ 2147483646 h 157"/>
                <a:gd name="T4" fmla="*/ 2147483646 w 138"/>
                <a:gd name="T5" fmla="*/ 2147483646 h 157"/>
                <a:gd name="T6" fmla="*/ 2147483646 w 138"/>
                <a:gd name="T7" fmla="*/ 2147483646 h 157"/>
                <a:gd name="T8" fmla="*/ 2147483646 w 138"/>
                <a:gd name="T9" fmla="*/ 2147483646 h 157"/>
                <a:gd name="T10" fmla="*/ 2147483646 w 138"/>
                <a:gd name="T11" fmla="*/ 2147483646 h 157"/>
                <a:gd name="T12" fmla="*/ 2147483646 w 138"/>
                <a:gd name="T13" fmla="*/ 0 h 157"/>
                <a:gd name="T14" fmla="*/ 2147483646 w 138"/>
                <a:gd name="T15" fmla="*/ 2147483646 h 157"/>
                <a:gd name="T16" fmla="*/ 2147483646 w 138"/>
                <a:gd name="T17" fmla="*/ 2147483646 h 157"/>
                <a:gd name="T18" fmla="*/ 2147483646 w 138"/>
                <a:gd name="T19" fmla="*/ 2147483646 h 157"/>
                <a:gd name="T20" fmla="*/ 2147483646 w 138"/>
                <a:gd name="T21" fmla="*/ 2147483646 h 157"/>
                <a:gd name="T22" fmla="*/ 2147483646 w 138"/>
                <a:gd name="T23" fmla="*/ 2147483646 h 157"/>
                <a:gd name="T24" fmla="*/ 2147483646 w 138"/>
                <a:gd name="T25" fmla="*/ 2147483646 h 157"/>
                <a:gd name="T26" fmla="*/ 2147483646 w 138"/>
                <a:gd name="T27" fmla="*/ 2147483646 h 157"/>
                <a:gd name="T28" fmla="*/ 2147483646 w 138"/>
                <a:gd name="T29" fmla="*/ 2147483646 h 157"/>
                <a:gd name="T30" fmla="*/ 2147483646 w 138"/>
                <a:gd name="T31" fmla="*/ 2147483646 h 157"/>
                <a:gd name="T32" fmla="*/ 2147483646 w 138"/>
                <a:gd name="T33" fmla="*/ 2147483646 h 157"/>
                <a:gd name="T34" fmla="*/ 0 w 138"/>
                <a:gd name="T35" fmla="*/ 2147483646 h 1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8" h="157">
                  <a:moveTo>
                    <a:pt x="0" y="133"/>
                  </a:moveTo>
                  <a:lnTo>
                    <a:pt x="18" y="97"/>
                  </a:lnTo>
                  <a:lnTo>
                    <a:pt x="30" y="79"/>
                  </a:lnTo>
                  <a:lnTo>
                    <a:pt x="66" y="60"/>
                  </a:lnTo>
                  <a:lnTo>
                    <a:pt x="78" y="54"/>
                  </a:lnTo>
                  <a:lnTo>
                    <a:pt x="90" y="30"/>
                  </a:lnTo>
                  <a:lnTo>
                    <a:pt x="102" y="0"/>
                  </a:lnTo>
                  <a:lnTo>
                    <a:pt x="114" y="12"/>
                  </a:lnTo>
                  <a:lnTo>
                    <a:pt x="138" y="18"/>
                  </a:lnTo>
                  <a:lnTo>
                    <a:pt x="138" y="36"/>
                  </a:lnTo>
                  <a:lnTo>
                    <a:pt x="114" y="54"/>
                  </a:lnTo>
                  <a:lnTo>
                    <a:pt x="102" y="67"/>
                  </a:lnTo>
                  <a:lnTo>
                    <a:pt x="78" y="91"/>
                  </a:lnTo>
                  <a:lnTo>
                    <a:pt x="72" y="115"/>
                  </a:lnTo>
                  <a:lnTo>
                    <a:pt x="66" y="151"/>
                  </a:lnTo>
                  <a:lnTo>
                    <a:pt x="36" y="157"/>
                  </a:lnTo>
                  <a:lnTo>
                    <a:pt x="18" y="151"/>
                  </a:lnTo>
                  <a:lnTo>
                    <a:pt x="0" y="133"/>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35" name="Freeform 267">
              <a:extLst>
                <a:ext uri="{FF2B5EF4-FFF2-40B4-BE49-F238E27FC236}">
                  <a16:creationId xmlns:a16="http://schemas.microsoft.com/office/drawing/2014/main" id="{7B6B12A2-3CEE-9624-86A9-E970BAA04A20}"/>
                </a:ext>
              </a:extLst>
            </p:cNvPr>
            <p:cNvSpPr>
              <a:spLocks/>
            </p:cNvSpPr>
            <p:nvPr/>
          </p:nvSpPr>
          <p:spPr bwMode="auto">
            <a:xfrm>
              <a:off x="11325528" y="4411303"/>
              <a:ext cx="95563" cy="153628"/>
            </a:xfrm>
            <a:custGeom>
              <a:avLst/>
              <a:gdLst>
                <a:gd name="T0" fmla="*/ 2147483646 w 96"/>
                <a:gd name="T1" fmla="*/ 2147483646 h 156"/>
                <a:gd name="T2" fmla="*/ 2147483646 w 96"/>
                <a:gd name="T3" fmla="*/ 2147483646 h 156"/>
                <a:gd name="T4" fmla="*/ 2147483646 w 96"/>
                <a:gd name="T5" fmla="*/ 2147483646 h 156"/>
                <a:gd name="T6" fmla="*/ 0 w 96"/>
                <a:gd name="T7" fmla="*/ 0 h 156"/>
                <a:gd name="T8" fmla="*/ 2147483646 w 96"/>
                <a:gd name="T9" fmla="*/ 2147483646 h 156"/>
                <a:gd name="T10" fmla="*/ 2147483646 w 96"/>
                <a:gd name="T11" fmla="*/ 2147483646 h 156"/>
                <a:gd name="T12" fmla="*/ 2147483646 w 96"/>
                <a:gd name="T13" fmla="*/ 2147483646 h 156"/>
                <a:gd name="T14" fmla="*/ 2147483646 w 96"/>
                <a:gd name="T15" fmla="*/ 2147483646 h 156"/>
                <a:gd name="T16" fmla="*/ 2147483646 w 96"/>
                <a:gd name="T17" fmla="*/ 2147483646 h 156"/>
                <a:gd name="T18" fmla="*/ 2147483646 w 96"/>
                <a:gd name="T19" fmla="*/ 2147483646 h 156"/>
                <a:gd name="T20" fmla="*/ 2147483646 w 96"/>
                <a:gd name="T21" fmla="*/ 2147483646 h 156"/>
                <a:gd name="T22" fmla="*/ 2147483646 w 96"/>
                <a:gd name="T23" fmla="*/ 2147483646 h 156"/>
                <a:gd name="T24" fmla="*/ 2147483646 w 96"/>
                <a:gd name="T25" fmla="*/ 2147483646 h 156"/>
                <a:gd name="T26" fmla="*/ 2147483646 w 96"/>
                <a:gd name="T27" fmla="*/ 2147483646 h 156"/>
                <a:gd name="T28" fmla="*/ 2147483646 w 96"/>
                <a:gd name="T29" fmla="*/ 2147483646 h 156"/>
                <a:gd name="T30" fmla="*/ 2147483646 w 96"/>
                <a:gd name="T31" fmla="*/ 2147483646 h 156"/>
                <a:gd name="T32" fmla="*/ 2147483646 w 96"/>
                <a:gd name="T33" fmla="*/ 2147483646 h 156"/>
                <a:gd name="T34" fmla="*/ 2147483646 w 96"/>
                <a:gd name="T35" fmla="*/ 2147483646 h 1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6" h="156">
                  <a:moveTo>
                    <a:pt x="6" y="108"/>
                  </a:moveTo>
                  <a:lnTo>
                    <a:pt x="24" y="78"/>
                  </a:lnTo>
                  <a:lnTo>
                    <a:pt x="24" y="54"/>
                  </a:lnTo>
                  <a:lnTo>
                    <a:pt x="0" y="0"/>
                  </a:lnTo>
                  <a:lnTo>
                    <a:pt x="30" y="12"/>
                  </a:lnTo>
                  <a:lnTo>
                    <a:pt x="30" y="42"/>
                  </a:lnTo>
                  <a:lnTo>
                    <a:pt x="42" y="60"/>
                  </a:lnTo>
                  <a:lnTo>
                    <a:pt x="60" y="78"/>
                  </a:lnTo>
                  <a:lnTo>
                    <a:pt x="84" y="66"/>
                  </a:lnTo>
                  <a:lnTo>
                    <a:pt x="96" y="78"/>
                  </a:lnTo>
                  <a:lnTo>
                    <a:pt x="90" y="90"/>
                  </a:lnTo>
                  <a:lnTo>
                    <a:pt x="78" y="102"/>
                  </a:lnTo>
                  <a:lnTo>
                    <a:pt x="66" y="114"/>
                  </a:lnTo>
                  <a:lnTo>
                    <a:pt x="60" y="132"/>
                  </a:lnTo>
                  <a:lnTo>
                    <a:pt x="42" y="156"/>
                  </a:lnTo>
                  <a:lnTo>
                    <a:pt x="24" y="144"/>
                  </a:lnTo>
                  <a:lnTo>
                    <a:pt x="30" y="126"/>
                  </a:lnTo>
                  <a:lnTo>
                    <a:pt x="6" y="108"/>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36" name="Freeform 268">
              <a:extLst>
                <a:ext uri="{FF2B5EF4-FFF2-40B4-BE49-F238E27FC236}">
                  <a16:creationId xmlns:a16="http://schemas.microsoft.com/office/drawing/2014/main" id="{3CA0784F-4FC5-E9CE-963D-6A8CF112F2A9}"/>
                </a:ext>
              </a:extLst>
            </p:cNvPr>
            <p:cNvSpPr>
              <a:spLocks/>
            </p:cNvSpPr>
            <p:nvPr/>
          </p:nvSpPr>
          <p:spPr bwMode="auto">
            <a:xfrm>
              <a:off x="10195701" y="3933486"/>
              <a:ext cx="753621" cy="572171"/>
            </a:xfrm>
            <a:custGeom>
              <a:avLst/>
              <a:gdLst>
                <a:gd name="T0" fmla="*/ 2147483646 w 757"/>
                <a:gd name="T1" fmla="*/ 2147483646 h 577"/>
                <a:gd name="T2" fmla="*/ 2147483646 w 757"/>
                <a:gd name="T3" fmla="*/ 2147483646 h 577"/>
                <a:gd name="T4" fmla="*/ 0 w 757"/>
                <a:gd name="T5" fmla="*/ 2147483646 h 577"/>
                <a:gd name="T6" fmla="*/ 2147483646 w 757"/>
                <a:gd name="T7" fmla="*/ 2147483646 h 577"/>
                <a:gd name="T8" fmla="*/ 2147483646 w 757"/>
                <a:gd name="T9" fmla="*/ 2147483646 h 577"/>
                <a:gd name="T10" fmla="*/ 2147483646 w 757"/>
                <a:gd name="T11" fmla="*/ 2147483646 h 577"/>
                <a:gd name="T12" fmla="*/ 2147483646 w 757"/>
                <a:gd name="T13" fmla="*/ 2147483646 h 577"/>
                <a:gd name="T14" fmla="*/ 2147483646 w 757"/>
                <a:gd name="T15" fmla="*/ 2147483646 h 577"/>
                <a:gd name="T16" fmla="*/ 2147483646 w 757"/>
                <a:gd name="T17" fmla="*/ 2147483646 h 577"/>
                <a:gd name="T18" fmla="*/ 2147483646 w 757"/>
                <a:gd name="T19" fmla="*/ 2147483646 h 577"/>
                <a:gd name="T20" fmla="*/ 2147483646 w 757"/>
                <a:gd name="T21" fmla="*/ 0 h 577"/>
                <a:gd name="T22" fmla="*/ 2147483646 w 757"/>
                <a:gd name="T23" fmla="*/ 2147483646 h 577"/>
                <a:gd name="T24" fmla="*/ 2147483646 w 757"/>
                <a:gd name="T25" fmla="*/ 2147483646 h 577"/>
                <a:gd name="T26" fmla="*/ 2147483646 w 757"/>
                <a:gd name="T27" fmla="*/ 2147483646 h 577"/>
                <a:gd name="T28" fmla="*/ 2147483646 w 757"/>
                <a:gd name="T29" fmla="*/ 2147483646 h 577"/>
                <a:gd name="T30" fmla="*/ 2147483646 w 757"/>
                <a:gd name="T31" fmla="*/ 2147483646 h 577"/>
                <a:gd name="T32" fmla="*/ 2147483646 w 757"/>
                <a:gd name="T33" fmla="*/ 2147483646 h 577"/>
                <a:gd name="T34" fmla="*/ 2147483646 w 757"/>
                <a:gd name="T35" fmla="*/ 2147483646 h 577"/>
                <a:gd name="T36" fmla="*/ 2147483646 w 757"/>
                <a:gd name="T37" fmla="*/ 2147483646 h 577"/>
                <a:gd name="T38" fmla="*/ 2147483646 w 757"/>
                <a:gd name="T39" fmla="*/ 2147483646 h 577"/>
                <a:gd name="T40" fmla="*/ 2147483646 w 757"/>
                <a:gd name="T41" fmla="*/ 2147483646 h 577"/>
                <a:gd name="T42" fmla="*/ 2147483646 w 757"/>
                <a:gd name="T43" fmla="*/ 2147483646 h 577"/>
                <a:gd name="T44" fmla="*/ 2147483646 w 757"/>
                <a:gd name="T45" fmla="*/ 2147483646 h 577"/>
                <a:gd name="T46" fmla="*/ 2147483646 w 757"/>
                <a:gd name="T47" fmla="*/ 2147483646 h 577"/>
                <a:gd name="T48" fmla="*/ 2147483646 w 757"/>
                <a:gd name="T49" fmla="*/ 2147483646 h 577"/>
                <a:gd name="T50" fmla="*/ 2147483646 w 757"/>
                <a:gd name="T51" fmla="*/ 2147483646 h 577"/>
                <a:gd name="T52" fmla="*/ 2147483646 w 757"/>
                <a:gd name="T53" fmla="*/ 2147483646 h 577"/>
                <a:gd name="T54" fmla="*/ 2147483646 w 757"/>
                <a:gd name="T55" fmla="*/ 2147483646 h 577"/>
                <a:gd name="T56" fmla="*/ 2147483646 w 757"/>
                <a:gd name="T57" fmla="*/ 2147483646 h 577"/>
                <a:gd name="T58" fmla="*/ 2147483646 w 757"/>
                <a:gd name="T59" fmla="*/ 2147483646 h 577"/>
                <a:gd name="T60" fmla="*/ 2147483646 w 757"/>
                <a:gd name="T61" fmla="*/ 2147483646 h 577"/>
                <a:gd name="T62" fmla="*/ 2147483646 w 757"/>
                <a:gd name="T63" fmla="*/ 2147483646 h 577"/>
                <a:gd name="T64" fmla="*/ 2147483646 w 757"/>
                <a:gd name="T65" fmla="*/ 2147483646 h 577"/>
                <a:gd name="T66" fmla="*/ 2147483646 w 757"/>
                <a:gd name="T67" fmla="*/ 2147483646 h 577"/>
                <a:gd name="T68" fmla="*/ 2147483646 w 757"/>
                <a:gd name="T69" fmla="*/ 2147483646 h 577"/>
                <a:gd name="T70" fmla="*/ 2147483646 w 757"/>
                <a:gd name="T71" fmla="*/ 2147483646 h 57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57" h="577">
                  <a:moveTo>
                    <a:pt x="30" y="463"/>
                  </a:moveTo>
                  <a:lnTo>
                    <a:pt x="36" y="415"/>
                  </a:lnTo>
                  <a:lnTo>
                    <a:pt x="30" y="385"/>
                  </a:lnTo>
                  <a:lnTo>
                    <a:pt x="6" y="307"/>
                  </a:lnTo>
                  <a:lnTo>
                    <a:pt x="6" y="283"/>
                  </a:lnTo>
                  <a:lnTo>
                    <a:pt x="0" y="247"/>
                  </a:lnTo>
                  <a:lnTo>
                    <a:pt x="6" y="217"/>
                  </a:lnTo>
                  <a:lnTo>
                    <a:pt x="30" y="193"/>
                  </a:lnTo>
                  <a:lnTo>
                    <a:pt x="78" y="175"/>
                  </a:lnTo>
                  <a:lnTo>
                    <a:pt x="114" y="151"/>
                  </a:lnTo>
                  <a:lnTo>
                    <a:pt x="144" y="145"/>
                  </a:lnTo>
                  <a:lnTo>
                    <a:pt x="156" y="109"/>
                  </a:lnTo>
                  <a:lnTo>
                    <a:pt x="180" y="97"/>
                  </a:lnTo>
                  <a:lnTo>
                    <a:pt x="204" y="90"/>
                  </a:lnTo>
                  <a:lnTo>
                    <a:pt x="240" y="60"/>
                  </a:lnTo>
                  <a:lnTo>
                    <a:pt x="264" y="48"/>
                  </a:lnTo>
                  <a:lnTo>
                    <a:pt x="282" y="60"/>
                  </a:lnTo>
                  <a:lnTo>
                    <a:pt x="300" y="66"/>
                  </a:lnTo>
                  <a:lnTo>
                    <a:pt x="312" y="42"/>
                  </a:lnTo>
                  <a:lnTo>
                    <a:pt x="330" y="24"/>
                  </a:lnTo>
                  <a:lnTo>
                    <a:pt x="360" y="18"/>
                  </a:lnTo>
                  <a:lnTo>
                    <a:pt x="372" y="0"/>
                  </a:lnTo>
                  <a:lnTo>
                    <a:pt x="396" y="6"/>
                  </a:lnTo>
                  <a:lnTo>
                    <a:pt x="438" y="12"/>
                  </a:lnTo>
                  <a:lnTo>
                    <a:pt x="432" y="36"/>
                  </a:lnTo>
                  <a:lnTo>
                    <a:pt x="420" y="66"/>
                  </a:lnTo>
                  <a:lnTo>
                    <a:pt x="438" y="78"/>
                  </a:lnTo>
                  <a:lnTo>
                    <a:pt x="468" y="78"/>
                  </a:lnTo>
                  <a:lnTo>
                    <a:pt x="492" y="115"/>
                  </a:lnTo>
                  <a:lnTo>
                    <a:pt x="510" y="109"/>
                  </a:lnTo>
                  <a:lnTo>
                    <a:pt x="540" y="90"/>
                  </a:lnTo>
                  <a:lnTo>
                    <a:pt x="540" y="30"/>
                  </a:lnTo>
                  <a:lnTo>
                    <a:pt x="564" y="0"/>
                  </a:lnTo>
                  <a:lnTo>
                    <a:pt x="576" y="42"/>
                  </a:lnTo>
                  <a:lnTo>
                    <a:pt x="582" y="54"/>
                  </a:lnTo>
                  <a:lnTo>
                    <a:pt x="594" y="60"/>
                  </a:lnTo>
                  <a:lnTo>
                    <a:pt x="612" y="121"/>
                  </a:lnTo>
                  <a:lnTo>
                    <a:pt x="642" y="151"/>
                  </a:lnTo>
                  <a:lnTo>
                    <a:pt x="678" y="163"/>
                  </a:lnTo>
                  <a:lnTo>
                    <a:pt x="690" y="199"/>
                  </a:lnTo>
                  <a:lnTo>
                    <a:pt x="708" y="211"/>
                  </a:lnTo>
                  <a:lnTo>
                    <a:pt x="714" y="241"/>
                  </a:lnTo>
                  <a:lnTo>
                    <a:pt x="751" y="265"/>
                  </a:lnTo>
                  <a:lnTo>
                    <a:pt x="751" y="289"/>
                  </a:lnTo>
                  <a:lnTo>
                    <a:pt x="757" y="325"/>
                  </a:lnTo>
                  <a:lnTo>
                    <a:pt x="757" y="379"/>
                  </a:lnTo>
                  <a:lnTo>
                    <a:pt x="714" y="469"/>
                  </a:lnTo>
                  <a:lnTo>
                    <a:pt x="696" y="523"/>
                  </a:lnTo>
                  <a:lnTo>
                    <a:pt x="696" y="547"/>
                  </a:lnTo>
                  <a:lnTo>
                    <a:pt x="684" y="547"/>
                  </a:lnTo>
                  <a:lnTo>
                    <a:pt x="660" y="559"/>
                  </a:lnTo>
                  <a:lnTo>
                    <a:pt x="636" y="577"/>
                  </a:lnTo>
                  <a:lnTo>
                    <a:pt x="618" y="577"/>
                  </a:lnTo>
                  <a:lnTo>
                    <a:pt x="594" y="559"/>
                  </a:lnTo>
                  <a:lnTo>
                    <a:pt x="576" y="571"/>
                  </a:lnTo>
                  <a:lnTo>
                    <a:pt x="534" y="553"/>
                  </a:lnTo>
                  <a:lnTo>
                    <a:pt x="498" y="535"/>
                  </a:lnTo>
                  <a:lnTo>
                    <a:pt x="480" y="505"/>
                  </a:lnTo>
                  <a:lnTo>
                    <a:pt x="468" y="481"/>
                  </a:lnTo>
                  <a:lnTo>
                    <a:pt x="444" y="487"/>
                  </a:lnTo>
                  <a:lnTo>
                    <a:pt x="420" y="463"/>
                  </a:lnTo>
                  <a:lnTo>
                    <a:pt x="378" y="421"/>
                  </a:lnTo>
                  <a:lnTo>
                    <a:pt x="312" y="409"/>
                  </a:lnTo>
                  <a:lnTo>
                    <a:pt x="264" y="415"/>
                  </a:lnTo>
                  <a:lnTo>
                    <a:pt x="204" y="433"/>
                  </a:lnTo>
                  <a:lnTo>
                    <a:pt x="198" y="451"/>
                  </a:lnTo>
                  <a:lnTo>
                    <a:pt x="162" y="457"/>
                  </a:lnTo>
                  <a:lnTo>
                    <a:pt x="138" y="457"/>
                  </a:lnTo>
                  <a:lnTo>
                    <a:pt x="120" y="475"/>
                  </a:lnTo>
                  <a:lnTo>
                    <a:pt x="84" y="487"/>
                  </a:lnTo>
                  <a:lnTo>
                    <a:pt x="60" y="487"/>
                  </a:lnTo>
                  <a:lnTo>
                    <a:pt x="30" y="463"/>
                  </a:lnTo>
                  <a:close/>
                </a:path>
              </a:pathLst>
            </a:custGeom>
            <a:grpFill/>
            <a:ln w="9525" cap="flat" cmpd="sng">
              <a:solidFill>
                <a:schemeClr val="bg1"/>
              </a:solidFill>
              <a:prstDash val="solid"/>
              <a:round/>
              <a:headEnd type="none" w="med" len="med"/>
              <a:tailEnd type="none" w="med" len="med"/>
            </a:ln>
            <a:effectLst/>
          </p:spPr>
          <p:txBody>
            <a:bodyPr/>
            <a:lstStyle/>
            <a:p>
              <a:pPr eaLnBrk="1" fontAlgn="auto" hangingPunct="1">
                <a:spcBef>
                  <a:spcPts val="0"/>
                </a:spcBef>
                <a:spcAft>
                  <a:spcPts val="0"/>
                </a:spcAft>
                <a:defRPr/>
              </a:pPr>
              <a:endParaRPr lang="en-GB" dirty="0">
                <a:latin typeface="+mn-lt"/>
              </a:endParaRPr>
            </a:p>
          </p:txBody>
        </p:sp>
        <p:sp>
          <p:nvSpPr>
            <p:cNvPr id="37" name="Freeform 269">
              <a:extLst>
                <a:ext uri="{FF2B5EF4-FFF2-40B4-BE49-F238E27FC236}">
                  <a16:creationId xmlns:a16="http://schemas.microsoft.com/office/drawing/2014/main" id="{2342D46B-7790-023B-2E82-A9AAEDB3988E}"/>
                </a:ext>
              </a:extLst>
            </p:cNvPr>
            <p:cNvSpPr>
              <a:spLocks/>
            </p:cNvSpPr>
            <p:nvPr/>
          </p:nvSpPr>
          <p:spPr bwMode="auto">
            <a:xfrm>
              <a:off x="10787227" y="4539527"/>
              <a:ext cx="66532" cy="90725"/>
            </a:xfrm>
            <a:custGeom>
              <a:avLst/>
              <a:gdLst>
                <a:gd name="T0" fmla="*/ 0 w 66"/>
                <a:gd name="T1" fmla="*/ 2147483646 h 91"/>
                <a:gd name="T2" fmla="*/ 2147483646 w 66"/>
                <a:gd name="T3" fmla="*/ 2147483646 h 91"/>
                <a:gd name="T4" fmla="*/ 2147483646 w 66"/>
                <a:gd name="T5" fmla="*/ 2147483646 h 91"/>
                <a:gd name="T6" fmla="*/ 2147483646 w 66"/>
                <a:gd name="T7" fmla="*/ 2147483646 h 91"/>
                <a:gd name="T8" fmla="*/ 2147483646 w 66"/>
                <a:gd name="T9" fmla="*/ 2147483646 h 91"/>
                <a:gd name="T10" fmla="*/ 2147483646 w 66"/>
                <a:gd name="T11" fmla="*/ 2147483646 h 91"/>
                <a:gd name="T12" fmla="*/ 2147483646 w 66"/>
                <a:gd name="T13" fmla="*/ 0 h 91"/>
                <a:gd name="T14" fmla="*/ 2147483646 w 66"/>
                <a:gd name="T15" fmla="*/ 2147483646 h 91"/>
                <a:gd name="T16" fmla="*/ 0 w 66"/>
                <a:gd name="T17" fmla="*/ 2147483646 h 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 h="91">
                  <a:moveTo>
                    <a:pt x="0" y="18"/>
                  </a:moveTo>
                  <a:lnTo>
                    <a:pt x="12" y="48"/>
                  </a:lnTo>
                  <a:lnTo>
                    <a:pt x="18" y="72"/>
                  </a:lnTo>
                  <a:lnTo>
                    <a:pt x="36" y="91"/>
                  </a:lnTo>
                  <a:lnTo>
                    <a:pt x="48" y="66"/>
                  </a:lnTo>
                  <a:lnTo>
                    <a:pt x="66" y="30"/>
                  </a:lnTo>
                  <a:lnTo>
                    <a:pt x="66" y="0"/>
                  </a:lnTo>
                  <a:lnTo>
                    <a:pt x="42" y="12"/>
                  </a:lnTo>
                  <a:lnTo>
                    <a:pt x="0" y="18"/>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38" name="Freeform 271">
              <a:extLst>
                <a:ext uri="{FF2B5EF4-FFF2-40B4-BE49-F238E27FC236}">
                  <a16:creationId xmlns:a16="http://schemas.microsoft.com/office/drawing/2014/main" id="{7E8F09D8-9E03-901A-B8AC-AAE508116274}"/>
                </a:ext>
              </a:extLst>
            </p:cNvPr>
            <p:cNvSpPr>
              <a:spLocks/>
            </p:cNvSpPr>
            <p:nvPr/>
          </p:nvSpPr>
          <p:spPr bwMode="auto">
            <a:xfrm>
              <a:off x="10147315" y="3588731"/>
              <a:ext cx="172982" cy="202014"/>
            </a:xfrm>
            <a:custGeom>
              <a:avLst/>
              <a:gdLst>
                <a:gd name="T0" fmla="*/ 2147483646 w 174"/>
                <a:gd name="T1" fmla="*/ 2147483646 h 204"/>
                <a:gd name="T2" fmla="*/ 0 w 174"/>
                <a:gd name="T3" fmla="*/ 2147483646 h 204"/>
                <a:gd name="T4" fmla="*/ 0 w 174"/>
                <a:gd name="T5" fmla="*/ 2147483646 h 204"/>
                <a:gd name="T6" fmla="*/ 2147483646 w 174"/>
                <a:gd name="T7" fmla="*/ 2147483646 h 204"/>
                <a:gd name="T8" fmla="*/ 2147483646 w 174"/>
                <a:gd name="T9" fmla="*/ 2147483646 h 204"/>
                <a:gd name="T10" fmla="*/ 2147483646 w 174"/>
                <a:gd name="T11" fmla="*/ 2147483646 h 204"/>
                <a:gd name="T12" fmla="*/ 2147483646 w 174"/>
                <a:gd name="T13" fmla="*/ 2147483646 h 204"/>
                <a:gd name="T14" fmla="*/ 2147483646 w 174"/>
                <a:gd name="T15" fmla="*/ 0 h 204"/>
                <a:gd name="T16" fmla="*/ 2147483646 w 174"/>
                <a:gd name="T17" fmla="*/ 2147483646 h 204"/>
                <a:gd name="T18" fmla="*/ 2147483646 w 174"/>
                <a:gd name="T19" fmla="*/ 2147483646 h 204"/>
                <a:gd name="T20" fmla="*/ 2147483646 w 174"/>
                <a:gd name="T21" fmla="*/ 2147483646 h 204"/>
                <a:gd name="T22" fmla="*/ 2147483646 w 174"/>
                <a:gd name="T23" fmla="*/ 2147483646 h 204"/>
                <a:gd name="T24" fmla="*/ 2147483646 w 174"/>
                <a:gd name="T25" fmla="*/ 2147483646 h 204"/>
                <a:gd name="T26" fmla="*/ 2147483646 w 174"/>
                <a:gd name="T27" fmla="*/ 2147483646 h 204"/>
                <a:gd name="T28" fmla="*/ 2147483646 w 174"/>
                <a:gd name="T29" fmla="*/ 2147483646 h 204"/>
                <a:gd name="T30" fmla="*/ 2147483646 w 174"/>
                <a:gd name="T31" fmla="*/ 2147483646 h 204"/>
                <a:gd name="T32" fmla="*/ 2147483646 w 174"/>
                <a:gd name="T33" fmla="*/ 2147483646 h 204"/>
                <a:gd name="T34" fmla="*/ 2147483646 w 174"/>
                <a:gd name="T35" fmla="*/ 2147483646 h 204"/>
                <a:gd name="T36" fmla="*/ 2147483646 w 174"/>
                <a:gd name="T37" fmla="*/ 2147483646 h 204"/>
                <a:gd name="T38" fmla="*/ 2147483646 w 174"/>
                <a:gd name="T39" fmla="*/ 2147483646 h 204"/>
                <a:gd name="T40" fmla="*/ 2147483646 w 174"/>
                <a:gd name="T41" fmla="*/ 2147483646 h 204"/>
                <a:gd name="T42" fmla="*/ 2147483646 w 174"/>
                <a:gd name="T43" fmla="*/ 2147483646 h 204"/>
                <a:gd name="T44" fmla="*/ 2147483646 w 174"/>
                <a:gd name="T45" fmla="*/ 2147483646 h 204"/>
                <a:gd name="T46" fmla="*/ 2147483646 w 174"/>
                <a:gd name="T47" fmla="*/ 2147483646 h 20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74" h="204">
                  <a:moveTo>
                    <a:pt x="12" y="168"/>
                  </a:moveTo>
                  <a:lnTo>
                    <a:pt x="0" y="144"/>
                  </a:lnTo>
                  <a:lnTo>
                    <a:pt x="0" y="108"/>
                  </a:lnTo>
                  <a:lnTo>
                    <a:pt x="12" y="90"/>
                  </a:lnTo>
                  <a:lnTo>
                    <a:pt x="36" y="84"/>
                  </a:lnTo>
                  <a:lnTo>
                    <a:pt x="60" y="66"/>
                  </a:lnTo>
                  <a:lnTo>
                    <a:pt x="96" y="24"/>
                  </a:lnTo>
                  <a:lnTo>
                    <a:pt x="138" y="0"/>
                  </a:lnTo>
                  <a:lnTo>
                    <a:pt x="162" y="12"/>
                  </a:lnTo>
                  <a:lnTo>
                    <a:pt x="174" y="30"/>
                  </a:lnTo>
                  <a:lnTo>
                    <a:pt x="156" y="48"/>
                  </a:lnTo>
                  <a:lnTo>
                    <a:pt x="150" y="66"/>
                  </a:lnTo>
                  <a:lnTo>
                    <a:pt x="156" y="90"/>
                  </a:lnTo>
                  <a:lnTo>
                    <a:pt x="174" y="108"/>
                  </a:lnTo>
                  <a:lnTo>
                    <a:pt x="156" y="120"/>
                  </a:lnTo>
                  <a:lnTo>
                    <a:pt x="150" y="132"/>
                  </a:lnTo>
                  <a:lnTo>
                    <a:pt x="138" y="150"/>
                  </a:lnTo>
                  <a:lnTo>
                    <a:pt x="126" y="168"/>
                  </a:lnTo>
                  <a:lnTo>
                    <a:pt x="114" y="198"/>
                  </a:lnTo>
                  <a:lnTo>
                    <a:pt x="90" y="204"/>
                  </a:lnTo>
                  <a:lnTo>
                    <a:pt x="72" y="192"/>
                  </a:lnTo>
                  <a:lnTo>
                    <a:pt x="42" y="192"/>
                  </a:lnTo>
                  <a:lnTo>
                    <a:pt x="24" y="192"/>
                  </a:lnTo>
                  <a:lnTo>
                    <a:pt x="12" y="168"/>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39" name="Freeform 274">
              <a:extLst>
                <a:ext uri="{FF2B5EF4-FFF2-40B4-BE49-F238E27FC236}">
                  <a16:creationId xmlns:a16="http://schemas.microsoft.com/office/drawing/2014/main" id="{5948E616-7141-3118-C668-05340CB03D04}"/>
                </a:ext>
              </a:extLst>
            </p:cNvPr>
            <p:cNvSpPr>
              <a:spLocks/>
            </p:cNvSpPr>
            <p:nvPr/>
          </p:nvSpPr>
          <p:spPr bwMode="auto">
            <a:xfrm>
              <a:off x="10297313" y="3689134"/>
              <a:ext cx="107660" cy="131853"/>
            </a:xfrm>
            <a:custGeom>
              <a:avLst/>
              <a:gdLst>
                <a:gd name="T0" fmla="*/ 2147483646 w 108"/>
                <a:gd name="T1" fmla="*/ 2147483646 h 132"/>
                <a:gd name="T2" fmla="*/ 2147483646 w 108"/>
                <a:gd name="T3" fmla="*/ 2147483646 h 132"/>
                <a:gd name="T4" fmla="*/ 0 w 108"/>
                <a:gd name="T5" fmla="*/ 2147483646 h 132"/>
                <a:gd name="T6" fmla="*/ 2147483646 w 108"/>
                <a:gd name="T7" fmla="*/ 2147483646 h 132"/>
                <a:gd name="T8" fmla="*/ 2147483646 w 108"/>
                <a:gd name="T9" fmla="*/ 2147483646 h 132"/>
                <a:gd name="T10" fmla="*/ 2147483646 w 108"/>
                <a:gd name="T11" fmla="*/ 2147483646 h 132"/>
                <a:gd name="T12" fmla="*/ 2147483646 w 108"/>
                <a:gd name="T13" fmla="*/ 2147483646 h 132"/>
                <a:gd name="T14" fmla="*/ 2147483646 w 108"/>
                <a:gd name="T15" fmla="*/ 0 h 132"/>
                <a:gd name="T16" fmla="*/ 2147483646 w 108"/>
                <a:gd name="T17" fmla="*/ 2147483646 h 132"/>
                <a:gd name="T18" fmla="*/ 2147483646 w 108"/>
                <a:gd name="T19" fmla="*/ 2147483646 h 132"/>
                <a:gd name="T20" fmla="*/ 2147483646 w 108"/>
                <a:gd name="T21" fmla="*/ 2147483646 h 132"/>
                <a:gd name="T22" fmla="*/ 2147483646 w 108"/>
                <a:gd name="T23" fmla="*/ 2147483646 h 132"/>
                <a:gd name="T24" fmla="*/ 2147483646 w 108"/>
                <a:gd name="T25" fmla="*/ 2147483646 h 132"/>
                <a:gd name="T26" fmla="*/ 2147483646 w 108"/>
                <a:gd name="T27" fmla="*/ 2147483646 h 132"/>
                <a:gd name="T28" fmla="*/ 2147483646 w 108"/>
                <a:gd name="T29" fmla="*/ 2147483646 h 132"/>
                <a:gd name="T30" fmla="*/ 2147483646 w 108"/>
                <a:gd name="T31" fmla="*/ 2147483646 h 132"/>
                <a:gd name="T32" fmla="*/ 2147483646 w 108"/>
                <a:gd name="T33" fmla="*/ 2147483646 h 132"/>
                <a:gd name="T34" fmla="*/ 2147483646 w 108"/>
                <a:gd name="T35" fmla="*/ 2147483646 h 132"/>
                <a:gd name="T36" fmla="*/ 2147483646 w 108"/>
                <a:gd name="T37" fmla="*/ 2147483646 h 132"/>
                <a:gd name="T38" fmla="*/ 2147483646 w 108"/>
                <a:gd name="T39" fmla="*/ 2147483646 h 132"/>
                <a:gd name="T40" fmla="*/ 2147483646 w 108"/>
                <a:gd name="T41" fmla="*/ 2147483646 h 132"/>
                <a:gd name="T42" fmla="*/ 2147483646 w 108"/>
                <a:gd name="T43" fmla="*/ 2147483646 h 132"/>
                <a:gd name="T44" fmla="*/ 2147483646 w 108"/>
                <a:gd name="T45" fmla="*/ 2147483646 h 132"/>
                <a:gd name="T46" fmla="*/ 2147483646 w 108"/>
                <a:gd name="T47" fmla="*/ 2147483646 h 13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8" h="132">
                  <a:moveTo>
                    <a:pt x="12" y="126"/>
                  </a:moveTo>
                  <a:lnTo>
                    <a:pt x="12" y="108"/>
                  </a:lnTo>
                  <a:lnTo>
                    <a:pt x="0" y="84"/>
                  </a:lnTo>
                  <a:lnTo>
                    <a:pt x="6" y="66"/>
                  </a:lnTo>
                  <a:lnTo>
                    <a:pt x="24" y="24"/>
                  </a:lnTo>
                  <a:lnTo>
                    <a:pt x="36" y="12"/>
                  </a:lnTo>
                  <a:lnTo>
                    <a:pt x="66" y="6"/>
                  </a:lnTo>
                  <a:lnTo>
                    <a:pt x="108" y="0"/>
                  </a:lnTo>
                  <a:lnTo>
                    <a:pt x="108" y="12"/>
                  </a:lnTo>
                  <a:lnTo>
                    <a:pt x="90" y="12"/>
                  </a:lnTo>
                  <a:lnTo>
                    <a:pt x="54" y="24"/>
                  </a:lnTo>
                  <a:lnTo>
                    <a:pt x="42" y="42"/>
                  </a:lnTo>
                  <a:lnTo>
                    <a:pt x="84" y="42"/>
                  </a:lnTo>
                  <a:lnTo>
                    <a:pt x="90" y="60"/>
                  </a:lnTo>
                  <a:lnTo>
                    <a:pt x="78" y="66"/>
                  </a:lnTo>
                  <a:lnTo>
                    <a:pt x="66" y="78"/>
                  </a:lnTo>
                  <a:lnTo>
                    <a:pt x="90" y="102"/>
                  </a:lnTo>
                  <a:lnTo>
                    <a:pt x="96" y="126"/>
                  </a:lnTo>
                  <a:lnTo>
                    <a:pt x="72" y="126"/>
                  </a:lnTo>
                  <a:lnTo>
                    <a:pt x="54" y="108"/>
                  </a:lnTo>
                  <a:lnTo>
                    <a:pt x="36" y="84"/>
                  </a:lnTo>
                  <a:lnTo>
                    <a:pt x="36" y="114"/>
                  </a:lnTo>
                  <a:lnTo>
                    <a:pt x="36" y="132"/>
                  </a:lnTo>
                  <a:lnTo>
                    <a:pt x="12" y="12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40" name="Freeform 275">
              <a:extLst>
                <a:ext uri="{FF2B5EF4-FFF2-40B4-BE49-F238E27FC236}">
                  <a16:creationId xmlns:a16="http://schemas.microsoft.com/office/drawing/2014/main" id="{C323ACC7-4737-6B0F-D3BE-ED05753F133E}"/>
                </a:ext>
              </a:extLst>
            </p:cNvPr>
            <p:cNvSpPr>
              <a:spLocks/>
            </p:cNvSpPr>
            <p:nvPr/>
          </p:nvSpPr>
          <p:spPr bwMode="auto">
            <a:xfrm>
              <a:off x="10052961" y="3839132"/>
              <a:ext cx="202014" cy="45967"/>
            </a:xfrm>
            <a:custGeom>
              <a:avLst/>
              <a:gdLst>
                <a:gd name="T0" fmla="*/ 0 w 34"/>
                <a:gd name="T1" fmla="*/ 2147483646 h 8"/>
                <a:gd name="T2" fmla="*/ 2147483646 w 34"/>
                <a:gd name="T3" fmla="*/ 0 h 8"/>
                <a:gd name="T4" fmla="*/ 2147483646 w 34"/>
                <a:gd name="T5" fmla="*/ 0 h 8"/>
                <a:gd name="T6" fmla="*/ 2147483646 w 34"/>
                <a:gd name="T7" fmla="*/ 2147483646 h 8"/>
                <a:gd name="T8" fmla="*/ 2147483646 w 34"/>
                <a:gd name="T9" fmla="*/ 2147483646 h 8"/>
                <a:gd name="T10" fmla="*/ 2147483646 w 34"/>
                <a:gd name="T11" fmla="*/ 2147483646 h 8"/>
                <a:gd name="T12" fmla="*/ 2147483646 w 34"/>
                <a:gd name="T13" fmla="*/ 2147483646 h 8"/>
                <a:gd name="T14" fmla="*/ 2147483646 w 34"/>
                <a:gd name="T15" fmla="*/ 2147483646 h 8"/>
                <a:gd name="T16" fmla="*/ 2147483646 w 34"/>
                <a:gd name="T17" fmla="*/ 2147483646 h 8"/>
                <a:gd name="T18" fmla="*/ 2147483646 w 34"/>
                <a:gd name="T19" fmla="*/ 2147483646 h 8"/>
                <a:gd name="T20" fmla="*/ 0 w 34"/>
                <a:gd name="T21" fmla="*/ 2147483646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8">
                  <a:moveTo>
                    <a:pt x="0" y="1"/>
                  </a:moveTo>
                  <a:cubicBezTo>
                    <a:pt x="9" y="0"/>
                    <a:pt x="9" y="0"/>
                    <a:pt x="9" y="0"/>
                  </a:cubicBezTo>
                  <a:cubicBezTo>
                    <a:pt x="16" y="0"/>
                    <a:pt x="16" y="0"/>
                    <a:pt x="16" y="0"/>
                  </a:cubicBezTo>
                  <a:cubicBezTo>
                    <a:pt x="20" y="1"/>
                    <a:pt x="20" y="1"/>
                    <a:pt x="20" y="1"/>
                  </a:cubicBezTo>
                  <a:cubicBezTo>
                    <a:pt x="23" y="3"/>
                    <a:pt x="23" y="3"/>
                    <a:pt x="23" y="3"/>
                  </a:cubicBezTo>
                  <a:cubicBezTo>
                    <a:pt x="31" y="5"/>
                    <a:pt x="31" y="5"/>
                    <a:pt x="31" y="5"/>
                  </a:cubicBezTo>
                  <a:cubicBezTo>
                    <a:pt x="34" y="8"/>
                    <a:pt x="34" y="8"/>
                    <a:pt x="34" y="8"/>
                  </a:cubicBezTo>
                  <a:cubicBezTo>
                    <a:pt x="26" y="7"/>
                    <a:pt x="26" y="7"/>
                    <a:pt x="26" y="7"/>
                  </a:cubicBezTo>
                  <a:cubicBezTo>
                    <a:pt x="19" y="6"/>
                    <a:pt x="19" y="6"/>
                    <a:pt x="19" y="6"/>
                  </a:cubicBezTo>
                  <a:cubicBezTo>
                    <a:pt x="19" y="6"/>
                    <a:pt x="10" y="4"/>
                    <a:pt x="8" y="4"/>
                  </a:cubicBezTo>
                  <a:cubicBezTo>
                    <a:pt x="7" y="3"/>
                    <a:pt x="0" y="1"/>
                    <a:pt x="0" y="1"/>
                  </a:cubicBez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41" name="Freeform 276">
              <a:extLst>
                <a:ext uri="{FF2B5EF4-FFF2-40B4-BE49-F238E27FC236}">
                  <a16:creationId xmlns:a16="http://schemas.microsoft.com/office/drawing/2014/main" id="{DCCBC427-DFC2-14B9-C6CB-F6FD3603C16B}"/>
                </a:ext>
              </a:extLst>
            </p:cNvPr>
            <p:cNvSpPr>
              <a:spLocks/>
            </p:cNvSpPr>
            <p:nvPr/>
          </p:nvSpPr>
          <p:spPr bwMode="auto">
            <a:xfrm>
              <a:off x="6847350" y="2591968"/>
              <a:ext cx="120966" cy="136692"/>
            </a:xfrm>
            <a:custGeom>
              <a:avLst/>
              <a:gdLst>
                <a:gd name="T0" fmla="*/ 0 w 120"/>
                <a:gd name="T1" fmla="*/ 2147483646 h 138"/>
                <a:gd name="T2" fmla="*/ 0 w 120"/>
                <a:gd name="T3" fmla="*/ 2147483646 h 138"/>
                <a:gd name="T4" fmla="*/ 2147483646 w 120"/>
                <a:gd name="T5" fmla="*/ 2147483646 h 138"/>
                <a:gd name="T6" fmla="*/ 2147483646 w 120"/>
                <a:gd name="T7" fmla="*/ 2147483646 h 138"/>
                <a:gd name="T8" fmla="*/ 2147483646 w 120"/>
                <a:gd name="T9" fmla="*/ 0 h 138"/>
                <a:gd name="T10" fmla="*/ 2147483646 w 120"/>
                <a:gd name="T11" fmla="*/ 2147483646 h 138"/>
                <a:gd name="T12" fmla="*/ 2147483646 w 120"/>
                <a:gd name="T13" fmla="*/ 2147483646 h 138"/>
                <a:gd name="T14" fmla="*/ 2147483646 w 120"/>
                <a:gd name="T15" fmla="*/ 2147483646 h 138"/>
                <a:gd name="T16" fmla="*/ 2147483646 w 120"/>
                <a:gd name="T17" fmla="*/ 2147483646 h 138"/>
                <a:gd name="T18" fmla="*/ 2147483646 w 120"/>
                <a:gd name="T19" fmla="*/ 2147483646 h 138"/>
                <a:gd name="T20" fmla="*/ 2147483646 w 120"/>
                <a:gd name="T21" fmla="*/ 2147483646 h 138"/>
                <a:gd name="T22" fmla="*/ 2147483646 w 120"/>
                <a:gd name="T23" fmla="*/ 2147483646 h 138"/>
                <a:gd name="T24" fmla="*/ 2147483646 w 120"/>
                <a:gd name="T25" fmla="*/ 2147483646 h 138"/>
                <a:gd name="T26" fmla="*/ 2147483646 w 120"/>
                <a:gd name="T27" fmla="*/ 2147483646 h 138"/>
                <a:gd name="T28" fmla="*/ 2147483646 w 120"/>
                <a:gd name="T29" fmla="*/ 2147483646 h 138"/>
                <a:gd name="T30" fmla="*/ 2147483646 w 120"/>
                <a:gd name="T31" fmla="*/ 2147483646 h 138"/>
                <a:gd name="T32" fmla="*/ 0 w 120"/>
                <a:gd name="T33" fmla="*/ 2147483646 h 1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20" h="138">
                  <a:moveTo>
                    <a:pt x="0" y="114"/>
                  </a:moveTo>
                  <a:lnTo>
                    <a:pt x="0" y="90"/>
                  </a:lnTo>
                  <a:lnTo>
                    <a:pt x="6" y="72"/>
                  </a:lnTo>
                  <a:lnTo>
                    <a:pt x="36" y="24"/>
                  </a:lnTo>
                  <a:lnTo>
                    <a:pt x="66" y="0"/>
                  </a:lnTo>
                  <a:lnTo>
                    <a:pt x="66" y="18"/>
                  </a:lnTo>
                  <a:lnTo>
                    <a:pt x="54" y="42"/>
                  </a:lnTo>
                  <a:lnTo>
                    <a:pt x="60" y="54"/>
                  </a:lnTo>
                  <a:lnTo>
                    <a:pt x="108" y="78"/>
                  </a:lnTo>
                  <a:lnTo>
                    <a:pt x="120" y="108"/>
                  </a:lnTo>
                  <a:lnTo>
                    <a:pt x="120" y="132"/>
                  </a:lnTo>
                  <a:lnTo>
                    <a:pt x="96" y="138"/>
                  </a:lnTo>
                  <a:lnTo>
                    <a:pt x="84" y="120"/>
                  </a:lnTo>
                  <a:lnTo>
                    <a:pt x="66" y="126"/>
                  </a:lnTo>
                  <a:lnTo>
                    <a:pt x="48" y="114"/>
                  </a:lnTo>
                  <a:lnTo>
                    <a:pt x="18" y="108"/>
                  </a:lnTo>
                  <a:lnTo>
                    <a:pt x="0" y="11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42" name="Freeform 277">
              <a:extLst>
                <a:ext uri="{FF2B5EF4-FFF2-40B4-BE49-F238E27FC236}">
                  <a16:creationId xmlns:a16="http://schemas.microsoft.com/office/drawing/2014/main" id="{A4DA8699-3FC5-6CCF-32B5-21BBD0D4EB4D}"/>
                </a:ext>
              </a:extLst>
            </p:cNvPr>
            <p:cNvSpPr>
              <a:spLocks/>
            </p:cNvSpPr>
            <p:nvPr/>
          </p:nvSpPr>
          <p:spPr bwMode="auto">
            <a:xfrm>
              <a:off x="6350178" y="3282686"/>
              <a:ext cx="210482" cy="59273"/>
            </a:xfrm>
            <a:custGeom>
              <a:avLst/>
              <a:gdLst>
                <a:gd name="T0" fmla="*/ 2147483646 w 35"/>
                <a:gd name="T1" fmla="*/ 2147483646 h 10"/>
                <a:gd name="T2" fmla="*/ 2147483646 w 35"/>
                <a:gd name="T3" fmla="*/ 0 h 10"/>
                <a:gd name="T4" fmla="*/ 2147483646 w 35"/>
                <a:gd name="T5" fmla="*/ 0 h 10"/>
                <a:gd name="T6" fmla="*/ 2147483646 w 35"/>
                <a:gd name="T7" fmla="*/ 2147483646 h 10"/>
                <a:gd name="T8" fmla="*/ 2147483646 w 35"/>
                <a:gd name="T9" fmla="*/ 2147483646 h 10"/>
                <a:gd name="T10" fmla="*/ 2147483646 w 35"/>
                <a:gd name="T11" fmla="*/ 2147483646 h 10"/>
                <a:gd name="T12" fmla="*/ 2147483646 w 35"/>
                <a:gd name="T13" fmla="*/ 2147483646 h 10"/>
                <a:gd name="T14" fmla="*/ 2147483646 w 35"/>
                <a:gd name="T15" fmla="*/ 2147483646 h 10"/>
                <a:gd name="T16" fmla="*/ 2147483646 w 35"/>
                <a:gd name="T17" fmla="*/ 2147483646 h 10"/>
                <a:gd name="T18" fmla="*/ 2147483646 w 35"/>
                <a:gd name="T19" fmla="*/ 2147483646 h 10"/>
                <a:gd name="T20" fmla="*/ 2147483646 w 35"/>
                <a:gd name="T21" fmla="*/ 2147483646 h 10"/>
                <a:gd name="T22" fmla="*/ 2147483646 w 35"/>
                <a:gd name="T23" fmla="*/ 2147483646 h 10"/>
                <a:gd name="T24" fmla="*/ 2147483646 w 35"/>
                <a:gd name="T25" fmla="*/ 2147483646 h 10"/>
                <a:gd name="T26" fmla="*/ 2147483646 w 35"/>
                <a:gd name="T27" fmla="*/ 2147483646 h 10"/>
                <a:gd name="T28" fmla="*/ 0 w 35"/>
                <a:gd name="T29" fmla="*/ 2147483646 h 10"/>
                <a:gd name="T30" fmla="*/ 2147483646 w 35"/>
                <a:gd name="T31" fmla="*/ 2147483646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 h="10">
                  <a:moveTo>
                    <a:pt x="2" y="1"/>
                  </a:moveTo>
                  <a:cubicBezTo>
                    <a:pt x="8" y="0"/>
                    <a:pt x="8" y="0"/>
                    <a:pt x="8" y="0"/>
                  </a:cubicBezTo>
                  <a:cubicBezTo>
                    <a:pt x="19" y="0"/>
                    <a:pt x="19" y="0"/>
                    <a:pt x="19" y="0"/>
                  </a:cubicBezTo>
                  <a:cubicBezTo>
                    <a:pt x="26" y="3"/>
                    <a:pt x="26" y="3"/>
                    <a:pt x="26" y="3"/>
                  </a:cubicBezTo>
                  <a:cubicBezTo>
                    <a:pt x="26" y="3"/>
                    <a:pt x="27" y="5"/>
                    <a:pt x="28" y="6"/>
                  </a:cubicBezTo>
                  <a:cubicBezTo>
                    <a:pt x="30" y="7"/>
                    <a:pt x="33" y="7"/>
                    <a:pt x="33" y="7"/>
                  </a:cubicBezTo>
                  <a:cubicBezTo>
                    <a:pt x="35" y="9"/>
                    <a:pt x="35" y="9"/>
                    <a:pt x="35" y="9"/>
                  </a:cubicBezTo>
                  <a:cubicBezTo>
                    <a:pt x="35" y="9"/>
                    <a:pt x="35" y="10"/>
                    <a:pt x="33" y="10"/>
                  </a:cubicBezTo>
                  <a:cubicBezTo>
                    <a:pt x="31" y="10"/>
                    <a:pt x="25" y="10"/>
                    <a:pt x="25" y="10"/>
                  </a:cubicBezTo>
                  <a:cubicBezTo>
                    <a:pt x="23" y="8"/>
                    <a:pt x="23" y="8"/>
                    <a:pt x="23" y="8"/>
                  </a:cubicBezTo>
                  <a:cubicBezTo>
                    <a:pt x="21" y="5"/>
                    <a:pt x="21" y="5"/>
                    <a:pt x="21" y="5"/>
                  </a:cubicBezTo>
                  <a:cubicBezTo>
                    <a:pt x="15" y="4"/>
                    <a:pt x="15" y="4"/>
                    <a:pt x="15" y="4"/>
                  </a:cubicBezTo>
                  <a:cubicBezTo>
                    <a:pt x="9" y="4"/>
                    <a:pt x="9" y="4"/>
                    <a:pt x="9" y="4"/>
                  </a:cubicBezTo>
                  <a:cubicBezTo>
                    <a:pt x="5" y="4"/>
                    <a:pt x="5" y="4"/>
                    <a:pt x="5" y="4"/>
                  </a:cubicBezTo>
                  <a:cubicBezTo>
                    <a:pt x="0" y="3"/>
                    <a:pt x="0" y="3"/>
                    <a:pt x="0" y="3"/>
                  </a:cubicBezTo>
                  <a:lnTo>
                    <a:pt x="2" y="1"/>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43" name="Freeform 278">
              <a:extLst>
                <a:ext uri="{FF2B5EF4-FFF2-40B4-BE49-F238E27FC236}">
                  <a16:creationId xmlns:a16="http://schemas.microsoft.com/office/drawing/2014/main" id="{22EFE658-A9AA-9D3F-D81A-EFE7FBD23579}"/>
                </a:ext>
              </a:extLst>
            </p:cNvPr>
            <p:cNvSpPr>
              <a:spLocks/>
            </p:cNvSpPr>
            <p:nvPr/>
          </p:nvSpPr>
          <p:spPr bwMode="auto">
            <a:xfrm>
              <a:off x="6560660" y="3348008"/>
              <a:ext cx="130644" cy="36290"/>
            </a:xfrm>
            <a:custGeom>
              <a:avLst/>
              <a:gdLst>
                <a:gd name="T0" fmla="*/ 2147483646 w 132"/>
                <a:gd name="T1" fmla="*/ 0 h 36"/>
                <a:gd name="T2" fmla="*/ 2147483646 w 132"/>
                <a:gd name="T3" fmla="*/ 2147483646 h 36"/>
                <a:gd name="T4" fmla="*/ 0 w 132"/>
                <a:gd name="T5" fmla="*/ 2147483646 h 36"/>
                <a:gd name="T6" fmla="*/ 2147483646 w 132"/>
                <a:gd name="T7" fmla="*/ 2147483646 h 36"/>
                <a:gd name="T8" fmla="*/ 2147483646 w 132"/>
                <a:gd name="T9" fmla="*/ 2147483646 h 36"/>
                <a:gd name="T10" fmla="*/ 2147483646 w 132"/>
                <a:gd name="T11" fmla="*/ 2147483646 h 36"/>
                <a:gd name="T12" fmla="*/ 2147483646 w 132"/>
                <a:gd name="T13" fmla="*/ 2147483646 h 36"/>
                <a:gd name="T14" fmla="*/ 2147483646 w 132"/>
                <a:gd name="T15" fmla="*/ 2147483646 h 36"/>
                <a:gd name="T16" fmla="*/ 2147483646 w 132"/>
                <a:gd name="T17" fmla="*/ 2147483646 h 36"/>
                <a:gd name="T18" fmla="*/ 2147483646 w 132"/>
                <a:gd name="T19" fmla="*/ 0 h 36"/>
                <a:gd name="T20" fmla="*/ 2147483646 w 132"/>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2" h="36">
                  <a:moveTo>
                    <a:pt x="24" y="0"/>
                  </a:moveTo>
                  <a:lnTo>
                    <a:pt x="24" y="12"/>
                  </a:lnTo>
                  <a:lnTo>
                    <a:pt x="0" y="18"/>
                  </a:lnTo>
                  <a:lnTo>
                    <a:pt x="30" y="30"/>
                  </a:lnTo>
                  <a:lnTo>
                    <a:pt x="42" y="36"/>
                  </a:lnTo>
                  <a:lnTo>
                    <a:pt x="66" y="36"/>
                  </a:lnTo>
                  <a:lnTo>
                    <a:pt x="84" y="24"/>
                  </a:lnTo>
                  <a:lnTo>
                    <a:pt x="132" y="30"/>
                  </a:lnTo>
                  <a:lnTo>
                    <a:pt x="108" y="18"/>
                  </a:lnTo>
                  <a:lnTo>
                    <a:pt x="72" y="0"/>
                  </a:lnTo>
                  <a:lnTo>
                    <a:pt x="24"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44" name="Freeform 279">
              <a:extLst>
                <a:ext uri="{FF2B5EF4-FFF2-40B4-BE49-F238E27FC236}">
                  <a16:creationId xmlns:a16="http://schemas.microsoft.com/office/drawing/2014/main" id="{819DE9D9-1315-AFD2-9478-3275A417A7F2}"/>
                </a:ext>
              </a:extLst>
            </p:cNvPr>
            <p:cNvSpPr>
              <a:spLocks/>
            </p:cNvSpPr>
            <p:nvPr/>
          </p:nvSpPr>
          <p:spPr bwMode="auto">
            <a:xfrm>
              <a:off x="8284432" y="2946400"/>
              <a:ext cx="59273" cy="35080"/>
            </a:xfrm>
            <a:custGeom>
              <a:avLst/>
              <a:gdLst>
                <a:gd name="T0" fmla="*/ 0 w 60"/>
                <a:gd name="T1" fmla="*/ 2147483646 h 36"/>
                <a:gd name="T2" fmla="*/ 2147483646 w 60"/>
                <a:gd name="T3" fmla="*/ 0 h 36"/>
                <a:gd name="T4" fmla="*/ 2147483646 w 60"/>
                <a:gd name="T5" fmla="*/ 2147483646 h 36"/>
                <a:gd name="T6" fmla="*/ 2147483646 w 60"/>
                <a:gd name="T7" fmla="*/ 2147483646 h 36"/>
                <a:gd name="T8" fmla="*/ 2147483646 w 60"/>
                <a:gd name="T9" fmla="*/ 2147483646 h 36"/>
                <a:gd name="T10" fmla="*/ 2147483646 w 60"/>
                <a:gd name="T11" fmla="*/ 2147483646 h 36"/>
                <a:gd name="T12" fmla="*/ 0 w 60"/>
                <a:gd name="T13" fmla="*/ 2147483646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 h="36">
                  <a:moveTo>
                    <a:pt x="0" y="12"/>
                  </a:moveTo>
                  <a:lnTo>
                    <a:pt x="36" y="0"/>
                  </a:lnTo>
                  <a:lnTo>
                    <a:pt x="60" y="6"/>
                  </a:lnTo>
                  <a:lnTo>
                    <a:pt x="60" y="18"/>
                  </a:lnTo>
                  <a:lnTo>
                    <a:pt x="54" y="36"/>
                  </a:lnTo>
                  <a:lnTo>
                    <a:pt x="30" y="24"/>
                  </a:lnTo>
                  <a:lnTo>
                    <a:pt x="0" y="1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45" name="Freeform 280">
              <a:extLst>
                <a:ext uri="{FF2B5EF4-FFF2-40B4-BE49-F238E27FC236}">
                  <a16:creationId xmlns:a16="http://schemas.microsoft.com/office/drawing/2014/main" id="{80F4D214-354D-A476-985E-27A1BCF1CF0E}"/>
                </a:ext>
              </a:extLst>
            </p:cNvPr>
            <p:cNvSpPr>
              <a:spLocks/>
            </p:cNvSpPr>
            <p:nvPr/>
          </p:nvSpPr>
          <p:spPr bwMode="auto">
            <a:xfrm>
              <a:off x="8217900" y="2878659"/>
              <a:ext cx="24193" cy="47177"/>
            </a:xfrm>
            <a:custGeom>
              <a:avLst/>
              <a:gdLst>
                <a:gd name="T0" fmla="*/ 0 w 24"/>
                <a:gd name="T1" fmla="*/ 2147483646 h 48"/>
                <a:gd name="T2" fmla="*/ 2147483646 w 24"/>
                <a:gd name="T3" fmla="*/ 2147483646 h 48"/>
                <a:gd name="T4" fmla="*/ 2147483646 w 24"/>
                <a:gd name="T5" fmla="*/ 0 h 48"/>
                <a:gd name="T6" fmla="*/ 2147483646 w 24"/>
                <a:gd name="T7" fmla="*/ 2147483646 h 48"/>
                <a:gd name="T8" fmla="*/ 2147483646 w 24"/>
                <a:gd name="T9" fmla="*/ 2147483646 h 48"/>
                <a:gd name="T10" fmla="*/ 0 w 24"/>
                <a:gd name="T11" fmla="*/ 2147483646 h 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48">
                  <a:moveTo>
                    <a:pt x="0" y="48"/>
                  </a:moveTo>
                  <a:lnTo>
                    <a:pt x="6" y="6"/>
                  </a:lnTo>
                  <a:lnTo>
                    <a:pt x="18" y="0"/>
                  </a:lnTo>
                  <a:lnTo>
                    <a:pt x="24" y="24"/>
                  </a:lnTo>
                  <a:lnTo>
                    <a:pt x="24" y="48"/>
                  </a:lnTo>
                  <a:lnTo>
                    <a:pt x="0" y="48"/>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46" name="Freeform 281">
              <a:extLst>
                <a:ext uri="{FF2B5EF4-FFF2-40B4-BE49-F238E27FC236}">
                  <a16:creationId xmlns:a16="http://schemas.microsoft.com/office/drawing/2014/main" id="{275AE970-3C09-0B16-B67B-7FFD0C8B218E}"/>
                </a:ext>
              </a:extLst>
            </p:cNvPr>
            <p:cNvSpPr>
              <a:spLocks/>
            </p:cNvSpPr>
            <p:nvPr/>
          </p:nvSpPr>
          <p:spPr bwMode="auto">
            <a:xfrm>
              <a:off x="8211852" y="2830272"/>
              <a:ext cx="30241" cy="36290"/>
            </a:xfrm>
            <a:custGeom>
              <a:avLst/>
              <a:gdLst>
                <a:gd name="T0" fmla="*/ 0 w 30"/>
                <a:gd name="T1" fmla="*/ 2147483646 h 37"/>
                <a:gd name="T2" fmla="*/ 2147483646 w 30"/>
                <a:gd name="T3" fmla="*/ 0 h 37"/>
                <a:gd name="T4" fmla="*/ 2147483646 w 30"/>
                <a:gd name="T5" fmla="*/ 2147483646 h 37"/>
                <a:gd name="T6" fmla="*/ 2147483646 w 30"/>
                <a:gd name="T7" fmla="*/ 2147483646 h 37"/>
                <a:gd name="T8" fmla="*/ 0 w 30"/>
                <a:gd name="T9" fmla="*/ 2147483646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37">
                  <a:moveTo>
                    <a:pt x="0" y="12"/>
                  </a:moveTo>
                  <a:lnTo>
                    <a:pt x="24" y="0"/>
                  </a:lnTo>
                  <a:lnTo>
                    <a:pt x="30" y="24"/>
                  </a:lnTo>
                  <a:lnTo>
                    <a:pt x="24" y="37"/>
                  </a:lnTo>
                  <a:lnTo>
                    <a:pt x="0" y="1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47" name="Freeform 282">
              <a:extLst>
                <a:ext uri="{FF2B5EF4-FFF2-40B4-BE49-F238E27FC236}">
                  <a16:creationId xmlns:a16="http://schemas.microsoft.com/office/drawing/2014/main" id="{36DE0164-442B-F7FA-4474-A857DD27C0F6}"/>
                </a:ext>
              </a:extLst>
            </p:cNvPr>
            <p:cNvSpPr>
              <a:spLocks/>
            </p:cNvSpPr>
            <p:nvPr/>
          </p:nvSpPr>
          <p:spPr bwMode="auto">
            <a:xfrm>
              <a:off x="8820313" y="2964544"/>
              <a:ext cx="30242" cy="6049"/>
            </a:xfrm>
            <a:custGeom>
              <a:avLst/>
              <a:gdLst>
                <a:gd name="T0" fmla="*/ 2147483646 w 30"/>
                <a:gd name="T1" fmla="*/ 0 h 6"/>
                <a:gd name="T2" fmla="*/ 2147483646 w 30"/>
                <a:gd name="T3" fmla="*/ 0 h 6"/>
                <a:gd name="T4" fmla="*/ 0 w 30"/>
                <a:gd name="T5" fmla="*/ 2147483646 h 6"/>
                <a:gd name="T6" fmla="*/ 2147483646 w 30"/>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 h="6">
                  <a:moveTo>
                    <a:pt x="24" y="0"/>
                  </a:moveTo>
                  <a:lnTo>
                    <a:pt x="30" y="0"/>
                  </a:lnTo>
                  <a:lnTo>
                    <a:pt x="0" y="6"/>
                  </a:lnTo>
                  <a:lnTo>
                    <a:pt x="24"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48" name="Rectangle 283">
              <a:extLst>
                <a:ext uri="{FF2B5EF4-FFF2-40B4-BE49-F238E27FC236}">
                  <a16:creationId xmlns:a16="http://schemas.microsoft.com/office/drawing/2014/main" id="{F0C53565-F643-38BC-B3F3-78701F747D1E}"/>
                </a:ext>
              </a:extLst>
            </p:cNvPr>
            <p:cNvSpPr>
              <a:spLocks noChangeArrowheads="1"/>
            </p:cNvSpPr>
            <p:nvPr/>
          </p:nvSpPr>
          <p:spPr bwMode="auto">
            <a:xfrm>
              <a:off x="8713862" y="3141155"/>
              <a:ext cx="0" cy="2419"/>
            </a:xfrm>
            <a:prstGeom prst="rect">
              <a:avLst/>
            </a:prstGeom>
            <a:grpFill/>
            <a:ln w="9525">
              <a:solidFill>
                <a:schemeClr val="bg1"/>
              </a:solidFill>
              <a:miter lim="800000"/>
              <a:headEnd/>
              <a:tailEnd/>
            </a:ln>
          </p:spPr>
          <p:txBody>
            <a:bodyPr/>
            <a:lstStyle>
              <a:lvl1pPr>
                <a:defRPr sz="1400" b="1">
                  <a:solidFill>
                    <a:schemeClr val="bg1"/>
                  </a:solidFill>
                  <a:latin typeface="Arial" panose="020B0604020202020204" pitchFamily="34" charset="0"/>
                  <a:ea typeface="MS PGothic" panose="020B0600070205080204" pitchFamily="34" charset="-128"/>
                </a:defRPr>
              </a:lvl1pPr>
              <a:lvl2pPr marL="742950" indent="-285750">
                <a:defRPr sz="1400" b="1">
                  <a:solidFill>
                    <a:schemeClr val="bg1"/>
                  </a:solidFill>
                  <a:latin typeface="Arial" panose="020B0604020202020204" pitchFamily="34" charset="0"/>
                  <a:ea typeface="MS PGothic" panose="020B0600070205080204" pitchFamily="34" charset="-128"/>
                </a:defRPr>
              </a:lvl2pPr>
              <a:lvl3pPr marL="1143000" indent="-228600">
                <a:defRPr sz="1400" b="1">
                  <a:solidFill>
                    <a:schemeClr val="bg1"/>
                  </a:solidFill>
                  <a:latin typeface="Arial" panose="020B0604020202020204" pitchFamily="34" charset="0"/>
                  <a:ea typeface="MS PGothic" panose="020B0600070205080204" pitchFamily="34" charset="-128"/>
                </a:defRPr>
              </a:lvl3pPr>
              <a:lvl4pPr marL="1600200" indent="-228600">
                <a:defRPr sz="1400" b="1">
                  <a:solidFill>
                    <a:schemeClr val="bg1"/>
                  </a:solidFill>
                  <a:latin typeface="Arial" panose="020B0604020202020204" pitchFamily="34" charset="0"/>
                  <a:ea typeface="MS PGothic" panose="020B0600070205080204" pitchFamily="34" charset="-128"/>
                </a:defRPr>
              </a:lvl4pPr>
              <a:lvl5pPr marL="2057400" indent="-228600">
                <a:defRPr sz="1400" b="1">
                  <a:solidFill>
                    <a:schemeClr val="bg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400" b="1">
                  <a:solidFill>
                    <a:schemeClr val="bg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400" b="1">
                  <a:solidFill>
                    <a:schemeClr val="bg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400" b="1">
                  <a:solidFill>
                    <a:schemeClr val="bg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400" b="1">
                  <a:solidFill>
                    <a:schemeClr val="bg1"/>
                  </a:solidFill>
                  <a:latin typeface="Arial" panose="020B0604020202020204" pitchFamily="34" charset="0"/>
                  <a:ea typeface="MS PGothic" panose="020B0600070205080204" pitchFamily="34" charset="-128"/>
                </a:defRPr>
              </a:lvl9pPr>
            </a:lstStyle>
            <a:p>
              <a:pPr algn="ctr" eaLnBrk="1" fontAlgn="auto" hangingPunct="1">
                <a:spcBef>
                  <a:spcPct val="15000"/>
                </a:spcBef>
                <a:spcAft>
                  <a:spcPts val="0"/>
                </a:spcAft>
                <a:defRPr/>
              </a:pPr>
              <a:endParaRPr lang="en-US" altLang="en-US" dirty="0"/>
            </a:p>
          </p:txBody>
        </p:sp>
        <p:sp>
          <p:nvSpPr>
            <p:cNvPr id="49" name="Freeform 284">
              <a:extLst>
                <a:ext uri="{FF2B5EF4-FFF2-40B4-BE49-F238E27FC236}">
                  <a16:creationId xmlns:a16="http://schemas.microsoft.com/office/drawing/2014/main" id="{18867B82-D528-CACD-D619-8F7A2370A16C}"/>
                </a:ext>
              </a:extLst>
            </p:cNvPr>
            <p:cNvSpPr>
              <a:spLocks/>
            </p:cNvSpPr>
            <p:nvPr/>
          </p:nvSpPr>
          <p:spPr bwMode="auto">
            <a:xfrm>
              <a:off x="8516687" y="2850836"/>
              <a:ext cx="374996" cy="136692"/>
            </a:xfrm>
            <a:custGeom>
              <a:avLst/>
              <a:gdLst>
                <a:gd name="T0" fmla="*/ 2147483646 w 10616"/>
                <a:gd name="T1" fmla="*/ 2147483646 h 10000"/>
                <a:gd name="T2" fmla="*/ 2147483646 w 10616"/>
                <a:gd name="T3" fmla="*/ 2147483646 h 10000"/>
                <a:gd name="T4" fmla="*/ 2147483646 w 10616"/>
                <a:gd name="T5" fmla="*/ 2147483646 h 10000"/>
                <a:gd name="T6" fmla="*/ 2147483646 w 10616"/>
                <a:gd name="T7" fmla="*/ 2147483646 h 10000"/>
                <a:gd name="T8" fmla="*/ 2147483646 w 10616"/>
                <a:gd name="T9" fmla="*/ 2147483646 h 10000"/>
                <a:gd name="T10" fmla="*/ 2147483646 w 10616"/>
                <a:gd name="T11" fmla="*/ 2147483646 h 10000"/>
                <a:gd name="T12" fmla="*/ 2147483646 w 10616"/>
                <a:gd name="T13" fmla="*/ 2147483646 h 10000"/>
                <a:gd name="T14" fmla="*/ 2147483646 w 10616"/>
                <a:gd name="T15" fmla="*/ 2147483646 h 10000"/>
                <a:gd name="T16" fmla="*/ 2147483646 w 10616"/>
                <a:gd name="T17" fmla="*/ 2147483646 h 10000"/>
                <a:gd name="T18" fmla="*/ 2147483646 w 10616"/>
                <a:gd name="T19" fmla="*/ 2147483646 h 10000"/>
                <a:gd name="T20" fmla="*/ 2147483646 w 10616"/>
                <a:gd name="T21" fmla="*/ 2147483646 h 10000"/>
                <a:gd name="T22" fmla="*/ 2147483646 w 10616"/>
                <a:gd name="T23" fmla="*/ 2147483646 h 10000"/>
                <a:gd name="T24" fmla="*/ 2147483646 w 10616"/>
                <a:gd name="T25" fmla="*/ 0 h 10000"/>
                <a:gd name="T26" fmla="*/ 2147483646 w 10616"/>
                <a:gd name="T27" fmla="*/ 0 h 10000"/>
                <a:gd name="T28" fmla="*/ 2147483646 w 10616"/>
                <a:gd name="T29" fmla="*/ 2147483646 h 10000"/>
                <a:gd name="T30" fmla="*/ 2147483646 w 10616"/>
                <a:gd name="T31" fmla="*/ 2147483646 h 10000"/>
                <a:gd name="T32" fmla="*/ 2147483646 w 10616"/>
                <a:gd name="T33" fmla="*/ 2147483646 h 10000"/>
                <a:gd name="T34" fmla="*/ 2147483646 w 10616"/>
                <a:gd name="T35" fmla="*/ 2147483646 h 10000"/>
                <a:gd name="T36" fmla="*/ 2147483646 w 10616"/>
                <a:gd name="T37" fmla="*/ 2147483646 h 10000"/>
                <a:gd name="T38" fmla="*/ 2147483646 w 10616"/>
                <a:gd name="T39" fmla="*/ 0 h 10000"/>
                <a:gd name="T40" fmla="*/ 2147483646 w 10616"/>
                <a:gd name="T41" fmla="*/ 0 h 10000"/>
                <a:gd name="T42" fmla="*/ 2147483646 w 10616"/>
                <a:gd name="T43" fmla="*/ 0 h 10000"/>
                <a:gd name="T44" fmla="*/ 2147483646 w 10616"/>
                <a:gd name="T45" fmla="*/ 2147483646 h 10000"/>
                <a:gd name="T46" fmla="*/ 2147483646 w 10616"/>
                <a:gd name="T47" fmla="*/ 2147483646 h 10000"/>
                <a:gd name="T48" fmla="*/ 2147483646 w 10616"/>
                <a:gd name="T49" fmla="*/ 2147483646 h 10000"/>
                <a:gd name="T50" fmla="*/ 2147483646 w 10616"/>
                <a:gd name="T51" fmla="*/ 2147483646 h 10000"/>
                <a:gd name="T52" fmla="*/ 2147483646 w 10616"/>
                <a:gd name="T53" fmla="*/ 2147483646 h 10000"/>
                <a:gd name="T54" fmla="*/ 2147483646 w 10616"/>
                <a:gd name="T55" fmla="*/ 2147483646 h 10000"/>
                <a:gd name="T56" fmla="*/ 2147483646 w 10616"/>
                <a:gd name="T57" fmla="*/ 2147483646 h 10000"/>
                <a:gd name="T58" fmla="*/ 2147483646 w 10616"/>
                <a:gd name="T59" fmla="*/ 2147483646 h 10000"/>
                <a:gd name="T60" fmla="*/ 2147483646 w 10616"/>
                <a:gd name="T61" fmla="*/ 2147483646 h 10000"/>
                <a:gd name="T62" fmla="*/ 0 w 10616"/>
                <a:gd name="T63" fmla="*/ 2147483646 h 10000"/>
                <a:gd name="T64" fmla="*/ 2147483646 w 10616"/>
                <a:gd name="T65" fmla="*/ 2147483646 h 10000"/>
                <a:gd name="T66" fmla="*/ 2147483646 w 10616"/>
                <a:gd name="T67" fmla="*/ 2147483646 h 10000"/>
                <a:gd name="T68" fmla="*/ 2147483646 w 10616"/>
                <a:gd name="T69" fmla="*/ 2147483646 h 10000"/>
                <a:gd name="T70" fmla="*/ 2147483646 w 10616"/>
                <a:gd name="T71" fmla="*/ 2147483646 h 10000"/>
                <a:gd name="T72" fmla="*/ 2147483646 w 10616"/>
                <a:gd name="T73" fmla="*/ 2147483646 h 10000"/>
                <a:gd name="T74" fmla="*/ 2147483646 w 10616"/>
                <a:gd name="T75" fmla="*/ 2147483646 h 10000"/>
                <a:gd name="T76" fmla="*/ 2147483646 w 10616"/>
                <a:gd name="T77" fmla="*/ 2147483646 h 10000"/>
                <a:gd name="T78" fmla="*/ 2147483646 w 10616"/>
                <a:gd name="T79" fmla="*/ 2147483646 h 10000"/>
                <a:gd name="T80" fmla="*/ 2147483646 w 10616"/>
                <a:gd name="T81" fmla="*/ 2147483646 h 10000"/>
                <a:gd name="T82" fmla="*/ 2147483646 w 10616"/>
                <a:gd name="T83" fmla="*/ 2147483646 h 10000"/>
                <a:gd name="T84" fmla="*/ 2147483646 w 10616"/>
                <a:gd name="T85" fmla="*/ 2147483646 h 100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616" h="10000">
                  <a:moveTo>
                    <a:pt x="6379" y="8696"/>
                  </a:moveTo>
                  <a:lnTo>
                    <a:pt x="6718" y="9130"/>
                  </a:lnTo>
                  <a:lnTo>
                    <a:pt x="8582" y="8696"/>
                  </a:lnTo>
                  <a:lnTo>
                    <a:pt x="9430" y="8261"/>
                  </a:lnTo>
                  <a:lnTo>
                    <a:pt x="10277" y="7826"/>
                  </a:lnTo>
                  <a:lnTo>
                    <a:pt x="10616" y="8261"/>
                  </a:lnTo>
                  <a:cubicBezTo>
                    <a:pt x="10560" y="7826"/>
                    <a:pt x="10503" y="7392"/>
                    <a:pt x="10447" y="6957"/>
                  </a:cubicBezTo>
                  <a:lnTo>
                    <a:pt x="10447" y="3913"/>
                  </a:lnTo>
                  <a:cubicBezTo>
                    <a:pt x="10503" y="3768"/>
                    <a:pt x="10560" y="3623"/>
                    <a:pt x="10616" y="3478"/>
                  </a:cubicBezTo>
                  <a:lnTo>
                    <a:pt x="9938" y="1304"/>
                  </a:lnTo>
                  <a:lnTo>
                    <a:pt x="9599" y="435"/>
                  </a:lnTo>
                  <a:lnTo>
                    <a:pt x="9091" y="435"/>
                  </a:lnTo>
                  <a:cubicBezTo>
                    <a:pt x="9034" y="290"/>
                    <a:pt x="8978" y="145"/>
                    <a:pt x="8921" y="0"/>
                  </a:cubicBezTo>
                  <a:lnTo>
                    <a:pt x="8243" y="1304"/>
                  </a:lnTo>
                  <a:lnTo>
                    <a:pt x="7396" y="1304"/>
                  </a:lnTo>
                  <a:lnTo>
                    <a:pt x="7226" y="1304"/>
                  </a:lnTo>
                  <a:lnTo>
                    <a:pt x="6548" y="435"/>
                  </a:lnTo>
                  <a:lnTo>
                    <a:pt x="6040" y="0"/>
                  </a:lnTo>
                  <a:lnTo>
                    <a:pt x="4684" y="0"/>
                  </a:lnTo>
                  <a:lnTo>
                    <a:pt x="4345" y="0"/>
                  </a:lnTo>
                  <a:lnTo>
                    <a:pt x="3836" y="435"/>
                  </a:lnTo>
                  <a:lnTo>
                    <a:pt x="3497" y="1304"/>
                  </a:lnTo>
                  <a:lnTo>
                    <a:pt x="2650" y="1739"/>
                  </a:lnTo>
                  <a:cubicBezTo>
                    <a:pt x="2593" y="1594"/>
                    <a:pt x="2537" y="1449"/>
                    <a:pt x="2480" y="1304"/>
                  </a:cubicBezTo>
                  <a:lnTo>
                    <a:pt x="2311" y="1304"/>
                  </a:lnTo>
                  <a:lnTo>
                    <a:pt x="1972" y="2609"/>
                  </a:lnTo>
                  <a:cubicBezTo>
                    <a:pt x="1746" y="2609"/>
                    <a:pt x="1494" y="2631"/>
                    <a:pt x="1294" y="2609"/>
                  </a:cubicBezTo>
                  <a:cubicBezTo>
                    <a:pt x="1094" y="2587"/>
                    <a:pt x="883" y="2261"/>
                    <a:pt x="770" y="2478"/>
                  </a:cubicBezTo>
                  <a:cubicBezTo>
                    <a:pt x="657" y="2695"/>
                    <a:pt x="333" y="2962"/>
                    <a:pt x="205" y="3117"/>
                  </a:cubicBezTo>
                  <a:cubicBezTo>
                    <a:pt x="77" y="3272"/>
                    <a:pt x="0" y="3266"/>
                    <a:pt x="0" y="3407"/>
                  </a:cubicBezTo>
                  <a:cubicBezTo>
                    <a:pt x="113" y="3701"/>
                    <a:pt x="482" y="5084"/>
                    <a:pt x="698" y="5748"/>
                  </a:cubicBezTo>
                  <a:cubicBezTo>
                    <a:pt x="914" y="6412"/>
                    <a:pt x="1138" y="6900"/>
                    <a:pt x="1294" y="7391"/>
                  </a:cubicBezTo>
                  <a:cubicBezTo>
                    <a:pt x="1450" y="7882"/>
                    <a:pt x="1520" y="8261"/>
                    <a:pt x="1633" y="8696"/>
                  </a:cubicBezTo>
                  <a:lnTo>
                    <a:pt x="3158" y="9130"/>
                  </a:lnTo>
                  <a:lnTo>
                    <a:pt x="3328" y="9130"/>
                  </a:lnTo>
                  <a:lnTo>
                    <a:pt x="4514" y="10000"/>
                  </a:lnTo>
                  <a:lnTo>
                    <a:pt x="5192" y="9130"/>
                  </a:lnTo>
                  <a:lnTo>
                    <a:pt x="5870" y="10000"/>
                  </a:lnTo>
                  <a:lnTo>
                    <a:pt x="6379" y="869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50" name="Freeform 285">
              <a:extLst>
                <a:ext uri="{FF2B5EF4-FFF2-40B4-BE49-F238E27FC236}">
                  <a16:creationId xmlns:a16="http://schemas.microsoft.com/office/drawing/2014/main" id="{63C728B5-229C-8535-1BB9-B8ABF74B9B23}"/>
                </a:ext>
              </a:extLst>
            </p:cNvPr>
            <p:cNvSpPr>
              <a:spLocks/>
            </p:cNvSpPr>
            <p:nvPr/>
          </p:nvSpPr>
          <p:spPr bwMode="auto">
            <a:xfrm>
              <a:off x="8705395" y="2964544"/>
              <a:ext cx="137902" cy="111289"/>
            </a:xfrm>
            <a:custGeom>
              <a:avLst/>
              <a:gdLst>
                <a:gd name="T0" fmla="*/ 2147483646 w 139"/>
                <a:gd name="T1" fmla="*/ 2147483646 h 114"/>
                <a:gd name="T2" fmla="*/ 2147483646 w 139"/>
                <a:gd name="T3" fmla="*/ 2147483646 h 114"/>
                <a:gd name="T4" fmla="*/ 2147483646 w 139"/>
                <a:gd name="T5" fmla="*/ 2147483646 h 114"/>
                <a:gd name="T6" fmla="*/ 2147483646 w 139"/>
                <a:gd name="T7" fmla="*/ 2147483646 h 114"/>
                <a:gd name="T8" fmla="*/ 2147483646 w 139"/>
                <a:gd name="T9" fmla="*/ 2147483646 h 114"/>
                <a:gd name="T10" fmla="*/ 2147483646 w 139"/>
                <a:gd name="T11" fmla="*/ 2147483646 h 114"/>
                <a:gd name="T12" fmla="*/ 2147483646 w 139"/>
                <a:gd name="T13" fmla="*/ 0 h 114"/>
                <a:gd name="T14" fmla="*/ 2147483646 w 139"/>
                <a:gd name="T15" fmla="*/ 2147483646 h 114"/>
                <a:gd name="T16" fmla="*/ 2147483646 w 139"/>
                <a:gd name="T17" fmla="*/ 2147483646 h 114"/>
                <a:gd name="T18" fmla="*/ 2147483646 w 139"/>
                <a:gd name="T19" fmla="*/ 2147483646 h 114"/>
                <a:gd name="T20" fmla="*/ 2147483646 w 139"/>
                <a:gd name="T21" fmla="*/ 2147483646 h 114"/>
                <a:gd name="T22" fmla="*/ 2147483646 w 139"/>
                <a:gd name="T23" fmla="*/ 2147483646 h 114"/>
                <a:gd name="T24" fmla="*/ 2147483646 w 139"/>
                <a:gd name="T25" fmla="*/ 2147483646 h 114"/>
                <a:gd name="T26" fmla="*/ 0 w 139"/>
                <a:gd name="T27" fmla="*/ 2147483646 h 114"/>
                <a:gd name="T28" fmla="*/ 2147483646 w 139"/>
                <a:gd name="T29" fmla="*/ 2147483646 h 114"/>
                <a:gd name="T30" fmla="*/ 2147483646 w 139"/>
                <a:gd name="T31" fmla="*/ 2147483646 h 1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9" h="114">
                  <a:moveTo>
                    <a:pt x="25" y="114"/>
                  </a:moveTo>
                  <a:lnTo>
                    <a:pt x="61" y="96"/>
                  </a:lnTo>
                  <a:lnTo>
                    <a:pt x="73" y="90"/>
                  </a:lnTo>
                  <a:lnTo>
                    <a:pt x="115" y="66"/>
                  </a:lnTo>
                  <a:lnTo>
                    <a:pt x="127" y="24"/>
                  </a:lnTo>
                  <a:lnTo>
                    <a:pt x="139" y="6"/>
                  </a:lnTo>
                  <a:lnTo>
                    <a:pt x="139" y="0"/>
                  </a:lnTo>
                  <a:lnTo>
                    <a:pt x="115" y="6"/>
                  </a:lnTo>
                  <a:lnTo>
                    <a:pt x="49" y="12"/>
                  </a:lnTo>
                  <a:lnTo>
                    <a:pt x="37" y="6"/>
                  </a:lnTo>
                  <a:lnTo>
                    <a:pt x="19" y="24"/>
                  </a:lnTo>
                  <a:lnTo>
                    <a:pt x="25" y="48"/>
                  </a:lnTo>
                  <a:lnTo>
                    <a:pt x="0" y="102"/>
                  </a:lnTo>
                  <a:lnTo>
                    <a:pt x="13" y="102"/>
                  </a:lnTo>
                  <a:lnTo>
                    <a:pt x="25" y="11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51" name="Freeform 286">
              <a:extLst>
                <a:ext uri="{FF2B5EF4-FFF2-40B4-BE49-F238E27FC236}">
                  <a16:creationId xmlns:a16="http://schemas.microsoft.com/office/drawing/2014/main" id="{AA5C09C0-7DB1-5217-12E2-7DEE269B541F}"/>
                </a:ext>
              </a:extLst>
            </p:cNvPr>
            <p:cNvSpPr>
              <a:spLocks/>
            </p:cNvSpPr>
            <p:nvPr/>
          </p:nvSpPr>
          <p:spPr bwMode="auto">
            <a:xfrm>
              <a:off x="8687250" y="3052850"/>
              <a:ext cx="96773" cy="88305"/>
            </a:xfrm>
            <a:custGeom>
              <a:avLst/>
              <a:gdLst>
                <a:gd name="T0" fmla="*/ 2147483646 w 97"/>
                <a:gd name="T1" fmla="*/ 2147483646 h 90"/>
                <a:gd name="T2" fmla="*/ 2147483646 w 97"/>
                <a:gd name="T3" fmla="*/ 0 h 90"/>
                <a:gd name="T4" fmla="*/ 2147483646 w 97"/>
                <a:gd name="T5" fmla="*/ 2147483646 h 90"/>
                <a:gd name="T6" fmla="*/ 2147483646 w 97"/>
                <a:gd name="T7" fmla="*/ 2147483646 h 90"/>
                <a:gd name="T8" fmla="*/ 2147483646 w 97"/>
                <a:gd name="T9" fmla="*/ 2147483646 h 90"/>
                <a:gd name="T10" fmla="*/ 2147483646 w 97"/>
                <a:gd name="T11" fmla="*/ 2147483646 h 90"/>
                <a:gd name="T12" fmla="*/ 2147483646 w 97"/>
                <a:gd name="T13" fmla="*/ 2147483646 h 90"/>
                <a:gd name="T14" fmla="*/ 0 w 97"/>
                <a:gd name="T15" fmla="*/ 2147483646 h 90"/>
                <a:gd name="T16" fmla="*/ 2147483646 w 97"/>
                <a:gd name="T17" fmla="*/ 2147483646 h 90"/>
                <a:gd name="T18" fmla="*/ 2147483646 w 97"/>
                <a:gd name="T19" fmla="*/ 2147483646 h 90"/>
                <a:gd name="T20" fmla="*/ 2147483646 w 97"/>
                <a:gd name="T21" fmla="*/ 2147483646 h 90"/>
                <a:gd name="T22" fmla="*/ 2147483646 w 97"/>
                <a:gd name="T23" fmla="*/ 2147483646 h 90"/>
                <a:gd name="T24" fmla="*/ 2147483646 w 97"/>
                <a:gd name="T25" fmla="*/ 2147483646 h 90"/>
                <a:gd name="T26" fmla="*/ 2147483646 w 97"/>
                <a:gd name="T27" fmla="*/ 2147483646 h 90"/>
                <a:gd name="T28" fmla="*/ 2147483646 w 97"/>
                <a:gd name="T29" fmla="*/ 2147483646 h 90"/>
                <a:gd name="T30" fmla="*/ 2147483646 w 97"/>
                <a:gd name="T31" fmla="*/ 2147483646 h 90"/>
                <a:gd name="T32" fmla="*/ 2147483646 w 97"/>
                <a:gd name="T33" fmla="*/ 2147483646 h 90"/>
                <a:gd name="T34" fmla="*/ 2147483646 w 97"/>
                <a:gd name="T35" fmla="*/ 2147483646 h 90"/>
                <a:gd name="T36" fmla="*/ 2147483646 w 97"/>
                <a:gd name="T37" fmla="*/ 2147483646 h 90"/>
                <a:gd name="T38" fmla="*/ 2147483646 w 97"/>
                <a:gd name="T39" fmla="*/ 2147483646 h 9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97" h="90">
                  <a:moveTo>
                    <a:pt x="91" y="24"/>
                  </a:moveTo>
                  <a:lnTo>
                    <a:pt x="91" y="0"/>
                  </a:lnTo>
                  <a:lnTo>
                    <a:pt x="79" y="6"/>
                  </a:lnTo>
                  <a:lnTo>
                    <a:pt x="43" y="24"/>
                  </a:lnTo>
                  <a:lnTo>
                    <a:pt x="31" y="12"/>
                  </a:lnTo>
                  <a:lnTo>
                    <a:pt x="18" y="12"/>
                  </a:lnTo>
                  <a:lnTo>
                    <a:pt x="12" y="18"/>
                  </a:lnTo>
                  <a:lnTo>
                    <a:pt x="0" y="42"/>
                  </a:lnTo>
                  <a:lnTo>
                    <a:pt x="18" y="90"/>
                  </a:lnTo>
                  <a:lnTo>
                    <a:pt x="25" y="90"/>
                  </a:lnTo>
                  <a:lnTo>
                    <a:pt x="37" y="90"/>
                  </a:lnTo>
                  <a:lnTo>
                    <a:pt x="49" y="78"/>
                  </a:lnTo>
                  <a:lnTo>
                    <a:pt x="67" y="78"/>
                  </a:lnTo>
                  <a:lnTo>
                    <a:pt x="73" y="66"/>
                  </a:lnTo>
                  <a:lnTo>
                    <a:pt x="61" y="36"/>
                  </a:lnTo>
                  <a:lnTo>
                    <a:pt x="85" y="30"/>
                  </a:lnTo>
                  <a:lnTo>
                    <a:pt x="97" y="24"/>
                  </a:lnTo>
                  <a:lnTo>
                    <a:pt x="91" y="2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52" name="Freeform 287">
              <a:extLst>
                <a:ext uri="{FF2B5EF4-FFF2-40B4-BE49-F238E27FC236}">
                  <a16:creationId xmlns:a16="http://schemas.microsoft.com/office/drawing/2014/main" id="{DF3B1FFA-A8AA-9DF4-1973-95026B446EFF}"/>
                </a:ext>
              </a:extLst>
            </p:cNvPr>
            <p:cNvSpPr>
              <a:spLocks/>
            </p:cNvSpPr>
            <p:nvPr/>
          </p:nvSpPr>
          <p:spPr bwMode="auto">
            <a:xfrm>
              <a:off x="8687250" y="3052850"/>
              <a:ext cx="96773" cy="88305"/>
            </a:xfrm>
            <a:custGeom>
              <a:avLst/>
              <a:gdLst>
                <a:gd name="T0" fmla="*/ 2147483646 w 97"/>
                <a:gd name="T1" fmla="*/ 2147483646 h 90"/>
                <a:gd name="T2" fmla="*/ 2147483646 w 97"/>
                <a:gd name="T3" fmla="*/ 0 h 90"/>
                <a:gd name="T4" fmla="*/ 2147483646 w 97"/>
                <a:gd name="T5" fmla="*/ 2147483646 h 90"/>
                <a:gd name="T6" fmla="*/ 2147483646 w 97"/>
                <a:gd name="T7" fmla="*/ 2147483646 h 90"/>
                <a:gd name="T8" fmla="*/ 2147483646 w 97"/>
                <a:gd name="T9" fmla="*/ 2147483646 h 90"/>
                <a:gd name="T10" fmla="*/ 2147483646 w 97"/>
                <a:gd name="T11" fmla="*/ 2147483646 h 90"/>
                <a:gd name="T12" fmla="*/ 2147483646 w 97"/>
                <a:gd name="T13" fmla="*/ 2147483646 h 90"/>
                <a:gd name="T14" fmla="*/ 0 w 97"/>
                <a:gd name="T15" fmla="*/ 2147483646 h 90"/>
                <a:gd name="T16" fmla="*/ 2147483646 w 97"/>
                <a:gd name="T17" fmla="*/ 2147483646 h 90"/>
                <a:gd name="T18" fmla="*/ 2147483646 w 97"/>
                <a:gd name="T19" fmla="*/ 2147483646 h 90"/>
                <a:gd name="T20" fmla="*/ 2147483646 w 97"/>
                <a:gd name="T21" fmla="*/ 2147483646 h 90"/>
                <a:gd name="T22" fmla="*/ 2147483646 w 97"/>
                <a:gd name="T23" fmla="*/ 2147483646 h 90"/>
                <a:gd name="T24" fmla="*/ 2147483646 w 97"/>
                <a:gd name="T25" fmla="*/ 2147483646 h 90"/>
                <a:gd name="T26" fmla="*/ 2147483646 w 97"/>
                <a:gd name="T27" fmla="*/ 2147483646 h 90"/>
                <a:gd name="T28" fmla="*/ 2147483646 w 97"/>
                <a:gd name="T29" fmla="*/ 2147483646 h 90"/>
                <a:gd name="T30" fmla="*/ 2147483646 w 97"/>
                <a:gd name="T31" fmla="*/ 2147483646 h 90"/>
                <a:gd name="T32" fmla="*/ 2147483646 w 97"/>
                <a:gd name="T33" fmla="*/ 2147483646 h 90"/>
                <a:gd name="T34" fmla="*/ 2147483646 w 97"/>
                <a:gd name="T35" fmla="*/ 2147483646 h 90"/>
                <a:gd name="T36" fmla="*/ 2147483646 w 97"/>
                <a:gd name="T37" fmla="*/ 2147483646 h 90"/>
                <a:gd name="T38" fmla="*/ 2147483646 w 97"/>
                <a:gd name="T39" fmla="*/ 2147483646 h 9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97" h="90">
                  <a:moveTo>
                    <a:pt x="91" y="24"/>
                  </a:moveTo>
                  <a:lnTo>
                    <a:pt x="91" y="0"/>
                  </a:lnTo>
                  <a:lnTo>
                    <a:pt x="79" y="6"/>
                  </a:lnTo>
                  <a:lnTo>
                    <a:pt x="43" y="24"/>
                  </a:lnTo>
                  <a:lnTo>
                    <a:pt x="31" y="12"/>
                  </a:lnTo>
                  <a:lnTo>
                    <a:pt x="18" y="12"/>
                  </a:lnTo>
                  <a:lnTo>
                    <a:pt x="12" y="18"/>
                  </a:lnTo>
                  <a:lnTo>
                    <a:pt x="0" y="42"/>
                  </a:lnTo>
                  <a:lnTo>
                    <a:pt x="18" y="90"/>
                  </a:lnTo>
                  <a:lnTo>
                    <a:pt x="25" y="90"/>
                  </a:lnTo>
                  <a:lnTo>
                    <a:pt x="37" y="90"/>
                  </a:lnTo>
                  <a:lnTo>
                    <a:pt x="49" y="78"/>
                  </a:lnTo>
                  <a:lnTo>
                    <a:pt x="67" y="78"/>
                  </a:lnTo>
                  <a:lnTo>
                    <a:pt x="73" y="66"/>
                  </a:lnTo>
                  <a:lnTo>
                    <a:pt x="61" y="36"/>
                  </a:lnTo>
                  <a:lnTo>
                    <a:pt x="85" y="30"/>
                  </a:lnTo>
                  <a:lnTo>
                    <a:pt x="97" y="24"/>
                  </a:lnTo>
                  <a:lnTo>
                    <a:pt x="91" y="24"/>
                  </a:ln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53" name="Freeform 288">
              <a:extLst>
                <a:ext uri="{FF2B5EF4-FFF2-40B4-BE49-F238E27FC236}">
                  <a16:creationId xmlns:a16="http://schemas.microsoft.com/office/drawing/2014/main" id="{C551509D-01CE-4226-BB19-B5F67D430784}"/>
                </a:ext>
              </a:extLst>
            </p:cNvPr>
            <p:cNvSpPr>
              <a:spLocks/>
            </p:cNvSpPr>
            <p:nvPr/>
          </p:nvSpPr>
          <p:spPr bwMode="auto">
            <a:xfrm>
              <a:off x="9022327" y="3219784"/>
              <a:ext cx="90724" cy="59273"/>
            </a:xfrm>
            <a:custGeom>
              <a:avLst/>
              <a:gdLst>
                <a:gd name="T0" fmla="*/ 2147483646 w 90"/>
                <a:gd name="T1" fmla="*/ 2147483646 h 60"/>
                <a:gd name="T2" fmla="*/ 2147483646 w 90"/>
                <a:gd name="T3" fmla="*/ 2147483646 h 60"/>
                <a:gd name="T4" fmla="*/ 2147483646 w 90"/>
                <a:gd name="T5" fmla="*/ 2147483646 h 60"/>
                <a:gd name="T6" fmla="*/ 2147483646 w 90"/>
                <a:gd name="T7" fmla="*/ 2147483646 h 60"/>
                <a:gd name="T8" fmla="*/ 2147483646 w 90"/>
                <a:gd name="T9" fmla="*/ 0 h 60"/>
                <a:gd name="T10" fmla="*/ 2147483646 w 90"/>
                <a:gd name="T11" fmla="*/ 2147483646 h 60"/>
                <a:gd name="T12" fmla="*/ 2147483646 w 90"/>
                <a:gd name="T13" fmla="*/ 2147483646 h 60"/>
                <a:gd name="T14" fmla="*/ 0 w 90"/>
                <a:gd name="T15" fmla="*/ 2147483646 h 60"/>
                <a:gd name="T16" fmla="*/ 2147483646 w 90"/>
                <a:gd name="T17" fmla="*/ 2147483646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 h="60">
                  <a:moveTo>
                    <a:pt x="18" y="48"/>
                  </a:moveTo>
                  <a:lnTo>
                    <a:pt x="66" y="60"/>
                  </a:lnTo>
                  <a:lnTo>
                    <a:pt x="78" y="30"/>
                  </a:lnTo>
                  <a:lnTo>
                    <a:pt x="90" y="24"/>
                  </a:lnTo>
                  <a:lnTo>
                    <a:pt x="84" y="0"/>
                  </a:lnTo>
                  <a:lnTo>
                    <a:pt x="30" y="18"/>
                  </a:lnTo>
                  <a:lnTo>
                    <a:pt x="6" y="6"/>
                  </a:lnTo>
                  <a:lnTo>
                    <a:pt x="0" y="24"/>
                  </a:lnTo>
                  <a:lnTo>
                    <a:pt x="18" y="48"/>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54" name="Freeform 289">
              <a:extLst>
                <a:ext uri="{FF2B5EF4-FFF2-40B4-BE49-F238E27FC236}">
                  <a16:creationId xmlns:a16="http://schemas.microsoft.com/office/drawing/2014/main" id="{66BBECFF-DB1F-795C-6B11-2F300BAA973A}"/>
                </a:ext>
              </a:extLst>
            </p:cNvPr>
            <p:cNvSpPr>
              <a:spLocks/>
            </p:cNvSpPr>
            <p:nvPr/>
          </p:nvSpPr>
          <p:spPr bwMode="auto">
            <a:xfrm>
              <a:off x="9035633" y="3242767"/>
              <a:ext cx="142740" cy="165724"/>
            </a:xfrm>
            <a:custGeom>
              <a:avLst/>
              <a:gdLst>
                <a:gd name="T0" fmla="*/ 2147483646 w 24"/>
                <a:gd name="T1" fmla="*/ 2147483646 h 28"/>
                <a:gd name="T2" fmla="*/ 2147483646 w 24"/>
                <a:gd name="T3" fmla="*/ 2147483646 h 28"/>
                <a:gd name="T4" fmla="*/ 2147483646 w 24"/>
                <a:gd name="T5" fmla="*/ 2147483646 h 28"/>
                <a:gd name="T6" fmla="*/ 2147483646 w 24"/>
                <a:gd name="T7" fmla="*/ 2147483646 h 28"/>
                <a:gd name="T8" fmla="*/ 0 w 24"/>
                <a:gd name="T9" fmla="*/ 2147483646 h 28"/>
                <a:gd name="T10" fmla="*/ 2147483646 w 24"/>
                <a:gd name="T11" fmla="*/ 2147483646 h 28"/>
                <a:gd name="T12" fmla="*/ 2147483646 w 24"/>
                <a:gd name="T13" fmla="*/ 2147483646 h 28"/>
                <a:gd name="T14" fmla="*/ 2147483646 w 24"/>
                <a:gd name="T15" fmla="*/ 2147483646 h 28"/>
                <a:gd name="T16" fmla="*/ 2147483646 w 24"/>
                <a:gd name="T17" fmla="*/ 2147483646 h 28"/>
                <a:gd name="T18" fmla="*/ 2147483646 w 24"/>
                <a:gd name="T19" fmla="*/ 2147483646 h 28"/>
                <a:gd name="T20" fmla="*/ 2147483646 w 24"/>
                <a:gd name="T21" fmla="*/ 2147483646 h 28"/>
                <a:gd name="T22" fmla="*/ 2147483646 w 24"/>
                <a:gd name="T23" fmla="*/ 2147483646 h 28"/>
                <a:gd name="T24" fmla="*/ 2147483646 w 24"/>
                <a:gd name="T25" fmla="*/ 0 h 28"/>
                <a:gd name="T26" fmla="*/ 2147483646 w 24"/>
                <a:gd name="T27" fmla="*/ 0 h 28"/>
                <a:gd name="T28" fmla="*/ 2147483646 w 24"/>
                <a:gd name="T29" fmla="*/ 2147483646 h 28"/>
                <a:gd name="T30" fmla="*/ 2147483646 w 24"/>
                <a:gd name="T31" fmla="*/ 2147483646 h 2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4" h="28">
                  <a:moveTo>
                    <a:pt x="9" y="6"/>
                  </a:moveTo>
                  <a:cubicBezTo>
                    <a:pt x="10" y="6"/>
                    <a:pt x="10" y="6"/>
                    <a:pt x="10" y="6"/>
                  </a:cubicBezTo>
                  <a:cubicBezTo>
                    <a:pt x="9" y="13"/>
                    <a:pt x="9" y="13"/>
                    <a:pt x="9" y="13"/>
                  </a:cubicBezTo>
                  <a:cubicBezTo>
                    <a:pt x="4" y="17"/>
                    <a:pt x="4" y="17"/>
                    <a:pt x="4" y="17"/>
                  </a:cubicBezTo>
                  <a:cubicBezTo>
                    <a:pt x="4" y="17"/>
                    <a:pt x="3" y="18"/>
                    <a:pt x="0" y="18"/>
                  </a:cubicBezTo>
                  <a:cubicBezTo>
                    <a:pt x="1" y="21"/>
                    <a:pt x="1" y="21"/>
                    <a:pt x="1" y="21"/>
                  </a:cubicBezTo>
                  <a:cubicBezTo>
                    <a:pt x="4" y="28"/>
                    <a:pt x="4" y="28"/>
                    <a:pt x="4" y="28"/>
                  </a:cubicBezTo>
                  <a:cubicBezTo>
                    <a:pt x="11" y="23"/>
                    <a:pt x="11" y="23"/>
                    <a:pt x="11" y="23"/>
                  </a:cubicBezTo>
                  <a:cubicBezTo>
                    <a:pt x="17" y="15"/>
                    <a:pt x="17" y="15"/>
                    <a:pt x="17" y="15"/>
                  </a:cubicBezTo>
                  <a:cubicBezTo>
                    <a:pt x="20" y="11"/>
                    <a:pt x="20" y="11"/>
                    <a:pt x="20" y="11"/>
                  </a:cubicBezTo>
                  <a:cubicBezTo>
                    <a:pt x="24" y="7"/>
                    <a:pt x="24" y="7"/>
                    <a:pt x="24" y="7"/>
                  </a:cubicBezTo>
                  <a:cubicBezTo>
                    <a:pt x="16" y="1"/>
                    <a:pt x="16" y="1"/>
                    <a:pt x="16" y="1"/>
                  </a:cubicBezTo>
                  <a:cubicBezTo>
                    <a:pt x="13" y="0"/>
                    <a:pt x="13" y="0"/>
                    <a:pt x="13" y="0"/>
                  </a:cubicBezTo>
                  <a:cubicBezTo>
                    <a:pt x="13" y="0"/>
                    <a:pt x="13" y="0"/>
                    <a:pt x="13" y="0"/>
                  </a:cubicBezTo>
                  <a:cubicBezTo>
                    <a:pt x="11" y="1"/>
                    <a:pt x="11" y="1"/>
                    <a:pt x="11" y="1"/>
                  </a:cubicBezTo>
                  <a:lnTo>
                    <a:pt x="9" y="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55" name="Freeform 290">
              <a:extLst>
                <a:ext uri="{FF2B5EF4-FFF2-40B4-BE49-F238E27FC236}">
                  <a16:creationId xmlns:a16="http://schemas.microsoft.com/office/drawing/2014/main" id="{D6214315-5A4F-DC5A-6E5B-2CE0105657AF}"/>
                </a:ext>
              </a:extLst>
            </p:cNvPr>
            <p:cNvSpPr>
              <a:spLocks/>
            </p:cNvSpPr>
            <p:nvPr/>
          </p:nvSpPr>
          <p:spPr bwMode="auto">
            <a:xfrm>
              <a:off x="8856603" y="3349218"/>
              <a:ext cx="202014" cy="125805"/>
            </a:xfrm>
            <a:custGeom>
              <a:avLst/>
              <a:gdLst>
                <a:gd name="T0" fmla="*/ 2147483646 w 34"/>
                <a:gd name="T1" fmla="*/ 0 h 21"/>
                <a:gd name="T2" fmla="*/ 2147483646 w 34"/>
                <a:gd name="T3" fmla="*/ 2147483646 h 21"/>
                <a:gd name="T4" fmla="*/ 2147483646 w 34"/>
                <a:gd name="T5" fmla="*/ 2147483646 h 21"/>
                <a:gd name="T6" fmla="*/ 2147483646 w 34"/>
                <a:gd name="T7" fmla="*/ 2147483646 h 21"/>
                <a:gd name="T8" fmla="*/ 0 w 34"/>
                <a:gd name="T9" fmla="*/ 2147483646 h 21"/>
                <a:gd name="T10" fmla="*/ 2147483646 w 34"/>
                <a:gd name="T11" fmla="*/ 2147483646 h 21"/>
                <a:gd name="T12" fmla="*/ 2147483646 w 34"/>
                <a:gd name="T13" fmla="*/ 2147483646 h 21"/>
                <a:gd name="T14" fmla="*/ 2147483646 w 34"/>
                <a:gd name="T15" fmla="*/ 2147483646 h 21"/>
                <a:gd name="T16" fmla="*/ 2147483646 w 34"/>
                <a:gd name="T17" fmla="*/ 2147483646 h 21"/>
                <a:gd name="T18" fmla="*/ 2147483646 w 34"/>
                <a:gd name="T19" fmla="*/ 2147483646 h 21"/>
                <a:gd name="T20" fmla="*/ 2147483646 w 34"/>
                <a:gd name="T21" fmla="*/ 2147483646 h 21"/>
                <a:gd name="T22" fmla="*/ 2147483646 w 34"/>
                <a:gd name="T23" fmla="*/ 2147483646 h 21"/>
                <a:gd name="T24" fmla="*/ 2147483646 w 34"/>
                <a:gd name="T25" fmla="*/ 2147483646 h 21"/>
                <a:gd name="T26" fmla="*/ 2147483646 w 34"/>
                <a:gd name="T27" fmla="*/ 0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4" h="21">
                  <a:moveTo>
                    <a:pt x="30" y="0"/>
                  </a:moveTo>
                  <a:cubicBezTo>
                    <a:pt x="25" y="2"/>
                    <a:pt x="18" y="3"/>
                    <a:pt x="18" y="4"/>
                  </a:cubicBezTo>
                  <a:cubicBezTo>
                    <a:pt x="16" y="5"/>
                    <a:pt x="14" y="7"/>
                    <a:pt x="14" y="7"/>
                  </a:cubicBezTo>
                  <a:cubicBezTo>
                    <a:pt x="3" y="7"/>
                    <a:pt x="3" y="7"/>
                    <a:pt x="3" y="7"/>
                  </a:cubicBezTo>
                  <a:cubicBezTo>
                    <a:pt x="0" y="8"/>
                    <a:pt x="0" y="8"/>
                    <a:pt x="0" y="8"/>
                  </a:cubicBezTo>
                  <a:cubicBezTo>
                    <a:pt x="1" y="12"/>
                    <a:pt x="1" y="12"/>
                    <a:pt x="1" y="12"/>
                  </a:cubicBezTo>
                  <a:cubicBezTo>
                    <a:pt x="5" y="21"/>
                    <a:pt x="5" y="21"/>
                    <a:pt x="5" y="21"/>
                  </a:cubicBezTo>
                  <a:cubicBezTo>
                    <a:pt x="12" y="19"/>
                    <a:pt x="12" y="19"/>
                    <a:pt x="12" y="19"/>
                  </a:cubicBezTo>
                  <a:cubicBezTo>
                    <a:pt x="15" y="19"/>
                    <a:pt x="15" y="19"/>
                    <a:pt x="15" y="19"/>
                  </a:cubicBezTo>
                  <a:cubicBezTo>
                    <a:pt x="19" y="15"/>
                    <a:pt x="19" y="15"/>
                    <a:pt x="19" y="15"/>
                  </a:cubicBezTo>
                  <a:cubicBezTo>
                    <a:pt x="25" y="13"/>
                    <a:pt x="25" y="13"/>
                    <a:pt x="25" y="13"/>
                  </a:cubicBezTo>
                  <a:cubicBezTo>
                    <a:pt x="34" y="10"/>
                    <a:pt x="34" y="10"/>
                    <a:pt x="34" y="10"/>
                  </a:cubicBezTo>
                  <a:cubicBezTo>
                    <a:pt x="31" y="3"/>
                    <a:pt x="31" y="3"/>
                    <a:pt x="31" y="3"/>
                  </a:cubicBezTo>
                  <a:lnTo>
                    <a:pt x="30"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56" name="Freeform 291">
              <a:extLst>
                <a:ext uri="{FF2B5EF4-FFF2-40B4-BE49-F238E27FC236}">
                  <a16:creationId xmlns:a16="http://schemas.microsoft.com/office/drawing/2014/main" id="{DBBC390B-7FFB-AF79-4246-BBA26D919573}"/>
                </a:ext>
              </a:extLst>
            </p:cNvPr>
            <p:cNvSpPr>
              <a:spLocks/>
            </p:cNvSpPr>
            <p:nvPr/>
          </p:nvSpPr>
          <p:spPr bwMode="auto">
            <a:xfrm>
              <a:off x="8713862" y="3075833"/>
              <a:ext cx="374996" cy="321771"/>
            </a:xfrm>
            <a:custGeom>
              <a:avLst/>
              <a:gdLst>
                <a:gd name="T0" fmla="*/ 2147483646 w 63"/>
                <a:gd name="T1" fmla="*/ 2147483646 h 54"/>
                <a:gd name="T2" fmla="*/ 2147483646 w 63"/>
                <a:gd name="T3" fmla="*/ 2147483646 h 54"/>
                <a:gd name="T4" fmla="*/ 2147483646 w 63"/>
                <a:gd name="T5" fmla="*/ 2147483646 h 54"/>
                <a:gd name="T6" fmla="*/ 2147483646 w 63"/>
                <a:gd name="T7" fmla="*/ 2147483646 h 54"/>
                <a:gd name="T8" fmla="*/ 2147483646 w 63"/>
                <a:gd name="T9" fmla="*/ 2147483646 h 54"/>
                <a:gd name="T10" fmla="*/ 2147483646 w 63"/>
                <a:gd name="T11" fmla="*/ 2147483646 h 54"/>
                <a:gd name="T12" fmla="*/ 2147483646 w 63"/>
                <a:gd name="T13" fmla="*/ 2147483646 h 54"/>
                <a:gd name="T14" fmla="*/ 2147483646 w 63"/>
                <a:gd name="T15" fmla="*/ 2147483646 h 54"/>
                <a:gd name="T16" fmla="*/ 2147483646 w 63"/>
                <a:gd name="T17" fmla="*/ 2147483646 h 54"/>
                <a:gd name="T18" fmla="*/ 2147483646 w 63"/>
                <a:gd name="T19" fmla="*/ 2147483646 h 54"/>
                <a:gd name="T20" fmla="*/ 2147483646 w 63"/>
                <a:gd name="T21" fmla="*/ 2147483646 h 54"/>
                <a:gd name="T22" fmla="*/ 2147483646 w 63"/>
                <a:gd name="T23" fmla="*/ 2147483646 h 54"/>
                <a:gd name="T24" fmla="*/ 2147483646 w 63"/>
                <a:gd name="T25" fmla="*/ 2147483646 h 54"/>
                <a:gd name="T26" fmla="*/ 2147483646 w 63"/>
                <a:gd name="T27" fmla="*/ 2147483646 h 54"/>
                <a:gd name="T28" fmla="*/ 2147483646 w 63"/>
                <a:gd name="T29" fmla="*/ 0 h 54"/>
                <a:gd name="T30" fmla="*/ 2147483646 w 63"/>
                <a:gd name="T31" fmla="*/ 0 h 54"/>
                <a:gd name="T32" fmla="*/ 2147483646 w 63"/>
                <a:gd name="T33" fmla="*/ 2147483646 h 54"/>
                <a:gd name="T34" fmla="*/ 2147483646 w 63"/>
                <a:gd name="T35" fmla="*/ 2147483646 h 54"/>
                <a:gd name="T36" fmla="*/ 2147483646 w 63"/>
                <a:gd name="T37" fmla="*/ 2147483646 h 54"/>
                <a:gd name="T38" fmla="*/ 2147483646 w 63"/>
                <a:gd name="T39" fmla="*/ 2147483646 h 54"/>
                <a:gd name="T40" fmla="*/ 2147483646 w 63"/>
                <a:gd name="T41" fmla="*/ 2147483646 h 54"/>
                <a:gd name="T42" fmla="*/ 2147483646 w 63"/>
                <a:gd name="T43" fmla="*/ 2147483646 h 54"/>
                <a:gd name="T44" fmla="*/ 0 w 63"/>
                <a:gd name="T45" fmla="*/ 2147483646 h 54"/>
                <a:gd name="T46" fmla="*/ 2147483646 w 63"/>
                <a:gd name="T47" fmla="*/ 2147483646 h 54"/>
                <a:gd name="T48" fmla="*/ 2147483646 w 63"/>
                <a:gd name="T49" fmla="*/ 2147483646 h 54"/>
                <a:gd name="T50" fmla="*/ 2147483646 w 63"/>
                <a:gd name="T51" fmla="*/ 2147483646 h 54"/>
                <a:gd name="T52" fmla="*/ 2147483646 w 63"/>
                <a:gd name="T53" fmla="*/ 2147483646 h 54"/>
                <a:gd name="T54" fmla="*/ 2147483646 w 63"/>
                <a:gd name="T55" fmla="*/ 2147483646 h 54"/>
                <a:gd name="T56" fmla="*/ 2147483646 w 63"/>
                <a:gd name="T57" fmla="*/ 2147483646 h 54"/>
                <a:gd name="T58" fmla="*/ 2147483646 w 63"/>
                <a:gd name="T59" fmla="*/ 2147483646 h 54"/>
                <a:gd name="T60" fmla="*/ 2147483646 w 63"/>
                <a:gd name="T61" fmla="*/ 2147483646 h 54"/>
                <a:gd name="T62" fmla="*/ 2147483646 w 63"/>
                <a:gd name="T63" fmla="*/ 2147483646 h 54"/>
                <a:gd name="T64" fmla="*/ 2147483646 w 63"/>
                <a:gd name="T65" fmla="*/ 2147483646 h 54"/>
                <a:gd name="T66" fmla="*/ 2147483646 w 63"/>
                <a:gd name="T67" fmla="*/ 2147483646 h 5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 h="54">
                  <a:moveTo>
                    <a:pt x="63" y="34"/>
                  </a:moveTo>
                  <a:cubicBezTo>
                    <a:pt x="55" y="32"/>
                    <a:pt x="55" y="32"/>
                    <a:pt x="55" y="32"/>
                  </a:cubicBezTo>
                  <a:cubicBezTo>
                    <a:pt x="52" y="28"/>
                    <a:pt x="52" y="28"/>
                    <a:pt x="52" y="28"/>
                  </a:cubicBezTo>
                  <a:cubicBezTo>
                    <a:pt x="53" y="25"/>
                    <a:pt x="53" y="25"/>
                    <a:pt x="53" y="25"/>
                  </a:cubicBezTo>
                  <a:cubicBezTo>
                    <a:pt x="52" y="25"/>
                    <a:pt x="52" y="25"/>
                    <a:pt x="52" y="25"/>
                  </a:cubicBezTo>
                  <a:cubicBezTo>
                    <a:pt x="48" y="23"/>
                    <a:pt x="48" y="23"/>
                    <a:pt x="48" y="23"/>
                  </a:cubicBezTo>
                  <a:cubicBezTo>
                    <a:pt x="46" y="17"/>
                    <a:pt x="46" y="17"/>
                    <a:pt x="46" y="17"/>
                  </a:cubicBezTo>
                  <a:cubicBezTo>
                    <a:pt x="42" y="13"/>
                    <a:pt x="42" y="13"/>
                    <a:pt x="42" y="13"/>
                  </a:cubicBezTo>
                  <a:cubicBezTo>
                    <a:pt x="42" y="12"/>
                    <a:pt x="42" y="12"/>
                    <a:pt x="42" y="12"/>
                  </a:cubicBezTo>
                  <a:cubicBezTo>
                    <a:pt x="39" y="12"/>
                    <a:pt x="39" y="12"/>
                    <a:pt x="39" y="12"/>
                  </a:cubicBezTo>
                  <a:cubicBezTo>
                    <a:pt x="36" y="10"/>
                    <a:pt x="36" y="10"/>
                    <a:pt x="36" y="10"/>
                  </a:cubicBezTo>
                  <a:cubicBezTo>
                    <a:pt x="28" y="9"/>
                    <a:pt x="28" y="9"/>
                    <a:pt x="28" y="9"/>
                  </a:cubicBezTo>
                  <a:cubicBezTo>
                    <a:pt x="25" y="6"/>
                    <a:pt x="25" y="6"/>
                    <a:pt x="25" y="6"/>
                  </a:cubicBezTo>
                  <a:cubicBezTo>
                    <a:pt x="15" y="1"/>
                    <a:pt x="15" y="1"/>
                    <a:pt x="15" y="1"/>
                  </a:cubicBezTo>
                  <a:cubicBezTo>
                    <a:pt x="11" y="0"/>
                    <a:pt x="11" y="0"/>
                    <a:pt x="11" y="0"/>
                  </a:cubicBezTo>
                  <a:cubicBezTo>
                    <a:pt x="12" y="0"/>
                    <a:pt x="12" y="0"/>
                    <a:pt x="12" y="0"/>
                  </a:cubicBezTo>
                  <a:cubicBezTo>
                    <a:pt x="10" y="1"/>
                    <a:pt x="10" y="1"/>
                    <a:pt x="10" y="1"/>
                  </a:cubicBezTo>
                  <a:cubicBezTo>
                    <a:pt x="6" y="2"/>
                    <a:pt x="6" y="2"/>
                    <a:pt x="6" y="2"/>
                  </a:cubicBezTo>
                  <a:cubicBezTo>
                    <a:pt x="8" y="7"/>
                    <a:pt x="8" y="7"/>
                    <a:pt x="8" y="7"/>
                  </a:cubicBezTo>
                  <a:cubicBezTo>
                    <a:pt x="7" y="9"/>
                    <a:pt x="7" y="9"/>
                    <a:pt x="7" y="9"/>
                  </a:cubicBezTo>
                  <a:cubicBezTo>
                    <a:pt x="4" y="9"/>
                    <a:pt x="4" y="9"/>
                    <a:pt x="4" y="9"/>
                  </a:cubicBezTo>
                  <a:cubicBezTo>
                    <a:pt x="2" y="11"/>
                    <a:pt x="2" y="11"/>
                    <a:pt x="2" y="11"/>
                  </a:cubicBezTo>
                  <a:cubicBezTo>
                    <a:pt x="0" y="11"/>
                    <a:pt x="0" y="11"/>
                    <a:pt x="0" y="11"/>
                  </a:cubicBezTo>
                  <a:cubicBezTo>
                    <a:pt x="2" y="15"/>
                    <a:pt x="2" y="15"/>
                    <a:pt x="2" y="15"/>
                  </a:cubicBezTo>
                  <a:cubicBezTo>
                    <a:pt x="9" y="29"/>
                    <a:pt x="9" y="29"/>
                    <a:pt x="9" y="29"/>
                  </a:cubicBezTo>
                  <a:cubicBezTo>
                    <a:pt x="13" y="33"/>
                    <a:pt x="13" y="33"/>
                    <a:pt x="13" y="33"/>
                  </a:cubicBezTo>
                  <a:cubicBezTo>
                    <a:pt x="15" y="39"/>
                    <a:pt x="15" y="39"/>
                    <a:pt x="15" y="39"/>
                  </a:cubicBezTo>
                  <a:cubicBezTo>
                    <a:pt x="17" y="46"/>
                    <a:pt x="17" y="46"/>
                    <a:pt x="17" y="46"/>
                  </a:cubicBezTo>
                  <a:cubicBezTo>
                    <a:pt x="24" y="53"/>
                    <a:pt x="24" y="53"/>
                    <a:pt x="24" y="53"/>
                  </a:cubicBezTo>
                  <a:cubicBezTo>
                    <a:pt x="24" y="54"/>
                    <a:pt x="24" y="54"/>
                    <a:pt x="24" y="54"/>
                  </a:cubicBezTo>
                  <a:cubicBezTo>
                    <a:pt x="27" y="53"/>
                    <a:pt x="27" y="53"/>
                    <a:pt x="27" y="53"/>
                  </a:cubicBezTo>
                  <a:cubicBezTo>
                    <a:pt x="38" y="53"/>
                    <a:pt x="38" y="53"/>
                    <a:pt x="38" y="53"/>
                  </a:cubicBezTo>
                  <a:cubicBezTo>
                    <a:pt x="38" y="53"/>
                    <a:pt x="40" y="51"/>
                    <a:pt x="42" y="50"/>
                  </a:cubicBezTo>
                  <a:cubicBezTo>
                    <a:pt x="42" y="49"/>
                    <a:pt x="49" y="48"/>
                    <a:pt x="54" y="46"/>
                  </a:cubicBez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57" name="Freeform 292">
              <a:extLst>
                <a:ext uri="{FF2B5EF4-FFF2-40B4-BE49-F238E27FC236}">
                  <a16:creationId xmlns:a16="http://schemas.microsoft.com/office/drawing/2014/main" id="{D10759FB-5C3C-2BE6-B123-D51035FEF9B6}"/>
                </a:ext>
              </a:extLst>
            </p:cNvPr>
            <p:cNvSpPr>
              <a:spLocks/>
            </p:cNvSpPr>
            <p:nvPr/>
          </p:nvSpPr>
          <p:spPr bwMode="auto">
            <a:xfrm>
              <a:off x="9035633" y="3279057"/>
              <a:ext cx="59274" cy="70161"/>
            </a:xfrm>
            <a:custGeom>
              <a:avLst/>
              <a:gdLst>
                <a:gd name="T0" fmla="*/ 0 w 10"/>
                <a:gd name="T1" fmla="*/ 2147483646 h 12"/>
                <a:gd name="T2" fmla="*/ 2147483646 w 10"/>
                <a:gd name="T3" fmla="*/ 2147483646 h 12"/>
                <a:gd name="T4" fmla="*/ 2147483646 w 10"/>
                <a:gd name="T5" fmla="*/ 2147483646 h 12"/>
                <a:gd name="T6" fmla="*/ 2147483646 w 10"/>
                <a:gd name="T7" fmla="*/ 0 h 12"/>
                <a:gd name="T8" fmla="*/ 2147483646 w 10"/>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2">
                  <a:moveTo>
                    <a:pt x="0" y="12"/>
                  </a:moveTo>
                  <a:cubicBezTo>
                    <a:pt x="3" y="12"/>
                    <a:pt x="4" y="11"/>
                    <a:pt x="4" y="11"/>
                  </a:cubicBezTo>
                  <a:cubicBezTo>
                    <a:pt x="9" y="7"/>
                    <a:pt x="9" y="7"/>
                    <a:pt x="9" y="7"/>
                  </a:cubicBezTo>
                  <a:cubicBezTo>
                    <a:pt x="10" y="0"/>
                    <a:pt x="10" y="0"/>
                    <a:pt x="10" y="0"/>
                  </a:cubicBezTo>
                  <a:cubicBezTo>
                    <a:pt x="9" y="0"/>
                    <a:pt x="9" y="0"/>
                    <a:pt x="9" y="0"/>
                  </a:cubicBez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58" name="Freeform 293">
              <a:extLst>
                <a:ext uri="{FF2B5EF4-FFF2-40B4-BE49-F238E27FC236}">
                  <a16:creationId xmlns:a16="http://schemas.microsoft.com/office/drawing/2014/main" id="{9E783D7F-2540-96DF-CE5D-045EC202D13B}"/>
                </a:ext>
              </a:extLst>
            </p:cNvPr>
            <p:cNvSpPr>
              <a:spLocks/>
            </p:cNvSpPr>
            <p:nvPr/>
          </p:nvSpPr>
          <p:spPr bwMode="auto">
            <a:xfrm>
              <a:off x="8777975" y="2957286"/>
              <a:ext cx="189917" cy="191127"/>
            </a:xfrm>
            <a:custGeom>
              <a:avLst/>
              <a:gdLst>
                <a:gd name="T0" fmla="*/ 2147483646 w 192"/>
                <a:gd name="T1" fmla="*/ 2147483646 h 192"/>
                <a:gd name="T2" fmla="*/ 2147483646 w 192"/>
                <a:gd name="T3" fmla="*/ 2147483646 h 192"/>
                <a:gd name="T4" fmla="*/ 2147483646 w 192"/>
                <a:gd name="T5" fmla="*/ 2147483646 h 192"/>
                <a:gd name="T6" fmla="*/ 2147483646 w 192"/>
                <a:gd name="T7" fmla="*/ 2147483646 h 192"/>
                <a:gd name="T8" fmla="*/ 2147483646 w 192"/>
                <a:gd name="T9" fmla="*/ 2147483646 h 192"/>
                <a:gd name="T10" fmla="*/ 2147483646 w 192"/>
                <a:gd name="T11" fmla="*/ 0 h 192"/>
                <a:gd name="T12" fmla="*/ 2147483646 w 192"/>
                <a:gd name="T13" fmla="*/ 2147483646 h 192"/>
                <a:gd name="T14" fmla="*/ 2147483646 w 192"/>
                <a:gd name="T15" fmla="*/ 2147483646 h 192"/>
                <a:gd name="T16" fmla="*/ 2147483646 w 192"/>
                <a:gd name="T17" fmla="*/ 2147483646 h 192"/>
                <a:gd name="T18" fmla="*/ 2147483646 w 192"/>
                <a:gd name="T19" fmla="*/ 2147483646 h 192"/>
                <a:gd name="T20" fmla="*/ 2147483646 w 192"/>
                <a:gd name="T21" fmla="*/ 2147483646 h 192"/>
                <a:gd name="T22" fmla="*/ 0 w 192"/>
                <a:gd name="T23" fmla="*/ 2147483646 h 192"/>
                <a:gd name="T24" fmla="*/ 0 w 192"/>
                <a:gd name="T25" fmla="*/ 2147483646 h 192"/>
                <a:gd name="T26" fmla="*/ 2147483646 w 192"/>
                <a:gd name="T27" fmla="*/ 2147483646 h 192"/>
                <a:gd name="T28" fmla="*/ 2147483646 w 192"/>
                <a:gd name="T29" fmla="*/ 2147483646 h 192"/>
                <a:gd name="T30" fmla="*/ 2147483646 w 192"/>
                <a:gd name="T31" fmla="*/ 2147483646 h 192"/>
                <a:gd name="T32" fmla="*/ 2147483646 w 192"/>
                <a:gd name="T33" fmla="*/ 2147483646 h 192"/>
                <a:gd name="T34" fmla="*/ 2147483646 w 192"/>
                <a:gd name="T35" fmla="*/ 2147483646 h 192"/>
                <a:gd name="T36" fmla="*/ 2147483646 w 192"/>
                <a:gd name="T37" fmla="*/ 2147483646 h 192"/>
                <a:gd name="T38" fmla="*/ 2147483646 w 192"/>
                <a:gd name="T39" fmla="*/ 2147483646 h 192"/>
                <a:gd name="T40" fmla="*/ 2147483646 w 192"/>
                <a:gd name="T41" fmla="*/ 2147483646 h 192"/>
                <a:gd name="T42" fmla="*/ 2147483646 w 192"/>
                <a:gd name="T43" fmla="*/ 2147483646 h 192"/>
                <a:gd name="T44" fmla="*/ 2147483646 w 192"/>
                <a:gd name="T45" fmla="*/ 2147483646 h 19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92" h="192">
                  <a:moveTo>
                    <a:pt x="168" y="120"/>
                  </a:moveTo>
                  <a:lnTo>
                    <a:pt x="132" y="90"/>
                  </a:lnTo>
                  <a:lnTo>
                    <a:pt x="132" y="66"/>
                  </a:lnTo>
                  <a:lnTo>
                    <a:pt x="138" y="42"/>
                  </a:lnTo>
                  <a:lnTo>
                    <a:pt x="114" y="6"/>
                  </a:lnTo>
                  <a:lnTo>
                    <a:pt x="102" y="0"/>
                  </a:lnTo>
                  <a:lnTo>
                    <a:pt x="72" y="6"/>
                  </a:lnTo>
                  <a:lnTo>
                    <a:pt x="66" y="6"/>
                  </a:lnTo>
                  <a:lnTo>
                    <a:pt x="66" y="12"/>
                  </a:lnTo>
                  <a:lnTo>
                    <a:pt x="54" y="30"/>
                  </a:lnTo>
                  <a:lnTo>
                    <a:pt x="42" y="72"/>
                  </a:lnTo>
                  <a:lnTo>
                    <a:pt x="0" y="96"/>
                  </a:lnTo>
                  <a:lnTo>
                    <a:pt x="0" y="120"/>
                  </a:lnTo>
                  <a:lnTo>
                    <a:pt x="24" y="126"/>
                  </a:lnTo>
                  <a:lnTo>
                    <a:pt x="84" y="156"/>
                  </a:lnTo>
                  <a:lnTo>
                    <a:pt x="102" y="174"/>
                  </a:lnTo>
                  <a:lnTo>
                    <a:pt x="150" y="180"/>
                  </a:lnTo>
                  <a:lnTo>
                    <a:pt x="168" y="192"/>
                  </a:lnTo>
                  <a:lnTo>
                    <a:pt x="186" y="192"/>
                  </a:lnTo>
                  <a:lnTo>
                    <a:pt x="180" y="180"/>
                  </a:lnTo>
                  <a:lnTo>
                    <a:pt x="192" y="174"/>
                  </a:lnTo>
                  <a:lnTo>
                    <a:pt x="180" y="150"/>
                  </a:lnTo>
                  <a:lnTo>
                    <a:pt x="168" y="12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59" name="Freeform 294">
              <a:extLst>
                <a:ext uri="{FF2B5EF4-FFF2-40B4-BE49-F238E27FC236}">
                  <a16:creationId xmlns:a16="http://schemas.microsoft.com/office/drawing/2014/main" id="{269E73AC-E2FB-F10A-DB23-33AF2BE7F8FF}"/>
                </a:ext>
              </a:extLst>
            </p:cNvPr>
            <p:cNvSpPr>
              <a:spLocks/>
            </p:cNvSpPr>
            <p:nvPr/>
          </p:nvSpPr>
          <p:spPr bwMode="auto">
            <a:xfrm>
              <a:off x="8886845" y="2905271"/>
              <a:ext cx="358061" cy="325399"/>
            </a:xfrm>
            <a:custGeom>
              <a:avLst/>
              <a:gdLst>
                <a:gd name="T0" fmla="*/ 2147483646 w 60"/>
                <a:gd name="T1" fmla="*/ 2147483646 h 55"/>
                <a:gd name="T2" fmla="*/ 2147483646 w 60"/>
                <a:gd name="T3" fmla="*/ 2147483646 h 55"/>
                <a:gd name="T4" fmla="*/ 2147483646 w 60"/>
                <a:gd name="T5" fmla="*/ 2147483646 h 55"/>
                <a:gd name="T6" fmla="*/ 2147483646 w 60"/>
                <a:gd name="T7" fmla="*/ 2147483646 h 55"/>
                <a:gd name="T8" fmla="*/ 2147483646 w 60"/>
                <a:gd name="T9" fmla="*/ 2147483646 h 55"/>
                <a:gd name="T10" fmla="*/ 2147483646 w 60"/>
                <a:gd name="T11" fmla="*/ 2147483646 h 55"/>
                <a:gd name="T12" fmla="*/ 2147483646 w 60"/>
                <a:gd name="T13" fmla="*/ 2147483646 h 55"/>
                <a:gd name="T14" fmla="*/ 2147483646 w 60"/>
                <a:gd name="T15" fmla="*/ 2147483646 h 55"/>
                <a:gd name="T16" fmla="*/ 2147483646 w 60"/>
                <a:gd name="T17" fmla="*/ 2147483646 h 55"/>
                <a:gd name="T18" fmla="*/ 2147483646 w 60"/>
                <a:gd name="T19" fmla="*/ 2147483646 h 55"/>
                <a:gd name="T20" fmla="*/ 2147483646 w 60"/>
                <a:gd name="T21" fmla="*/ 2147483646 h 55"/>
                <a:gd name="T22" fmla="*/ 2147483646 w 60"/>
                <a:gd name="T23" fmla="*/ 2147483646 h 55"/>
                <a:gd name="T24" fmla="*/ 2147483646 w 60"/>
                <a:gd name="T25" fmla="*/ 2147483646 h 55"/>
                <a:gd name="T26" fmla="*/ 2147483646 w 60"/>
                <a:gd name="T27" fmla="*/ 2147483646 h 55"/>
                <a:gd name="T28" fmla="*/ 2147483646 w 60"/>
                <a:gd name="T29" fmla="*/ 2147483646 h 55"/>
                <a:gd name="T30" fmla="*/ 2147483646 w 60"/>
                <a:gd name="T31" fmla="*/ 2147483646 h 55"/>
                <a:gd name="T32" fmla="*/ 2147483646 w 60"/>
                <a:gd name="T33" fmla="*/ 2147483646 h 55"/>
                <a:gd name="T34" fmla="*/ 2147483646 w 60"/>
                <a:gd name="T35" fmla="*/ 2147483646 h 55"/>
                <a:gd name="T36" fmla="*/ 2147483646 w 60"/>
                <a:gd name="T37" fmla="*/ 2147483646 h 55"/>
                <a:gd name="T38" fmla="*/ 2147483646 w 60"/>
                <a:gd name="T39" fmla="*/ 2147483646 h 55"/>
                <a:gd name="T40" fmla="*/ 2147483646 w 60"/>
                <a:gd name="T41" fmla="*/ 0 h 55"/>
                <a:gd name="T42" fmla="*/ 2147483646 w 60"/>
                <a:gd name="T43" fmla="*/ 2147483646 h 55"/>
                <a:gd name="T44" fmla="*/ 2147483646 w 60"/>
                <a:gd name="T45" fmla="*/ 2147483646 h 55"/>
                <a:gd name="T46" fmla="*/ 0 w 60"/>
                <a:gd name="T47" fmla="*/ 0 h 55"/>
                <a:gd name="T48" fmla="*/ 0 w 60"/>
                <a:gd name="T49" fmla="*/ 0 h 55"/>
                <a:gd name="T50" fmla="*/ 0 w 60"/>
                <a:gd name="T51" fmla="*/ 2147483646 h 55"/>
                <a:gd name="T52" fmla="*/ 2147483646 w 60"/>
                <a:gd name="T53" fmla="*/ 2147483646 h 55"/>
                <a:gd name="T54" fmla="*/ 2147483646 w 60"/>
                <a:gd name="T55" fmla="*/ 2147483646 h 55"/>
                <a:gd name="T56" fmla="*/ 2147483646 w 60"/>
                <a:gd name="T57" fmla="*/ 2147483646 h 55"/>
                <a:gd name="T58" fmla="*/ 2147483646 w 60"/>
                <a:gd name="T59" fmla="*/ 2147483646 h 55"/>
                <a:gd name="T60" fmla="*/ 2147483646 w 60"/>
                <a:gd name="T61" fmla="*/ 2147483646 h 55"/>
                <a:gd name="T62" fmla="*/ 2147483646 w 60"/>
                <a:gd name="T63" fmla="*/ 2147483646 h 55"/>
                <a:gd name="T64" fmla="*/ 2147483646 w 60"/>
                <a:gd name="T65" fmla="*/ 2147483646 h 55"/>
                <a:gd name="T66" fmla="*/ 2147483646 w 60"/>
                <a:gd name="T67" fmla="*/ 2147483646 h 55"/>
                <a:gd name="T68" fmla="*/ 2147483646 w 60"/>
                <a:gd name="T69" fmla="*/ 2147483646 h 55"/>
                <a:gd name="T70" fmla="*/ 2147483646 w 60"/>
                <a:gd name="T71" fmla="*/ 2147483646 h 55"/>
                <a:gd name="T72" fmla="*/ 2147483646 w 60"/>
                <a:gd name="T73" fmla="*/ 2147483646 h 55"/>
                <a:gd name="T74" fmla="*/ 2147483646 w 60"/>
                <a:gd name="T75" fmla="*/ 2147483646 h 55"/>
                <a:gd name="T76" fmla="*/ 2147483646 w 60"/>
                <a:gd name="T77" fmla="*/ 2147483646 h 55"/>
                <a:gd name="T78" fmla="*/ 2147483646 w 60"/>
                <a:gd name="T79" fmla="*/ 2147483646 h 55"/>
                <a:gd name="T80" fmla="*/ 2147483646 w 60"/>
                <a:gd name="T81" fmla="*/ 2147483646 h 55"/>
                <a:gd name="T82" fmla="*/ 2147483646 w 60"/>
                <a:gd name="T83" fmla="*/ 2147483646 h 55"/>
                <a:gd name="T84" fmla="*/ 2147483646 w 60"/>
                <a:gd name="T85" fmla="*/ 2147483646 h 55"/>
                <a:gd name="T86" fmla="*/ 2147483646 w 60"/>
                <a:gd name="T87" fmla="*/ 2147483646 h 55"/>
                <a:gd name="T88" fmla="*/ 2147483646 w 60"/>
                <a:gd name="T89" fmla="*/ 2147483646 h 55"/>
                <a:gd name="T90" fmla="*/ 2147483646 w 60"/>
                <a:gd name="T91" fmla="*/ 2147483646 h 55"/>
                <a:gd name="T92" fmla="*/ 2147483646 w 60"/>
                <a:gd name="T93" fmla="*/ 2147483646 h 55"/>
                <a:gd name="T94" fmla="*/ 2147483646 w 60"/>
                <a:gd name="T95" fmla="*/ 2147483646 h 55"/>
                <a:gd name="T96" fmla="*/ 2147483646 w 60"/>
                <a:gd name="T97" fmla="*/ 2147483646 h 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0" h="55">
                  <a:moveTo>
                    <a:pt x="53" y="38"/>
                  </a:moveTo>
                  <a:cubicBezTo>
                    <a:pt x="53" y="38"/>
                    <a:pt x="53" y="38"/>
                    <a:pt x="53" y="38"/>
                  </a:cubicBezTo>
                  <a:cubicBezTo>
                    <a:pt x="55" y="32"/>
                    <a:pt x="55" y="32"/>
                    <a:pt x="55" y="32"/>
                  </a:cubicBezTo>
                  <a:cubicBezTo>
                    <a:pt x="51" y="30"/>
                    <a:pt x="51" y="30"/>
                    <a:pt x="51" y="30"/>
                  </a:cubicBezTo>
                  <a:cubicBezTo>
                    <a:pt x="51" y="25"/>
                    <a:pt x="51" y="25"/>
                    <a:pt x="51" y="25"/>
                  </a:cubicBezTo>
                  <a:cubicBezTo>
                    <a:pt x="52" y="21"/>
                    <a:pt x="52" y="21"/>
                    <a:pt x="52" y="21"/>
                  </a:cubicBezTo>
                  <a:cubicBezTo>
                    <a:pt x="53" y="12"/>
                    <a:pt x="53" y="12"/>
                    <a:pt x="53" y="12"/>
                  </a:cubicBezTo>
                  <a:cubicBezTo>
                    <a:pt x="49" y="11"/>
                    <a:pt x="49" y="11"/>
                    <a:pt x="49" y="11"/>
                  </a:cubicBezTo>
                  <a:cubicBezTo>
                    <a:pt x="45" y="8"/>
                    <a:pt x="45" y="8"/>
                    <a:pt x="45" y="8"/>
                  </a:cubicBezTo>
                  <a:cubicBezTo>
                    <a:pt x="40" y="5"/>
                    <a:pt x="40" y="5"/>
                    <a:pt x="40" y="5"/>
                  </a:cubicBezTo>
                  <a:cubicBezTo>
                    <a:pt x="36" y="6"/>
                    <a:pt x="36" y="6"/>
                    <a:pt x="36" y="6"/>
                  </a:cubicBezTo>
                  <a:cubicBezTo>
                    <a:pt x="31" y="8"/>
                    <a:pt x="31" y="8"/>
                    <a:pt x="31" y="8"/>
                  </a:cubicBezTo>
                  <a:cubicBezTo>
                    <a:pt x="30" y="10"/>
                    <a:pt x="30" y="10"/>
                    <a:pt x="30" y="10"/>
                  </a:cubicBezTo>
                  <a:cubicBezTo>
                    <a:pt x="26" y="11"/>
                    <a:pt x="26" y="11"/>
                    <a:pt x="26" y="11"/>
                  </a:cubicBezTo>
                  <a:cubicBezTo>
                    <a:pt x="22" y="11"/>
                    <a:pt x="22" y="11"/>
                    <a:pt x="22" y="11"/>
                  </a:cubicBezTo>
                  <a:cubicBezTo>
                    <a:pt x="19" y="9"/>
                    <a:pt x="19" y="9"/>
                    <a:pt x="19" y="9"/>
                  </a:cubicBezTo>
                  <a:cubicBezTo>
                    <a:pt x="15" y="9"/>
                    <a:pt x="15" y="9"/>
                    <a:pt x="15" y="9"/>
                  </a:cubicBezTo>
                  <a:cubicBezTo>
                    <a:pt x="15" y="6"/>
                    <a:pt x="15" y="6"/>
                    <a:pt x="15" y="6"/>
                  </a:cubicBezTo>
                  <a:cubicBezTo>
                    <a:pt x="12" y="4"/>
                    <a:pt x="12" y="4"/>
                    <a:pt x="12" y="4"/>
                  </a:cubicBezTo>
                  <a:cubicBezTo>
                    <a:pt x="12" y="2"/>
                    <a:pt x="12" y="2"/>
                    <a:pt x="12" y="2"/>
                  </a:cubicBezTo>
                  <a:cubicBezTo>
                    <a:pt x="10" y="0"/>
                    <a:pt x="10" y="0"/>
                    <a:pt x="10" y="0"/>
                  </a:cubicBezTo>
                  <a:cubicBezTo>
                    <a:pt x="6" y="3"/>
                    <a:pt x="6" y="3"/>
                    <a:pt x="6" y="3"/>
                  </a:cubicBezTo>
                  <a:cubicBezTo>
                    <a:pt x="3" y="2"/>
                    <a:pt x="3" y="2"/>
                    <a:pt x="3" y="2"/>
                  </a:cubicBezTo>
                  <a:cubicBezTo>
                    <a:pt x="0" y="0"/>
                    <a:pt x="0" y="0"/>
                    <a:pt x="0" y="0"/>
                  </a:cubicBezTo>
                  <a:cubicBezTo>
                    <a:pt x="0" y="0"/>
                    <a:pt x="0" y="0"/>
                    <a:pt x="0" y="0"/>
                  </a:cubicBezTo>
                  <a:cubicBezTo>
                    <a:pt x="0" y="0"/>
                    <a:pt x="0" y="6"/>
                    <a:pt x="0" y="7"/>
                  </a:cubicBezTo>
                  <a:cubicBezTo>
                    <a:pt x="0" y="7"/>
                    <a:pt x="1" y="10"/>
                    <a:pt x="1" y="10"/>
                  </a:cubicBezTo>
                  <a:cubicBezTo>
                    <a:pt x="1" y="10"/>
                    <a:pt x="1" y="10"/>
                    <a:pt x="1" y="10"/>
                  </a:cubicBezTo>
                  <a:cubicBezTo>
                    <a:pt x="5" y="16"/>
                    <a:pt x="5" y="16"/>
                    <a:pt x="5" y="16"/>
                  </a:cubicBezTo>
                  <a:cubicBezTo>
                    <a:pt x="4" y="20"/>
                    <a:pt x="4" y="20"/>
                    <a:pt x="4" y="20"/>
                  </a:cubicBezTo>
                  <a:cubicBezTo>
                    <a:pt x="4" y="24"/>
                    <a:pt x="4" y="24"/>
                    <a:pt x="4" y="24"/>
                  </a:cubicBezTo>
                  <a:cubicBezTo>
                    <a:pt x="10" y="29"/>
                    <a:pt x="10" y="29"/>
                    <a:pt x="10" y="29"/>
                  </a:cubicBezTo>
                  <a:cubicBezTo>
                    <a:pt x="12" y="34"/>
                    <a:pt x="12" y="34"/>
                    <a:pt x="12" y="34"/>
                  </a:cubicBezTo>
                  <a:cubicBezTo>
                    <a:pt x="14" y="38"/>
                    <a:pt x="14" y="38"/>
                    <a:pt x="14" y="38"/>
                  </a:cubicBezTo>
                  <a:cubicBezTo>
                    <a:pt x="15" y="36"/>
                    <a:pt x="15" y="36"/>
                    <a:pt x="15" y="36"/>
                  </a:cubicBezTo>
                  <a:cubicBezTo>
                    <a:pt x="19" y="39"/>
                    <a:pt x="19" y="39"/>
                    <a:pt x="19" y="39"/>
                  </a:cubicBezTo>
                  <a:cubicBezTo>
                    <a:pt x="23" y="44"/>
                    <a:pt x="23" y="44"/>
                    <a:pt x="23" y="44"/>
                  </a:cubicBezTo>
                  <a:cubicBezTo>
                    <a:pt x="28" y="48"/>
                    <a:pt x="28" y="48"/>
                    <a:pt x="28" y="48"/>
                  </a:cubicBezTo>
                  <a:cubicBezTo>
                    <a:pt x="34" y="49"/>
                    <a:pt x="34" y="49"/>
                    <a:pt x="34" y="49"/>
                  </a:cubicBezTo>
                  <a:cubicBezTo>
                    <a:pt x="39" y="48"/>
                    <a:pt x="39" y="48"/>
                    <a:pt x="39" y="48"/>
                  </a:cubicBezTo>
                  <a:cubicBezTo>
                    <a:pt x="42" y="52"/>
                    <a:pt x="42" y="52"/>
                    <a:pt x="42" y="52"/>
                  </a:cubicBezTo>
                  <a:cubicBezTo>
                    <a:pt x="53" y="55"/>
                    <a:pt x="53" y="55"/>
                    <a:pt x="53" y="55"/>
                  </a:cubicBezTo>
                  <a:cubicBezTo>
                    <a:pt x="55" y="55"/>
                    <a:pt x="55" y="55"/>
                    <a:pt x="55" y="55"/>
                  </a:cubicBezTo>
                  <a:cubicBezTo>
                    <a:pt x="55" y="51"/>
                    <a:pt x="55" y="51"/>
                    <a:pt x="55" y="51"/>
                  </a:cubicBezTo>
                  <a:cubicBezTo>
                    <a:pt x="60" y="49"/>
                    <a:pt x="60" y="49"/>
                    <a:pt x="60" y="49"/>
                  </a:cubicBezTo>
                  <a:cubicBezTo>
                    <a:pt x="59" y="46"/>
                    <a:pt x="59" y="46"/>
                    <a:pt x="59" y="46"/>
                  </a:cubicBezTo>
                  <a:cubicBezTo>
                    <a:pt x="58" y="44"/>
                    <a:pt x="58" y="44"/>
                    <a:pt x="58" y="44"/>
                  </a:cubicBezTo>
                  <a:cubicBezTo>
                    <a:pt x="54" y="40"/>
                    <a:pt x="54" y="40"/>
                    <a:pt x="54" y="40"/>
                  </a:cubicBezTo>
                  <a:cubicBezTo>
                    <a:pt x="53" y="38"/>
                    <a:pt x="53" y="38"/>
                    <a:pt x="53" y="38"/>
                  </a:cubicBez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60" name="Freeform 299">
              <a:extLst>
                <a:ext uri="{FF2B5EF4-FFF2-40B4-BE49-F238E27FC236}">
                  <a16:creationId xmlns:a16="http://schemas.microsoft.com/office/drawing/2014/main" id="{B5E131D6-12B6-5997-E994-D2E50405DA9C}"/>
                </a:ext>
              </a:extLst>
            </p:cNvPr>
            <p:cNvSpPr>
              <a:spLocks/>
            </p:cNvSpPr>
            <p:nvPr/>
          </p:nvSpPr>
          <p:spPr bwMode="auto">
            <a:xfrm>
              <a:off x="8435639" y="2428663"/>
              <a:ext cx="120966" cy="82257"/>
            </a:xfrm>
            <a:custGeom>
              <a:avLst/>
              <a:gdLst>
                <a:gd name="T0" fmla="*/ 2147483646 w 20"/>
                <a:gd name="T1" fmla="*/ 2147483646 h 14"/>
                <a:gd name="T2" fmla="*/ 2147483646 w 20"/>
                <a:gd name="T3" fmla="*/ 2147483646 h 14"/>
                <a:gd name="T4" fmla="*/ 2147483646 w 20"/>
                <a:gd name="T5" fmla="*/ 0 h 14"/>
                <a:gd name="T6" fmla="*/ 2147483646 w 20"/>
                <a:gd name="T7" fmla="*/ 2147483646 h 14"/>
                <a:gd name="T8" fmla="*/ 2147483646 w 20"/>
                <a:gd name="T9" fmla="*/ 0 h 14"/>
                <a:gd name="T10" fmla="*/ 2147483646 w 20"/>
                <a:gd name="T11" fmla="*/ 0 h 14"/>
                <a:gd name="T12" fmla="*/ 2147483646 w 20"/>
                <a:gd name="T13" fmla="*/ 2147483646 h 14"/>
                <a:gd name="T14" fmla="*/ 2147483646 w 20"/>
                <a:gd name="T15" fmla="*/ 2147483646 h 14"/>
                <a:gd name="T16" fmla="*/ 0 w 20"/>
                <a:gd name="T17" fmla="*/ 2147483646 h 14"/>
                <a:gd name="T18" fmla="*/ 2147483646 w 20"/>
                <a:gd name="T19" fmla="*/ 2147483646 h 14"/>
                <a:gd name="T20" fmla="*/ 2147483646 w 20"/>
                <a:gd name="T21" fmla="*/ 2147483646 h 14"/>
                <a:gd name="T22" fmla="*/ 2147483646 w 20"/>
                <a:gd name="T23" fmla="*/ 2147483646 h 14"/>
                <a:gd name="T24" fmla="*/ 2147483646 w 20"/>
                <a:gd name="T25" fmla="*/ 2147483646 h 14"/>
                <a:gd name="T26" fmla="*/ 2147483646 w 20"/>
                <a:gd name="T27" fmla="*/ 2147483646 h 14"/>
                <a:gd name="T28" fmla="*/ 2147483646 w 20"/>
                <a:gd name="T29" fmla="*/ 2147483646 h 14"/>
                <a:gd name="T30" fmla="*/ 2147483646 w 20"/>
                <a:gd name="T31" fmla="*/ 2147483646 h 14"/>
                <a:gd name="T32" fmla="*/ 2147483646 w 20"/>
                <a:gd name="T33" fmla="*/ 2147483646 h 14"/>
                <a:gd name="T34" fmla="*/ 2147483646 w 20"/>
                <a:gd name="T35" fmla="*/ 2147483646 h 14"/>
                <a:gd name="T36" fmla="*/ 2147483646 w 20"/>
                <a:gd name="T37" fmla="*/ 2147483646 h 14"/>
                <a:gd name="T38" fmla="*/ 2147483646 w 20"/>
                <a:gd name="T39" fmla="*/ 2147483646 h 14"/>
                <a:gd name="T40" fmla="*/ 2147483646 w 20"/>
                <a:gd name="T41" fmla="*/ 2147483646 h 14"/>
                <a:gd name="T42" fmla="*/ 2147483646 w 20"/>
                <a:gd name="T43" fmla="*/ 2147483646 h 14"/>
                <a:gd name="T44" fmla="*/ 2147483646 w 20"/>
                <a:gd name="T45" fmla="*/ 2147483646 h 1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 h="14">
                  <a:moveTo>
                    <a:pt x="19" y="4"/>
                  </a:moveTo>
                  <a:cubicBezTo>
                    <a:pt x="17" y="2"/>
                    <a:pt x="17" y="2"/>
                    <a:pt x="17" y="2"/>
                  </a:cubicBezTo>
                  <a:cubicBezTo>
                    <a:pt x="15" y="0"/>
                    <a:pt x="15" y="0"/>
                    <a:pt x="15" y="0"/>
                  </a:cubicBezTo>
                  <a:cubicBezTo>
                    <a:pt x="13" y="1"/>
                    <a:pt x="13" y="1"/>
                    <a:pt x="13" y="1"/>
                  </a:cubicBezTo>
                  <a:cubicBezTo>
                    <a:pt x="9" y="0"/>
                    <a:pt x="9" y="0"/>
                    <a:pt x="9" y="0"/>
                  </a:cubicBezTo>
                  <a:cubicBezTo>
                    <a:pt x="5" y="0"/>
                    <a:pt x="5" y="0"/>
                    <a:pt x="5" y="0"/>
                  </a:cubicBezTo>
                  <a:cubicBezTo>
                    <a:pt x="1" y="1"/>
                    <a:pt x="1" y="1"/>
                    <a:pt x="1" y="1"/>
                  </a:cubicBezTo>
                  <a:cubicBezTo>
                    <a:pt x="1" y="3"/>
                    <a:pt x="1" y="5"/>
                    <a:pt x="1" y="5"/>
                  </a:cubicBezTo>
                  <a:cubicBezTo>
                    <a:pt x="0" y="6"/>
                    <a:pt x="0" y="6"/>
                    <a:pt x="0" y="6"/>
                  </a:cubicBezTo>
                  <a:cubicBezTo>
                    <a:pt x="2" y="6"/>
                    <a:pt x="2" y="6"/>
                    <a:pt x="2" y="6"/>
                  </a:cubicBezTo>
                  <a:cubicBezTo>
                    <a:pt x="4" y="7"/>
                    <a:pt x="4" y="7"/>
                    <a:pt x="4" y="7"/>
                  </a:cubicBezTo>
                  <a:cubicBezTo>
                    <a:pt x="6" y="8"/>
                    <a:pt x="6" y="8"/>
                    <a:pt x="6" y="8"/>
                  </a:cubicBezTo>
                  <a:cubicBezTo>
                    <a:pt x="7" y="10"/>
                    <a:pt x="7" y="10"/>
                    <a:pt x="7" y="10"/>
                  </a:cubicBezTo>
                  <a:cubicBezTo>
                    <a:pt x="6" y="12"/>
                    <a:pt x="6" y="12"/>
                    <a:pt x="6" y="12"/>
                  </a:cubicBezTo>
                  <a:cubicBezTo>
                    <a:pt x="7" y="12"/>
                    <a:pt x="7" y="12"/>
                    <a:pt x="7" y="12"/>
                  </a:cubicBezTo>
                  <a:cubicBezTo>
                    <a:pt x="9" y="14"/>
                    <a:pt x="9" y="14"/>
                    <a:pt x="9" y="14"/>
                  </a:cubicBezTo>
                  <a:cubicBezTo>
                    <a:pt x="11" y="13"/>
                    <a:pt x="11" y="13"/>
                    <a:pt x="11" y="13"/>
                  </a:cubicBezTo>
                  <a:cubicBezTo>
                    <a:pt x="13" y="12"/>
                    <a:pt x="13" y="12"/>
                    <a:pt x="13" y="12"/>
                  </a:cubicBezTo>
                  <a:cubicBezTo>
                    <a:pt x="13" y="12"/>
                    <a:pt x="15" y="12"/>
                    <a:pt x="16" y="12"/>
                  </a:cubicBezTo>
                  <a:cubicBezTo>
                    <a:pt x="17" y="12"/>
                    <a:pt x="16" y="9"/>
                    <a:pt x="16" y="9"/>
                  </a:cubicBezTo>
                  <a:cubicBezTo>
                    <a:pt x="18" y="7"/>
                    <a:pt x="18" y="7"/>
                    <a:pt x="18" y="7"/>
                  </a:cubicBezTo>
                  <a:cubicBezTo>
                    <a:pt x="20" y="4"/>
                    <a:pt x="20" y="4"/>
                    <a:pt x="20" y="4"/>
                  </a:cubicBezTo>
                  <a:cubicBezTo>
                    <a:pt x="19" y="4"/>
                    <a:pt x="19" y="4"/>
                    <a:pt x="19" y="4"/>
                  </a:cubicBez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61" name="Freeform 300">
              <a:extLst>
                <a:ext uri="{FF2B5EF4-FFF2-40B4-BE49-F238E27FC236}">
                  <a16:creationId xmlns:a16="http://schemas.microsoft.com/office/drawing/2014/main" id="{CDB3ADA1-C2E8-CEDB-3509-5BC0181BDC83}"/>
                </a:ext>
              </a:extLst>
            </p:cNvPr>
            <p:cNvSpPr>
              <a:spLocks/>
            </p:cNvSpPr>
            <p:nvPr/>
          </p:nvSpPr>
          <p:spPr bwMode="auto">
            <a:xfrm>
              <a:off x="8488865" y="2314955"/>
              <a:ext cx="90725" cy="77419"/>
            </a:xfrm>
            <a:custGeom>
              <a:avLst/>
              <a:gdLst>
                <a:gd name="T0" fmla="*/ 2147483646 w 90"/>
                <a:gd name="T1" fmla="*/ 2147483646 h 78"/>
                <a:gd name="T2" fmla="*/ 2147483646 w 90"/>
                <a:gd name="T3" fmla="*/ 2147483646 h 78"/>
                <a:gd name="T4" fmla="*/ 2147483646 w 90"/>
                <a:gd name="T5" fmla="*/ 2147483646 h 78"/>
                <a:gd name="T6" fmla="*/ 2147483646 w 90"/>
                <a:gd name="T7" fmla="*/ 2147483646 h 78"/>
                <a:gd name="T8" fmla="*/ 2147483646 w 90"/>
                <a:gd name="T9" fmla="*/ 2147483646 h 78"/>
                <a:gd name="T10" fmla="*/ 2147483646 w 90"/>
                <a:gd name="T11" fmla="*/ 0 h 78"/>
                <a:gd name="T12" fmla="*/ 2147483646 w 90"/>
                <a:gd name="T13" fmla="*/ 0 h 78"/>
                <a:gd name="T14" fmla="*/ 2147483646 w 90"/>
                <a:gd name="T15" fmla="*/ 0 h 78"/>
                <a:gd name="T16" fmla="*/ 0 w 90"/>
                <a:gd name="T17" fmla="*/ 2147483646 h 78"/>
                <a:gd name="T18" fmla="*/ 0 w 90"/>
                <a:gd name="T19" fmla="*/ 2147483646 h 78"/>
                <a:gd name="T20" fmla="*/ 2147483646 w 90"/>
                <a:gd name="T21" fmla="*/ 2147483646 h 78"/>
                <a:gd name="T22" fmla="*/ 2147483646 w 90"/>
                <a:gd name="T23" fmla="*/ 2147483646 h 78"/>
                <a:gd name="T24" fmla="*/ 2147483646 w 90"/>
                <a:gd name="T25" fmla="*/ 2147483646 h 78"/>
                <a:gd name="T26" fmla="*/ 2147483646 w 90"/>
                <a:gd name="T27" fmla="*/ 2147483646 h 78"/>
                <a:gd name="T28" fmla="*/ 2147483646 w 90"/>
                <a:gd name="T29" fmla="*/ 2147483646 h 78"/>
                <a:gd name="T30" fmla="*/ 2147483646 w 90"/>
                <a:gd name="T31" fmla="*/ 2147483646 h 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0" h="78">
                  <a:moveTo>
                    <a:pt x="54" y="66"/>
                  </a:moveTo>
                  <a:lnTo>
                    <a:pt x="78" y="78"/>
                  </a:lnTo>
                  <a:lnTo>
                    <a:pt x="84" y="42"/>
                  </a:lnTo>
                  <a:lnTo>
                    <a:pt x="84" y="30"/>
                  </a:lnTo>
                  <a:lnTo>
                    <a:pt x="90" y="6"/>
                  </a:lnTo>
                  <a:lnTo>
                    <a:pt x="84" y="0"/>
                  </a:lnTo>
                  <a:lnTo>
                    <a:pt x="72" y="0"/>
                  </a:lnTo>
                  <a:lnTo>
                    <a:pt x="36" y="0"/>
                  </a:lnTo>
                  <a:lnTo>
                    <a:pt x="0" y="18"/>
                  </a:lnTo>
                  <a:lnTo>
                    <a:pt x="0" y="30"/>
                  </a:lnTo>
                  <a:lnTo>
                    <a:pt x="6" y="42"/>
                  </a:lnTo>
                  <a:lnTo>
                    <a:pt x="12" y="48"/>
                  </a:lnTo>
                  <a:lnTo>
                    <a:pt x="18" y="54"/>
                  </a:lnTo>
                  <a:lnTo>
                    <a:pt x="12" y="60"/>
                  </a:lnTo>
                  <a:lnTo>
                    <a:pt x="36" y="54"/>
                  </a:lnTo>
                  <a:lnTo>
                    <a:pt x="54" y="6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62" name="Freeform 301">
              <a:extLst>
                <a:ext uri="{FF2B5EF4-FFF2-40B4-BE49-F238E27FC236}">
                  <a16:creationId xmlns:a16="http://schemas.microsoft.com/office/drawing/2014/main" id="{BFBD1EC1-08B4-25CB-2254-C7AE9E05D2AC}"/>
                </a:ext>
              </a:extLst>
            </p:cNvPr>
            <p:cNvSpPr>
              <a:spLocks/>
            </p:cNvSpPr>
            <p:nvPr/>
          </p:nvSpPr>
          <p:spPr bwMode="auto">
            <a:xfrm>
              <a:off x="8485236" y="2434711"/>
              <a:ext cx="177820" cy="160886"/>
            </a:xfrm>
            <a:custGeom>
              <a:avLst/>
              <a:gdLst>
                <a:gd name="T0" fmla="*/ 2147483646 w 30"/>
                <a:gd name="T1" fmla="*/ 2147483646 h 27"/>
                <a:gd name="T2" fmla="*/ 2147483646 w 30"/>
                <a:gd name="T3" fmla="*/ 2147483646 h 27"/>
                <a:gd name="T4" fmla="*/ 2147483646 w 30"/>
                <a:gd name="T5" fmla="*/ 2147483646 h 27"/>
                <a:gd name="T6" fmla="*/ 2147483646 w 30"/>
                <a:gd name="T7" fmla="*/ 2147483646 h 27"/>
                <a:gd name="T8" fmla="*/ 2147483646 w 30"/>
                <a:gd name="T9" fmla="*/ 0 h 27"/>
                <a:gd name="T10" fmla="*/ 2147483646 w 30"/>
                <a:gd name="T11" fmla="*/ 2147483646 h 27"/>
                <a:gd name="T12" fmla="*/ 2147483646 w 30"/>
                <a:gd name="T13" fmla="*/ 2147483646 h 27"/>
                <a:gd name="T14" fmla="*/ 2147483646 w 30"/>
                <a:gd name="T15" fmla="*/ 2147483646 h 27"/>
                <a:gd name="T16" fmla="*/ 2147483646 w 30"/>
                <a:gd name="T17" fmla="*/ 2147483646 h 27"/>
                <a:gd name="T18" fmla="*/ 2147483646 w 30"/>
                <a:gd name="T19" fmla="*/ 2147483646 h 27"/>
                <a:gd name="T20" fmla="*/ 2147483646 w 30"/>
                <a:gd name="T21" fmla="*/ 2147483646 h 27"/>
                <a:gd name="T22" fmla="*/ 2147483646 w 30"/>
                <a:gd name="T23" fmla="*/ 2147483646 h 27"/>
                <a:gd name="T24" fmla="*/ 2147483646 w 30"/>
                <a:gd name="T25" fmla="*/ 2147483646 h 27"/>
                <a:gd name="T26" fmla="*/ 2147483646 w 30"/>
                <a:gd name="T27" fmla="*/ 2147483646 h 27"/>
                <a:gd name="T28" fmla="*/ 2147483646 w 30"/>
                <a:gd name="T29" fmla="*/ 2147483646 h 27"/>
                <a:gd name="T30" fmla="*/ 2147483646 w 30"/>
                <a:gd name="T31" fmla="*/ 2147483646 h 27"/>
                <a:gd name="T32" fmla="*/ 0 w 30"/>
                <a:gd name="T33" fmla="*/ 2147483646 h 27"/>
                <a:gd name="T34" fmla="*/ 2147483646 w 30"/>
                <a:gd name="T35" fmla="*/ 2147483646 h 27"/>
                <a:gd name="T36" fmla="*/ 2147483646 w 30"/>
                <a:gd name="T37" fmla="*/ 2147483646 h 27"/>
                <a:gd name="T38" fmla="*/ 2147483646 w 30"/>
                <a:gd name="T39" fmla="*/ 2147483646 h 27"/>
                <a:gd name="T40" fmla="*/ 2147483646 w 30"/>
                <a:gd name="T41" fmla="*/ 2147483646 h 27"/>
                <a:gd name="T42" fmla="*/ 2147483646 w 30"/>
                <a:gd name="T43" fmla="*/ 2147483646 h 27"/>
                <a:gd name="T44" fmla="*/ 2147483646 w 30"/>
                <a:gd name="T45" fmla="*/ 2147483646 h 27"/>
                <a:gd name="T46" fmla="*/ 2147483646 w 30"/>
                <a:gd name="T47" fmla="*/ 2147483646 h 27"/>
                <a:gd name="T48" fmla="*/ 2147483646 w 30"/>
                <a:gd name="T49" fmla="*/ 2147483646 h 27"/>
                <a:gd name="T50" fmla="*/ 2147483646 w 30"/>
                <a:gd name="T51" fmla="*/ 2147483646 h 27"/>
                <a:gd name="T52" fmla="*/ 2147483646 w 30"/>
                <a:gd name="T53" fmla="*/ 2147483646 h 27"/>
                <a:gd name="T54" fmla="*/ 2147483646 w 30"/>
                <a:gd name="T55" fmla="*/ 2147483646 h 27"/>
                <a:gd name="T56" fmla="*/ 2147483646 w 30"/>
                <a:gd name="T57" fmla="*/ 2147483646 h 2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 h="27">
                  <a:moveTo>
                    <a:pt x="30" y="14"/>
                  </a:moveTo>
                  <a:cubicBezTo>
                    <a:pt x="27" y="11"/>
                    <a:pt x="27" y="11"/>
                    <a:pt x="27" y="11"/>
                  </a:cubicBezTo>
                  <a:cubicBezTo>
                    <a:pt x="23" y="3"/>
                    <a:pt x="23" y="3"/>
                    <a:pt x="23" y="3"/>
                  </a:cubicBezTo>
                  <a:cubicBezTo>
                    <a:pt x="20" y="2"/>
                    <a:pt x="20" y="2"/>
                    <a:pt x="20" y="2"/>
                  </a:cubicBezTo>
                  <a:cubicBezTo>
                    <a:pt x="17" y="0"/>
                    <a:pt x="17" y="0"/>
                    <a:pt x="17" y="0"/>
                  </a:cubicBezTo>
                  <a:cubicBezTo>
                    <a:pt x="14" y="2"/>
                    <a:pt x="14" y="2"/>
                    <a:pt x="14" y="2"/>
                  </a:cubicBezTo>
                  <a:cubicBezTo>
                    <a:pt x="11" y="3"/>
                    <a:pt x="11" y="3"/>
                    <a:pt x="11" y="3"/>
                  </a:cubicBezTo>
                  <a:cubicBezTo>
                    <a:pt x="12" y="3"/>
                    <a:pt x="12" y="3"/>
                    <a:pt x="12" y="3"/>
                  </a:cubicBezTo>
                  <a:cubicBezTo>
                    <a:pt x="10" y="6"/>
                    <a:pt x="10" y="6"/>
                    <a:pt x="10" y="6"/>
                  </a:cubicBezTo>
                  <a:cubicBezTo>
                    <a:pt x="8" y="8"/>
                    <a:pt x="8" y="8"/>
                    <a:pt x="8" y="8"/>
                  </a:cubicBezTo>
                  <a:cubicBezTo>
                    <a:pt x="8" y="8"/>
                    <a:pt x="9" y="11"/>
                    <a:pt x="8" y="11"/>
                  </a:cubicBezTo>
                  <a:cubicBezTo>
                    <a:pt x="7" y="11"/>
                    <a:pt x="5" y="11"/>
                    <a:pt x="5" y="11"/>
                  </a:cubicBezTo>
                  <a:cubicBezTo>
                    <a:pt x="3" y="12"/>
                    <a:pt x="3" y="12"/>
                    <a:pt x="3" y="12"/>
                  </a:cubicBezTo>
                  <a:cubicBezTo>
                    <a:pt x="1" y="13"/>
                    <a:pt x="1" y="13"/>
                    <a:pt x="1" y="13"/>
                  </a:cubicBezTo>
                  <a:cubicBezTo>
                    <a:pt x="1" y="14"/>
                    <a:pt x="1" y="14"/>
                    <a:pt x="1" y="14"/>
                  </a:cubicBezTo>
                  <a:cubicBezTo>
                    <a:pt x="2" y="18"/>
                    <a:pt x="2" y="18"/>
                    <a:pt x="2" y="18"/>
                  </a:cubicBezTo>
                  <a:cubicBezTo>
                    <a:pt x="0" y="20"/>
                    <a:pt x="0" y="20"/>
                    <a:pt x="0" y="20"/>
                  </a:cubicBezTo>
                  <a:cubicBezTo>
                    <a:pt x="1" y="23"/>
                    <a:pt x="1" y="23"/>
                    <a:pt x="1" y="23"/>
                  </a:cubicBezTo>
                  <a:cubicBezTo>
                    <a:pt x="1" y="25"/>
                    <a:pt x="1" y="25"/>
                    <a:pt x="1" y="25"/>
                  </a:cubicBezTo>
                  <a:cubicBezTo>
                    <a:pt x="3" y="24"/>
                    <a:pt x="3" y="24"/>
                    <a:pt x="3" y="24"/>
                  </a:cubicBezTo>
                  <a:cubicBezTo>
                    <a:pt x="7" y="24"/>
                    <a:pt x="7" y="24"/>
                    <a:pt x="7" y="24"/>
                  </a:cubicBezTo>
                  <a:cubicBezTo>
                    <a:pt x="13" y="26"/>
                    <a:pt x="13" y="26"/>
                    <a:pt x="13" y="26"/>
                  </a:cubicBezTo>
                  <a:cubicBezTo>
                    <a:pt x="20" y="26"/>
                    <a:pt x="20" y="26"/>
                    <a:pt x="20" y="26"/>
                  </a:cubicBezTo>
                  <a:cubicBezTo>
                    <a:pt x="24" y="27"/>
                    <a:pt x="24" y="27"/>
                    <a:pt x="24" y="27"/>
                  </a:cubicBezTo>
                  <a:cubicBezTo>
                    <a:pt x="26" y="21"/>
                    <a:pt x="26" y="21"/>
                    <a:pt x="26" y="21"/>
                  </a:cubicBezTo>
                  <a:cubicBezTo>
                    <a:pt x="27" y="21"/>
                    <a:pt x="27" y="21"/>
                    <a:pt x="27" y="21"/>
                  </a:cubicBezTo>
                  <a:cubicBezTo>
                    <a:pt x="26" y="17"/>
                    <a:pt x="26" y="17"/>
                    <a:pt x="26" y="17"/>
                  </a:cubicBezTo>
                  <a:cubicBezTo>
                    <a:pt x="29" y="16"/>
                    <a:pt x="29" y="16"/>
                    <a:pt x="29" y="16"/>
                  </a:cubicBezTo>
                  <a:lnTo>
                    <a:pt x="30" y="1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63" name="Freeform 302">
              <a:extLst>
                <a:ext uri="{FF2B5EF4-FFF2-40B4-BE49-F238E27FC236}">
                  <a16:creationId xmlns:a16="http://schemas.microsoft.com/office/drawing/2014/main" id="{AB5C74D9-92C3-0C32-2864-74A80C1A5734}"/>
                </a:ext>
              </a:extLst>
            </p:cNvPr>
            <p:cNvSpPr>
              <a:spLocks/>
            </p:cNvSpPr>
            <p:nvPr/>
          </p:nvSpPr>
          <p:spPr bwMode="auto">
            <a:xfrm>
              <a:off x="8441688" y="2369389"/>
              <a:ext cx="145160" cy="82257"/>
            </a:xfrm>
            <a:custGeom>
              <a:avLst/>
              <a:gdLst>
                <a:gd name="T0" fmla="*/ 2147483646 w 24"/>
                <a:gd name="T1" fmla="*/ 2147483646 h 14"/>
                <a:gd name="T2" fmla="*/ 2147483646 w 24"/>
                <a:gd name="T3" fmla="*/ 2147483646 h 14"/>
                <a:gd name="T4" fmla="*/ 2147483646 w 24"/>
                <a:gd name="T5" fmla="*/ 2147483646 h 14"/>
                <a:gd name="T6" fmla="*/ 2147483646 w 24"/>
                <a:gd name="T7" fmla="*/ 2147483646 h 14"/>
                <a:gd name="T8" fmla="*/ 2147483646 w 24"/>
                <a:gd name="T9" fmla="*/ 2147483646 h 14"/>
                <a:gd name="T10" fmla="*/ 2147483646 w 24"/>
                <a:gd name="T11" fmla="*/ 2147483646 h 14"/>
                <a:gd name="T12" fmla="*/ 2147483646 w 24"/>
                <a:gd name="T13" fmla="*/ 2147483646 h 14"/>
                <a:gd name="T14" fmla="*/ 2147483646 w 24"/>
                <a:gd name="T15" fmla="*/ 2147483646 h 14"/>
                <a:gd name="T16" fmla="*/ 2147483646 w 24"/>
                <a:gd name="T17" fmla="*/ 2147483646 h 14"/>
                <a:gd name="T18" fmla="*/ 2147483646 w 24"/>
                <a:gd name="T19" fmla="*/ 2147483646 h 14"/>
                <a:gd name="T20" fmla="*/ 2147483646 w 24"/>
                <a:gd name="T21" fmla="*/ 2147483646 h 14"/>
                <a:gd name="T22" fmla="*/ 2147483646 w 24"/>
                <a:gd name="T23" fmla="*/ 0 h 14"/>
                <a:gd name="T24" fmla="*/ 2147483646 w 24"/>
                <a:gd name="T25" fmla="*/ 2147483646 h 14"/>
                <a:gd name="T26" fmla="*/ 2147483646 w 24"/>
                <a:gd name="T27" fmla="*/ 2147483646 h 14"/>
                <a:gd name="T28" fmla="*/ 2147483646 w 24"/>
                <a:gd name="T29" fmla="*/ 2147483646 h 14"/>
                <a:gd name="T30" fmla="*/ 2147483646 w 24"/>
                <a:gd name="T31" fmla="*/ 2147483646 h 14"/>
                <a:gd name="T32" fmla="*/ 2147483646 w 24"/>
                <a:gd name="T33" fmla="*/ 2147483646 h 14"/>
                <a:gd name="T34" fmla="*/ 2147483646 w 24"/>
                <a:gd name="T35" fmla="*/ 2147483646 h 14"/>
                <a:gd name="T36" fmla="*/ 0 w 24"/>
                <a:gd name="T37" fmla="*/ 2147483646 h 14"/>
                <a:gd name="T38" fmla="*/ 2147483646 w 24"/>
                <a:gd name="T39" fmla="*/ 2147483646 h 14"/>
                <a:gd name="T40" fmla="*/ 2147483646 w 24"/>
                <a:gd name="T41" fmla="*/ 2147483646 h 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4" h="14">
                  <a:moveTo>
                    <a:pt x="8" y="10"/>
                  </a:moveTo>
                  <a:cubicBezTo>
                    <a:pt x="12" y="11"/>
                    <a:pt x="12" y="11"/>
                    <a:pt x="12" y="11"/>
                  </a:cubicBezTo>
                  <a:cubicBezTo>
                    <a:pt x="14" y="10"/>
                    <a:pt x="14" y="10"/>
                    <a:pt x="14" y="10"/>
                  </a:cubicBezTo>
                  <a:cubicBezTo>
                    <a:pt x="16" y="12"/>
                    <a:pt x="16" y="12"/>
                    <a:pt x="16" y="12"/>
                  </a:cubicBezTo>
                  <a:cubicBezTo>
                    <a:pt x="18" y="14"/>
                    <a:pt x="18" y="14"/>
                    <a:pt x="18" y="14"/>
                  </a:cubicBezTo>
                  <a:cubicBezTo>
                    <a:pt x="21" y="13"/>
                    <a:pt x="21" y="13"/>
                    <a:pt x="21" y="13"/>
                  </a:cubicBezTo>
                  <a:cubicBezTo>
                    <a:pt x="24" y="11"/>
                    <a:pt x="24" y="11"/>
                    <a:pt x="24" y="11"/>
                  </a:cubicBezTo>
                  <a:cubicBezTo>
                    <a:pt x="23" y="10"/>
                    <a:pt x="23" y="10"/>
                    <a:pt x="23" y="10"/>
                  </a:cubicBezTo>
                  <a:cubicBezTo>
                    <a:pt x="21" y="5"/>
                    <a:pt x="21" y="5"/>
                    <a:pt x="21" y="5"/>
                  </a:cubicBezTo>
                  <a:cubicBezTo>
                    <a:pt x="21" y="4"/>
                    <a:pt x="21" y="4"/>
                    <a:pt x="21" y="4"/>
                  </a:cubicBezTo>
                  <a:cubicBezTo>
                    <a:pt x="17" y="2"/>
                    <a:pt x="17" y="2"/>
                    <a:pt x="17" y="2"/>
                  </a:cubicBezTo>
                  <a:cubicBezTo>
                    <a:pt x="14" y="0"/>
                    <a:pt x="14" y="0"/>
                    <a:pt x="14" y="0"/>
                  </a:cubicBezTo>
                  <a:cubicBezTo>
                    <a:pt x="10" y="1"/>
                    <a:pt x="10" y="1"/>
                    <a:pt x="10" y="1"/>
                  </a:cubicBezTo>
                  <a:cubicBezTo>
                    <a:pt x="9" y="5"/>
                    <a:pt x="9" y="5"/>
                    <a:pt x="9" y="5"/>
                  </a:cubicBezTo>
                  <a:cubicBezTo>
                    <a:pt x="8" y="6"/>
                    <a:pt x="8" y="6"/>
                    <a:pt x="8" y="6"/>
                  </a:cubicBezTo>
                  <a:cubicBezTo>
                    <a:pt x="5" y="3"/>
                    <a:pt x="5" y="3"/>
                    <a:pt x="5" y="3"/>
                  </a:cubicBezTo>
                  <a:cubicBezTo>
                    <a:pt x="3" y="3"/>
                    <a:pt x="3" y="3"/>
                    <a:pt x="3" y="3"/>
                  </a:cubicBezTo>
                  <a:cubicBezTo>
                    <a:pt x="3" y="3"/>
                    <a:pt x="1" y="7"/>
                    <a:pt x="1" y="8"/>
                  </a:cubicBezTo>
                  <a:cubicBezTo>
                    <a:pt x="1" y="8"/>
                    <a:pt x="0" y="10"/>
                    <a:pt x="0" y="11"/>
                  </a:cubicBezTo>
                  <a:cubicBezTo>
                    <a:pt x="4" y="10"/>
                    <a:pt x="4" y="10"/>
                    <a:pt x="4" y="10"/>
                  </a:cubicBezTo>
                  <a:lnTo>
                    <a:pt x="8" y="1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64" name="Freeform 303">
              <a:extLst>
                <a:ext uri="{FF2B5EF4-FFF2-40B4-BE49-F238E27FC236}">
                  <a16:creationId xmlns:a16="http://schemas.microsoft.com/office/drawing/2014/main" id="{C4035763-2EDA-A8BC-EBCD-4C31E93BDF1B}"/>
                </a:ext>
              </a:extLst>
            </p:cNvPr>
            <p:cNvSpPr>
              <a:spLocks/>
            </p:cNvSpPr>
            <p:nvPr/>
          </p:nvSpPr>
          <p:spPr bwMode="auto">
            <a:xfrm>
              <a:off x="7754599" y="3475023"/>
              <a:ext cx="143950" cy="107661"/>
            </a:xfrm>
            <a:custGeom>
              <a:avLst/>
              <a:gdLst>
                <a:gd name="T0" fmla="*/ 2147483646 w 24"/>
                <a:gd name="T1" fmla="*/ 2147483646 h 18"/>
                <a:gd name="T2" fmla="*/ 2147483646 w 24"/>
                <a:gd name="T3" fmla="*/ 2147483646 h 18"/>
                <a:gd name="T4" fmla="*/ 2147483646 w 24"/>
                <a:gd name="T5" fmla="*/ 2147483646 h 18"/>
                <a:gd name="T6" fmla="*/ 2147483646 w 24"/>
                <a:gd name="T7" fmla="*/ 2147483646 h 18"/>
                <a:gd name="T8" fmla="*/ 2147483646 w 24"/>
                <a:gd name="T9" fmla="*/ 2147483646 h 18"/>
                <a:gd name="T10" fmla="*/ 2147483646 w 24"/>
                <a:gd name="T11" fmla="*/ 2147483646 h 18"/>
                <a:gd name="T12" fmla="*/ 2147483646 w 24"/>
                <a:gd name="T13" fmla="*/ 2147483646 h 18"/>
                <a:gd name="T14" fmla="*/ 2147483646 w 24"/>
                <a:gd name="T15" fmla="*/ 2147483646 h 18"/>
                <a:gd name="T16" fmla="*/ 2147483646 w 24"/>
                <a:gd name="T17" fmla="*/ 2147483646 h 18"/>
                <a:gd name="T18" fmla="*/ 2147483646 w 24"/>
                <a:gd name="T19" fmla="*/ 2147483646 h 18"/>
                <a:gd name="T20" fmla="*/ 2147483646 w 24"/>
                <a:gd name="T21" fmla="*/ 2147483646 h 18"/>
                <a:gd name="T22" fmla="*/ 2147483646 w 24"/>
                <a:gd name="T23" fmla="*/ 2147483646 h 18"/>
                <a:gd name="T24" fmla="*/ 2147483646 w 24"/>
                <a:gd name="T25" fmla="*/ 2147483646 h 18"/>
                <a:gd name="T26" fmla="*/ 2147483646 w 24"/>
                <a:gd name="T27" fmla="*/ 2147483646 h 18"/>
                <a:gd name="T28" fmla="*/ 2147483646 w 24"/>
                <a:gd name="T29" fmla="*/ 2147483646 h 18"/>
                <a:gd name="T30" fmla="*/ 2147483646 w 24"/>
                <a:gd name="T31" fmla="*/ 2147483646 h 18"/>
                <a:gd name="T32" fmla="*/ 2147483646 w 24"/>
                <a:gd name="T33" fmla="*/ 0 h 18"/>
                <a:gd name="T34" fmla="*/ 2147483646 w 24"/>
                <a:gd name="T35" fmla="*/ 0 h 18"/>
                <a:gd name="T36" fmla="*/ 2147483646 w 24"/>
                <a:gd name="T37" fmla="*/ 2147483646 h 18"/>
                <a:gd name="T38" fmla="*/ 2147483646 w 24"/>
                <a:gd name="T39" fmla="*/ 2147483646 h 18"/>
                <a:gd name="T40" fmla="*/ 2147483646 w 24"/>
                <a:gd name="T41" fmla="*/ 2147483646 h 18"/>
                <a:gd name="T42" fmla="*/ 0 w 24"/>
                <a:gd name="T43" fmla="*/ 2147483646 h 18"/>
                <a:gd name="T44" fmla="*/ 2147483646 w 24"/>
                <a:gd name="T45" fmla="*/ 2147483646 h 18"/>
                <a:gd name="T46" fmla="*/ 2147483646 w 24"/>
                <a:gd name="T47" fmla="*/ 2147483646 h 18"/>
                <a:gd name="T48" fmla="*/ 2147483646 w 24"/>
                <a:gd name="T49" fmla="*/ 2147483646 h 18"/>
                <a:gd name="T50" fmla="*/ 2147483646 w 24"/>
                <a:gd name="T51" fmla="*/ 2147483646 h 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4" h="18">
                  <a:moveTo>
                    <a:pt x="9" y="10"/>
                  </a:moveTo>
                  <a:cubicBezTo>
                    <a:pt x="13" y="10"/>
                    <a:pt x="13" y="10"/>
                    <a:pt x="13" y="10"/>
                  </a:cubicBezTo>
                  <a:cubicBezTo>
                    <a:pt x="15" y="13"/>
                    <a:pt x="15" y="13"/>
                    <a:pt x="15" y="13"/>
                  </a:cubicBezTo>
                  <a:cubicBezTo>
                    <a:pt x="16" y="14"/>
                    <a:pt x="16" y="14"/>
                    <a:pt x="16" y="14"/>
                  </a:cubicBezTo>
                  <a:cubicBezTo>
                    <a:pt x="18" y="15"/>
                    <a:pt x="18" y="15"/>
                    <a:pt x="18" y="15"/>
                  </a:cubicBezTo>
                  <a:cubicBezTo>
                    <a:pt x="18" y="15"/>
                    <a:pt x="19" y="18"/>
                    <a:pt x="20" y="18"/>
                  </a:cubicBezTo>
                  <a:cubicBezTo>
                    <a:pt x="20" y="18"/>
                    <a:pt x="21" y="17"/>
                    <a:pt x="22" y="17"/>
                  </a:cubicBezTo>
                  <a:cubicBezTo>
                    <a:pt x="23" y="17"/>
                    <a:pt x="24" y="16"/>
                    <a:pt x="24" y="16"/>
                  </a:cubicBezTo>
                  <a:cubicBezTo>
                    <a:pt x="24" y="12"/>
                    <a:pt x="24" y="12"/>
                    <a:pt x="24" y="12"/>
                  </a:cubicBezTo>
                  <a:cubicBezTo>
                    <a:pt x="24" y="8"/>
                    <a:pt x="24" y="8"/>
                    <a:pt x="24" y="8"/>
                  </a:cubicBezTo>
                  <a:cubicBezTo>
                    <a:pt x="23" y="8"/>
                    <a:pt x="23" y="8"/>
                    <a:pt x="23" y="8"/>
                  </a:cubicBezTo>
                  <a:cubicBezTo>
                    <a:pt x="21" y="3"/>
                    <a:pt x="21" y="3"/>
                    <a:pt x="21" y="3"/>
                  </a:cubicBezTo>
                  <a:cubicBezTo>
                    <a:pt x="21" y="3"/>
                    <a:pt x="21" y="1"/>
                    <a:pt x="20" y="1"/>
                  </a:cubicBezTo>
                  <a:cubicBezTo>
                    <a:pt x="20" y="1"/>
                    <a:pt x="16" y="2"/>
                    <a:pt x="16" y="2"/>
                  </a:cubicBezTo>
                  <a:cubicBezTo>
                    <a:pt x="12" y="2"/>
                    <a:pt x="12" y="2"/>
                    <a:pt x="12" y="2"/>
                  </a:cubicBezTo>
                  <a:cubicBezTo>
                    <a:pt x="12" y="1"/>
                    <a:pt x="12" y="1"/>
                    <a:pt x="12" y="1"/>
                  </a:cubicBezTo>
                  <a:cubicBezTo>
                    <a:pt x="7" y="0"/>
                    <a:pt x="7" y="0"/>
                    <a:pt x="7" y="0"/>
                  </a:cubicBezTo>
                  <a:cubicBezTo>
                    <a:pt x="5" y="0"/>
                    <a:pt x="5" y="0"/>
                    <a:pt x="5" y="0"/>
                  </a:cubicBezTo>
                  <a:cubicBezTo>
                    <a:pt x="5" y="1"/>
                    <a:pt x="5" y="1"/>
                    <a:pt x="5" y="1"/>
                  </a:cubicBezTo>
                  <a:cubicBezTo>
                    <a:pt x="5" y="4"/>
                    <a:pt x="5" y="4"/>
                    <a:pt x="5" y="4"/>
                  </a:cubicBezTo>
                  <a:cubicBezTo>
                    <a:pt x="3" y="4"/>
                    <a:pt x="3" y="4"/>
                    <a:pt x="3" y="4"/>
                  </a:cubicBezTo>
                  <a:cubicBezTo>
                    <a:pt x="0" y="6"/>
                    <a:pt x="0" y="6"/>
                    <a:pt x="0" y="6"/>
                  </a:cubicBezTo>
                  <a:cubicBezTo>
                    <a:pt x="1" y="6"/>
                    <a:pt x="1" y="6"/>
                    <a:pt x="1" y="6"/>
                  </a:cubicBezTo>
                  <a:cubicBezTo>
                    <a:pt x="6" y="13"/>
                    <a:pt x="6" y="13"/>
                    <a:pt x="6" y="13"/>
                  </a:cubicBezTo>
                  <a:cubicBezTo>
                    <a:pt x="8" y="12"/>
                    <a:pt x="8" y="12"/>
                    <a:pt x="8" y="12"/>
                  </a:cubicBezTo>
                  <a:lnTo>
                    <a:pt x="9" y="1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65" name="Freeform 304">
              <a:extLst>
                <a:ext uri="{FF2B5EF4-FFF2-40B4-BE49-F238E27FC236}">
                  <a16:creationId xmlns:a16="http://schemas.microsoft.com/office/drawing/2014/main" id="{4E3EDF01-24CB-CE0D-B2FA-312B145045DF}"/>
                </a:ext>
              </a:extLst>
            </p:cNvPr>
            <p:cNvSpPr>
              <a:spLocks/>
            </p:cNvSpPr>
            <p:nvPr/>
          </p:nvSpPr>
          <p:spPr bwMode="auto">
            <a:xfrm>
              <a:off x="7719518" y="3397604"/>
              <a:ext cx="112499" cy="84677"/>
            </a:xfrm>
            <a:custGeom>
              <a:avLst/>
              <a:gdLst>
                <a:gd name="T0" fmla="*/ 2147483646 w 114"/>
                <a:gd name="T1" fmla="*/ 2147483646 h 85"/>
                <a:gd name="T2" fmla="*/ 2147483646 w 114"/>
                <a:gd name="T3" fmla="*/ 2147483646 h 85"/>
                <a:gd name="T4" fmla="*/ 2147483646 w 114"/>
                <a:gd name="T5" fmla="*/ 2147483646 h 85"/>
                <a:gd name="T6" fmla="*/ 2147483646 w 114"/>
                <a:gd name="T7" fmla="*/ 2147483646 h 85"/>
                <a:gd name="T8" fmla="*/ 2147483646 w 114"/>
                <a:gd name="T9" fmla="*/ 2147483646 h 85"/>
                <a:gd name="T10" fmla="*/ 2147483646 w 114"/>
                <a:gd name="T11" fmla="*/ 2147483646 h 85"/>
                <a:gd name="T12" fmla="*/ 2147483646 w 114"/>
                <a:gd name="T13" fmla="*/ 2147483646 h 85"/>
                <a:gd name="T14" fmla="*/ 2147483646 w 114"/>
                <a:gd name="T15" fmla="*/ 2147483646 h 85"/>
                <a:gd name="T16" fmla="*/ 2147483646 w 114"/>
                <a:gd name="T17" fmla="*/ 2147483646 h 85"/>
                <a:gd name="T18" fmla="*/ 2147483646 w 114"/>
                <a:gd name="T19" fmla="*/ 2147483646 h 85"/>
                <a:gd name="T20" fmla="*/ 2147483646 w 114"/>
                <a:gd name="T21" fmla="*/ 2147483646 h 85"/>
                <a:gd name="T22" fmla="*/ 2147483646 w 114"/>
                <a:gd name="T23" fmla="*/ 0 h 85"/>
                <a:gd name="T24" fmla="*/ 2147483646 w 114"/>
                <a:gd name="T25" fmla="*/ 2147483646 h 85"/>
                <a:gd name="T26" fmla="*/ 2147483646 w 114"/>
                <a:gd name="T27" fmla="*/ 2147483646 h 85"/>
                <a:gd name="T28" fmla="*/ 0 w 114"/>
                <a:gd name="T29" fmla="*/ 2147483646 h 85"/>
                <a:gd name="T30" fmla="*/ 2147483646 w 114"/>
                <a:gd name="T31" fmla="*/ 2147483646 h 85"/>
                <a:gd name="T32" fmla="*/ 2147483646 w 114"/>
                <a:gd name="T33" fmla="*/ 2147483646 h 85"/>
                <a:gd name="T34" fmla="*/ 2147483646 w 114"/>
                <a:gd name="T35" fmla="*/ 2147483646 h 85"/>
                <a:gd name="T36" fmla="*/ 2147483646 w 114"/>
                <a:gd name="T37" fmla="*/ 2147483646 h 8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4" h="85">
                  <a:moveTo>
                    <a:pt x="54" y="79"/>
                  </a:moveTo>
                  <a:lnTo>
                    <a:pt x="66" y="79"/>
                  </a:lnTo>
                  <a:lnTo>
                    <a:pt x="78" y="79"/>
                  </a:lnTo>
                  <a:lnTo>
                    <a:pt x="108" y="85"/>
                  </a:lnTo>
                  <a:lnTo>
                    <a:pt x="114" y="85"/>
                  </a:lnTo>
                  <a:lnTo>
                    <a:pt x="102" y="61"/>
                  </a:lnTo>
                  <a:lnTo>
                    <a:pt x="96" y="43"/>
                  </a:lnTo>
                  <a:lnTo>
                    <a:pt x="96" y="36"/>
                  </a:lnTo>
                  <a:lnTo>
                    <a:pt x="84" y="30"/>
                  </a:lnTo>
                  <a:lnTo>
                    <a:pt x="72" y="18"/>
                  </a:lnTo>
                  <a:lnTo>
                    <a:pt x="42" y="0"/>
                  </a:lnTo>
                  <a:lnTo>
                    <a:pt x="30" y="6"/>
                  </a:lnTo>
                  <a:lnTo>
                    <a:pt x="12" y="6"/>
                  </a:lnTo>
                  <a:lnTo>
                    <a:pt x="0" y="43"/>
                  </a:lnTo>
                  <a:lnTo>
                    <a:pt x="12" y="85"/>
                  </a:lnTo>
                  <a:lnTo>
                    <a:pt x="18" y="85"/>
                  </a:lnTo>
                  <a:lnTo>
                    <a:pt x="24" y="85"/>
                  </a:lnTo>
                  <a:lnTo>
                    <a:pt x="54" y="79"/>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66" name="Freeform 305">
              <a:extLst>
                <a:ext uri="{FF2B5EF4-FFF2-40B4-BE49-F238E27FC236}">
                  <a16:creationId xmlns:a16="http://schemas.microsoft.com/office/drawing/2014/main" id="{EA477EC1-CB9F-4393-A6CA-F7ABCDDF6E69}"/>
                </a:ext>
              </a:extLst>
            </p:cNvPr>
            <p:cNvSpPr>
              <a:spLocks/>
            </p:cNvSpPr>
            <p:nvPr/>
          </p:nvSpPr>
          <p:spPr bwMode="auto">
            <a:xfrm>
              <a:off x="7725567" y="3190752"/>
              <a:ext cx="227417" cy="243142"/>
            </a:xfrm>
            <a:custGeom>
              <a:avLst/>
              <a:gdLst>
                <a:gd name="T0" fmla="*/ 2147483646 w 38"/>
                <a:gd name="T1" fmla="*/ 2147483646 h 41"/>
                <a:gd name="T2" fmla="*/ 2147483646 w 38"/>
                <a:gd name="T3" fmla="*/ 2147483646 h 41"/>
                <a:gd name="T4" fmla="*/ 2147483646 w 38"/>
                <a:gd name="T5" fmla="*/ 2147483646 h 41"/>
                <a:gd name="T6" fmla="*/ 2147483646 w 38"/>
                <a:gd name="T7" fmla="*/ 2147483646 h 41"/>
                <a:gd name="T8" fmla="*/ 2147483646 w 38"/>
                <a:gd name="T9" fmla="*/ 2147483646 h 41"/>
                <a:gd name="T10" fmla="*/ 2147483646 w 38"/>
                <a:gd name="T11" fmla="*/ 2147483646 h 41"/>
                <a:gd name="T12" fmla="*/ 2147483646 w 38"/>
                <a:gd name="T13" fmla="*/ 2147483646 h 41"/>
                <a:gd name="T14" fmla="*/ 2147483646 w 38"/>
                <a:gd name="T15" fmla="*/ 2147483646 h 41"/>
                <a:gd name="T16" fmla="*/ 2147483646 w 38"/>
                <a:gd name="T17" fmla="*/ 2147483646 h 41"/>
                <a:gd name="T18" fmla="*/ 2147483646 w 38"/>
                <a:gd name="T19" fmla="*/ 2147483646 h 41"/>
                <a:gd name="T20" fmla="*/ 2147483646 w 38"/>
                <a:gd name="T21" fmla="*/ 2147483646 h 41"/>
                <a:gd name="T22" fmla="*/ 2147483646 w 38"/>
                <a:gd name="T23" fmla="*/ 2147483646 h 41"/>
                <a:gd name="T24" fmla="*/ 2147483646 w 38"/>
                <a:gd name="T25" fmla="*/ 2147483646 h 41"/>
                <a:gd name="T26" fmla="*/ 2147483646 w 38"/>
                <a:gd name="T27" fmla="*/ 0 h 41"/>
                <a:gd name="T28" fmla="*/ 2147483646 w 38"/>
                <a:gd name="T29" fmla="*/ 2147483646 h 41"/>
                <a:gd name="T30" fmla="*/ 2147483646 w 38"/>
                <a:gd name="T31" fmla="*/ 2147483646 h 41"/>
                <a:gd name="T32" fmla="*/ 2147483646 w 38"/>
                <a:gd name="T33" fmla="*/ 2147483646 h 41"/>
                <a:gd name="T34" fmla="*/ 2147483646 w 38"/>
                <a:gd name="T35" fmla="*/ 2147483646 h 41"/>
                <a:gd name="T36" fmla="*/ 2147483646 w 38"/>
                <a:gd name="T37" fmla="*/ 2147483646 h 41"/>
                <a:gd name="T38" fmla="*/ 2147483646 w 38"/>
                <a:gd name="T39" fmla="*/ 2147483646 h 41"/>
                <a:gd name="T40" fmla="*/ 0 w 38"/>
                <a:gd name="T41" fmla="*/ 2147483646 h 41"/>
                <a:gd name="T42" fmla="*/ 2147483646 w 38"/>
                <a:gd name="T43" fmla="*/ 2147483646 h 41"/>
                <a:gd name="T44" fmla="*/ 2147483646 w 38"/>
                <a:gd name="T45" fmla="*/ 2147483646 h 41"/>
                <a:gd name="T46" fmla="*/ 2147483646 w 38"/>
                <a:gd name="T47" fmla="*/ 2147483646 h 41"/>
                <a:gd name="T48" fmla="*/ 2147483646 w 38"/>
                <a:gd name="T49" fmla="*/ 2147483646 h 41"/>
                <a:gd name="T50" fmla="*/ 2147483646 w 38"/>
                <a:gd name="T51" fmla="*/ 2147483646 h 4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8" h="41">
                  <a:moveTo>
                    <a:pt x="6" y="35"/>
                  </a:moveTo>
                  <a:cubicBezTo>
                    <a:pt x="11" y="38"/>
                    <a:pt x="11" y="38"/>
                    <a:pt x="11" y="38"/>
                  </a:cubicBezTo>
                  <a:cubicBezTo>
                    <a:pt x="13" y="40"/>
                    <a:pt x="13" y="40"/>
                    <a:pt x="13" y="40"/>
                  </a:cubicBezTo>
                  <a:cubicBezTo>
                    <a:pt x="15" y="41"/>
                    <a:pt x="15" y="41"/>
                    <a:pt x="15" y="41"/>
                  </a:cubicBezTo>
                  <a:cubicBezTo>
                    <a:pt x="15" y="41"/>
                    <a:pt x="15" y="41"/>
                    <a:pt x="15" y="41"/>
                  </a:cubicBezTo>
                  <a:cubicBezTo>
                    <a:pt x="18" y="38"/>
                    <a:pt x="18" y="38"/>
                    <a:pt x="18" y="38"/>
                  </a:cubicBezTo>
                  <a:cubicBezTo>
                    <a:pt x="20" y="40"/>
                    <a:pt x="20" y="40"/>
                    <a:pt x="20" y="40"/>
                  </a:cubicBezTo>
                  <a:cubicBezTo>
                    <a:pt x="21" y="39"/>
                    <a:pt x="21" y="39"/>
                    <a:pt x="21" y="39"/>
                  </a:cubicBezTo>
                  <a:cubicBezTo>
                    <a:pt x="35" y="39"/>
                    <a:pt x="35" y="39"/>
                    <a:pt x="35" y="39"/>
                  </a:cubicBezTo>
                  <a:cubicBezTo>
                    <a:pt x="38" y="37"/>
                    <a:pt x="38" y="37"/>
                    <a:pt x="38" y="37"/>
                  </a:cubicBezTo>
                  <a:cubicBezTo>
                    <a:pt x="36" y="36"/>
                    <a:pt x="36" y="36"/>
                    <a:pt x="36" y="36"/>
                  </a:cubicBezTo>
                  <a:cubicBezTo>
                    <a:pt x="33" y="7"/>
                    <a:pt x="33" y="7"/>
                    <a:pt x="33" y="7"/>
                  </a:cubicBezTo>
                  <a:cubicBezTo>
                    <a:pt x="36" y="7"/>
                    <a:pt x="36" y="7"/>
                    <a:pt x="36" y="7"/>
                  </a:cubicBezTo>
                  <a:cubicBezTo>
                    <a:pt x="27" y="0"/>
                    <a:pt x="27" y="0"/>
                    <a:pt x="27" y="0"/>
                  </a:cubicBezTo>
                  <a:cubicBezTo>
                    <a:pt x="27" y="3"/>
                    <a:pt x="27" y="3"/>
                    <a:pt x="27" y="3"/>
                  </a:cubicBezTo>
                  <a:cubicBezTo>
                    <a:pt x="17" y="3"/>
                    <a:pt x="17" y="3"/>
                    <a:pt x="17" y="3"/>
                  </a:cubicBezTo>
                  <a:cubicBezTo>
                    <a:pt x="16" y="11"/>
                    <a:pt x="16" y="11"/>
                    <a:pt x="16" y="11"/>
                  </a:cubicBezTo>
                  <a:cubicBezTo>
                    <a:pt x="14" y="13"/>
                    <a:pt x="14" y="13"/>
                    <a:pt x="14" y="13"/>
                  </a:cubicBezTo>
                  <a:cubicBezTo>
                    <a:pt x="14" y="13"/>
                    <a:pt x="14" y="20"/>
                    <a:pt x="13" y="20"/>
                  </a:cubicBezTo>
                  <a:cubicBezTo>
                    <a:pt x="13" y="20"/>
                    <a:pt x="5" y="19"/>
                    <a:pt x="1" y="19"/>
                  </a:cubicBezTo>
                  <a:cubicBezTo>
                    <a:pt x="0" y="20"/>
                    <a:pt x="0" y="20"/>
                    <a:pt x="0" y="20"/>
                  </a:cubicBezTo>
                  <a:cubicBezTo>
                    <a:pt x="3" y="26"/>
                    <a:pt x="3" y="26"/>
                    <a:pt x="3" y="26"/>
                  </a:cubicBezTo>
                  <a:cubicBezTo>
                    <a:pt x="3" y="33"/>
                    <a:pt x="3" y="33"/>
                    <a:pt x="3" y="33"/>
                  </a:cubicBezTo>
                  <a:cubicBezTo>
                    <a:pt x="1" y="36"/>
                    <a:pt x="1" y="36"/>
                    <a:pt x="1" y="36"/>
                  </a:cubicBezTo>
                  <a:cubicBezTo>
                    <a:pt x="4" y="36"/>
                    <a:pt x="4" y="36"/>
                    <a:pt x="4" y="36"/>
                  </a:cubicBezTo>
                  <a:lnTo>
                    <a:pt x="6" y="35"/>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67" name="Freeform 306">
              <a:extLst>
                <a:ext uri="{FF2B5EF4-FFF2-40B4-BE49-F238E27FC236}">
                  <a16:creationId xmlns:a16="http://schemas.microsoft.com/office/drawing/2014/main" id="{579EAEE0-B55D-E997-A368-50B142862BA6}"/>
                </a:ext>
              </a:extLst>
            </p:cNvPr>
            <p:cNvSpPr>
              <a:spLocks/>
            </p:cNvSpPr>
            <p:nvPr/>
          </p:nvSpPr>
          <p:spPr bwMode="auto">
            <a:xfrm>
              <a:off x="8508219" y="3089140"/>
              <a:ext cx="215320" cy="208062"/>
            </a:xfrm>
            <a:custGeom>
              <a:avLst/>
              <a:gdLst>
                <a:gd name="T0" fmla="*/ 0 w 36"/>
                <a:gd name="T1" fmla="*/ 2147483646 h 35"/>
                <a:gd name="T2" fmla="*/ 2147483646 w 36"/>
                <a:gd name="T3" fmla="*/ 2147483646 h 35"/>
                <a:gd name="T4" fmla="*/ 2147483646 w 36"/>
                <a:gd name="T5" fmla="*/ 2147483646 h 35"/>
                <a:gd name="T6" fmla="*/ 2147483646 w 36"/>
                <a:gd name="T7" fmla="*/ 2147483646 h 35"/>
                <a:gd name="T8" fmla="*/ 2147483646 w 36"/>
                <a:gd name="T9" fmla="*/ 2147483646 h 35"/>
                <a:gd name="T10" fmla="*/ 2147483646 w 36"/>
                <a:gd name="T11" fmla="*/ 2147483646 h 35"/>
                <a:gd name="T12" fmla="*/ 2147483646 w 36"/>
                <a:gd name="T13" fmla="*/ 2147483646 h 35"/>
                <a:gd name="T14" fmla="*/ 2147483646 w 36"/>
                <a:gd name="T15" fmla="*/ 2147483646 h 35"/>
                <a:gd name="T16" fmla="*/ 2147483646 w 36"/>
                <a:gd name="T17" fmla="*/ 2147483646 h 35"/>
                <a:gd name="T18" fmla="*/ 2147483646 w 36"/>
                <a:gd name="T19" fmla="*/ 2147483646 h 35"/>
                <a:gd name="T20" fmla="*/ 2147483646 w 36"/>
                <a:gd name="T21" fmla="*/ 2147483646 h 35"/>
                <a:gd name="T22" fmla="*/ 2147483646 w 36"/>
                <a:gd name="T23" fmla="*/ 2147483646 h 35"/>
                <a:gd name="T24" fmla="*/ 2147483646 w 36"/>
                <a:gd name="T25" fmla="*/ 2147483646 h 35"/>
                <a:gd name="T26" fmla="*/ 2147483646 w 36"/>
                <a:gd name="T27" fmla="*/ 2147483646 h 35"/>
                <a:gd name="T28" fmla="*/ 2147483646 w 36"/>
                <a:gd name="T29" fmla="*/ 2147483646 h 35"/>
                <a:gd name="T30" fmla="*/ 2147483646 w 36"/>
                <a:gd name="T31" fmla="*/ 2147483646 h 35"/>
                <a:gd name="T32" fmla="*/ 2147483646 w 36"/>
                <a:gd name="T33" fmla="*/ 2147483646 h 35"/>
                <a:gd name="T34" fmla="*/ 2147483646 w 36"/>
                <a:gd name="T35" fmla="*/ 2147483646 h 35"/>
                <a:gd name="T36" fmla="*/ 2147483646 w 36"/>
                <a:gd name="T37" fmla="*/ 2147483646 h 35"/>
                <a:gd name="T38" fmla="*/ 2147483646 w 36"/>
                <a:gd name="T39" fmla="*/ 2147483646 h 35"/>
                <a:gd name="T40" fmla="*/ 2147483646 w 36"/>
                <a:gd name="T41" fmla="*/ 0 h 35"/>
                <a:gd name="T42" fmla="*/ 2147483646 w 36"/>
                <a:gd name="T43" fmla="*/ 0 h 35"/>
                <a:gd name="T44" fmla="*/ 2147483646 w 36"/>
                <a:gd name="T45" fmla="*/ 2147483646 h 35"/>
                <a:gd name="T46" fmla="*/ 0 w 36"/>
                <a:gd name="T47" fmla="*/ 2147483646 h 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6" h="35">
                  <a:moveTo>
                    <a:pt x="0" y="5"/>
                  </a:moveTo>
                  <a:cubicBezTo>
                    <a:pt x="0" y="5"/>
                    <a:pt x="1" y="7"/>
                    <a:pt x="1" y="8"/>
                  </a:cubicBezTo>
                  <a:cubicBezTo>
                    <a:pt x="1" y="8"/>
                    <a:pt x="2" y="10"/>
                    <a:pt x="2" y="10"/>
                  </a:cubicBezTo>
                  <a:cubicBezTo>
                    <a:pt x="2" y="10"/>
                    <a:pt x="1" y="35"/>
                    <a:pt x="2" y="35"/>
                  </a:cubicBezTo>
                  <a:cubicBezTo>
                    <a:pt x="2" y="35"/>
                    <a:pt x="2" y="35"/>
                    <a:pt x="3" y="35"/>
                  </a:cubicBezTo>
                  <a:cubicBezTo>
                    <a:pt x="7" y="35"/>
                    <a:pt x="29" y="35"/>
                    <a:pt x="29" y="35"/>
                  </a:cubicBezTo>
                  <a:cubicBezTo>
                    <a:pt x="34" y="32"/>
                    <a:pt x="34" y="32"/>
                    <a:pt x="34" y="32"/>
                  </a:cubicBezTo>
                  <a:cubicBezTo>
                    <a:pt x="36" y="30"/>
                    <a:pt x="36" y="30"/>
                    <a:pt x="36" y="30"/>
                  </a:cubicBezTo>
                  <a:cubicBezTo>
                    <a:pt x="36" y="30"/>
                    <a:pt x="36" y="30"/>
                    <a:pt x="36" y="30"/>
                  </a:cubicBezTo>
                  <a:cubicBezTo>
                    <a:pt x="33" y="23"/>
                    <a:pt x="33" y="23"/>
                    <a:pt x="33" y="23"/>
                  </a:cubicBezTo>
                  <a:cubicBezTo>
                    <a:pt x="29" y="15"/>
                    <a:pt x="29" y="15"/>
                    <a:pt x="29" y="15"/>
                  </a:cubicBezTo>
                  <a:cubicBezTo>
                    <a:pt x="24" y="8"/>
                    <a:pt x="24" y="8"/>
                    <a:pt x="24" y="8"/>
                  </a:cubicBezTo>
                  <a:cubicBezTo>
                    <a:pt x="31" y="12"/>
                    <a:pt x="31" y="12"/>
                    <a:pt x="31" y="12"/>
                  </a:cubicBezTo>
                  <a:cubicBezTo>
                    <a:pt x="34" y="9"/>
                    <a:pt x="34" y="9"/>
                    <a:pt x="34" y="9"/>
                  </a:cubicBezTo>
                  <a:cubicBezTo>
                    <a:pt x="33" y="9"/>
                    <a:pt x="33" y="9"/>
                    <a:pt x="33" y="9"/>
                  </a:cubicBezTo>
                  <a:cubicBezTo>
                    <a:pt x="30" y="1"/>
                    <a:pt x="30" y="1"/>
                    <a:pt x="30" y="1"/>
                  </a:cubicBezTo>
                  <a:cubicBezTo>
                    <a:pt x="28" y="3"/>
                    <a:pt x="28" y="3"/>
                    <a:pt x="28" y="3"/>
                  </a:cubicBezTo>
                  <a:cubicBezTo>
                    <a:pt x="22" y="2"/>
                    <a:pt x="22" y="2"/>
                    <a:pt x="22" y="2"/>
                  </a:cubicBezTo>
                  <a:cubicBezTo>
                    <a:pt x="19" y="1"/>
                    <a:pt x="19" y="1"/>
                    <a:pt x="19" y="1"/>
                  </a:cubicBezTo>
                  <a:cubicBezTo>
                    <a:pt x="12" y="3"/>
                    <a:pt x="12" y="3"/>
                    <a:pt x="12" y="3"/>
                  </a:cubicBezTo>
                  <a:cubicBezTo>
                    <a:pt x="6" y="0"/>
                    <a:pt x="6" y="0"/>
                    <a:pt x="6" y="0"/>
                  </a:cubicBezTo>
                  <a:cubicBezTo>
                    <a:pt x="2" y="0"/>
                    <a:pt x="2" y="0"/>
                    <a:pt x="2" y="0"/>
                  </a:cubicBezTo>
                  <a:cubicBezTo>
                    <a:pt x="1" y="2"/>
                    <a:pt x="1" y="2"/>
                    <a:pt x="1" y="2"/>
                  </a:cubicBezTo>
                  <a:lnTo>
                    <a:pt x="0" y="5"/>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68" name="Freeform 307">
              <a:extLst>
                <a:ext uri="{FF2B5EF4-FFF2-40B4-BE49-F238E27FC236}">
                  <a16:creationId xmlns:a16="http://schemas.microsoft.com/office/drawing/2014/main" id="{D92E6163-A609-E2A7-AC23-99B544E66A67}"/>
                </a:ext>
              </a:extLst>
            </p:cNvPr>
            <p:cNvSpPr>
              <a:spLocks/>
            </p:cNvSpPr>
            <p:nvPr/>
          </p:nvSpPr>
          <p:spPr bwMode="auto">
            <a:xfrm>
              <a:off x="8214271" y="3052850"/>
              <a:ext cx="312093" cy="296367"/>
            </a:xfrm>
            <a:custGeom>
              <a:avLst/>
              <a:gdLst>
                <a:gd name="T0" fmla="*/ 2147483646 w 52"/>
                <a:gd name="T1" fmla="*/ 2147483646 h 50"/>
                <a:gd name="T2" fmla="*/ 2147483646 w 52"/>
                <a:gd name="T3" fmla="*/ 2147483646 h 50"/>
                <a:gd name="T4" fmla="*/ 2147483646 w 52"/>
                <a:gd name="T5" fmla="*/ 2147483646 h 50"/>
                <a:gd name="T6" fmla="*/ 0 w 52"/>
                <a:gd name="T7" fmla="*/ 2147483646 h 50"/>
                <a:gd name="T8" fmla="*/ 0 w 52"/>
                <a:gd name="T9" fmla="*/ 2147483646 h 50"/>
                <a:gd name="T10" fmla="*/ 2147483646 w 52"/>
                <a:gd name="T11" fmla="*/ 2147483646 h 50"/>
                <a:gd name="T12" fmla="*/ 2147483646 w 52"/>
                <a:gd name="T13" fmla="*/ 2147483646 h 50"/>
                <a:gd name="T14" fmla="*/ 2147483646 w 52"/>
                <a:gd name="T15" fmla="*/ 2147483646 h 50"/>
                <a:gd name="T16" fmla="*/ 2147483646 w 52"/>
                <a:gd name="T17" fmla="*/ 2147483646 h 50"/>
                <a:gd name="T18" fmla="*/ 2147483646 w 52"/>
                <a:gd name="T19" fmla="*/ 2147483646 h 50"/>
                <a:gd name="T20" fmla="*/ 2147483646 w 52"/>
                <a:gd name="T21" fmla="*/ 2147483646 h 50"/>
                <a:gd name="T22" fmla="*/ 2147483646 w 52"/>
                <a:gd name="T23" fmla="*/ 2147483646 h 50"/>
                <a:gd name="T24" fmla="*/ 2147483646 w 52"/>
                <a:gd name="T25" fmla="*/ 2147483646 h 50"/>
                <a:gd name="T26" fmla="*/ 2147483646 w 52"/>
                <a:gd name="T27" fmla="*/ 2147483646 h 50"/>
                <a:gd name="T28" fmla="*/ 2147483646 w 52"/>
                <a:gd name="T29" fmla="*/ 2147483646 h 50"/>
                <a:gd name="T30" fmla="*/ 2147483646 w 52"/>
                <a:gd name="T31" fmla="*/ 2147483646 h 50"/>
                <a:gd name="T32" fmla="*/ 2147483646 w 52"/>
                <a:gd name="T33" fmla="*/ 2147483646 h 50"/>
                <a:gd name="T34" fmla="*/ 2147483646 w 52"/>
                <a:gd name="T35" fmla="*/ 2147483646 h 50"/>
                <a:gd name="T36" fmla="*/ 2147483646 w 52"/>
                <a:gd name="T37" fmla="*/ 2147483646 h 50"/>
                <a:gd name="T38" fmla="*/ 2147483646 w 52"/>
                <a:gd name="T39" fmla="*/ 2147483646 h 50"/>
                <a:gd name="T40" fmla="*/ 2147483646 w 52"/>
                <a:gd name="T41" fmla="*/ 2147483646 h 50"/>
                <a:gd name="T42" fmla="*/ 2147483646 w 52"/>
                <a:gd name="T43" fmla="*/ 2147483646 h 50"/>
                <a:gd name="T44" fmla="*/ 2147483646 w 52"/>
                <a:gd name="T45" fmla="*/ 2147483646 h 50"/>
                <a:gd name="T46" fmla="*/ 2147483646 w 52"/>
                <a:gd name="T47" fmla="*/ 2147483646 h 50"/>
                <a:gd name="T48" fmla="*/ 2147483646 w 52"/>
                <a:gd name="T49" fmla="*/ 2147483646 h 50"/>
                <a:gd name="T50" fmla="*/ 2147483646 w 52"/>
                <a:gd name="T51" fmla="*/ 2147483646 h 50"/>
                <a:gd name="T52" fmla="*/ 2147483646 w 52"/>
                <a:gd name="T53" fmla="*/ 2147483646 h 50"/>
                <a:gd name="T54" fmla="*/ 2147483646 w 52"/>
                <a:gd name="T55" fmla="*/ 2147483646 h 50"/>
                <a:gd name="T56" fmla="*/ 2147483646 w 52"/>
                <a:gd name="T57" fmla="*/ 2147483646 h 50"/>
                <a:gd name="T58" fmla="*/ 2147483646 w 52"/>
                <a:gd name="T59" fmla="*/ 2147483646 h 50"/>
                <a:gd name="T60" fmla="*/ 2147483646 w 52"/>
                <a:gd name="T61" fmla="*/ 2147483646 h 50"/>
                <a:gd name="T62" fmla="*/ 2147483646 w 52"/>
                <a:gd name="T63" fmla="*/ 2147483646 h 50"/>
                <a:gd name="T64" fmla="*/ 2147483646 w 52"/>
                <a:gd name="T65" fmla="*/ 2147483646 h 50"/>
                <a:gd name="T66" fmla="*/ 2147483646 w 52"/>
                <a:gd name="T67" fmla="*/ 0 h 50"/>
                <a:gd name="T68" fmla="*/ 2147483646 w 52"/>
                <a:gd name="T69" fmla="*/ 2147483646 h 50"/>
                <a:gd name="T70" fmla="*/ 2147483646 w 52"/>
                <a:gd name="T71" fmla="*/ 2147483646 h 5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 h="50">
                  <a:moveTo>
                    <a:pt x="4" y="6"/>
                  </a:moveTo>
                  <a:cubicBezTo>
                    <a:pt x="3" y="9"/>
                    <a:pt x="3" y="9"/>
                    <a:pt x="3" y="9"/>
                  </a:cubicBezTo>
                  <a:cubicBezTo>
                    <a:pt x="2" y="10"/>
                    <a:pt x="2" y="10"/>
                    <a:pt x="2" y="10"/>
                  </a:cubicBezTo>
                  <a:cubicBezTo>
                    <a:pt x="0" y="12"/>
                    <a:pt x="0" y="12"/>
                    <a:pt x="0" y="12"/>
                  </a:cubicBezTo>
                  <a:cubicBezTo>
                    <a:pt x="0" y="29"/>
                    <a:pt x="0" y="29"/>
                    <a:pt x="0" y="29"/>
                  </a:cubicBezTo>
                  <a:cubicBezTo>
                    <a:pt x="6" y="34"/>
                    <a:pt x="6" y="34"/>
                    <a:pt x="6" y="34"/>
                  </a:cubicBezTo>
                  <a:cubicBezTo>
                    <a:pt x="9" y="35"/>
                    <a:pt x="9" y="35"/>
                    <a:pt x="9" y="35"/>
                  </a:cubicBezTo>
                  <a:cubicBezTo>
                    <a:pt x="17" y="36"/>
                    <a:pt x="17" y="36"/>
                    <a:pt x="17" y="36"/>
                  </a:cubicBezTo>
                  <a:cubicBezTo>
                    <a:pt x="19" y="38"/>
                    <a:pt x="19" y="38"/>
                    <a:pt x="19" y="38"/>
                  </a:cubicBezTo>
                  <a:cubicBezTo>
                    <a:pt x="23" y="36"/>
                    <a:pt x="23" y="36"/>
                    <a:pt x="23" y="36"/>
                  </a:cubicBezTo>
                  <a:cubicBezTo>
                    <a:pt x="47" y="49"/>
                    <a:pt x="47" y="49"/>
                    <a:pt x="47" y="49"/>
                  </a:cubicBezTo>
                  <a:cubicBezTo>
                    <a:pt x="47" y="48"/>
                    <a:pt x="47" y="48"/>
                    <a:pt x="47" y="48"/>
                  </a:cubicBezTo>
                  <a:cubicBezTo>
                    <a:pt x="47" y="49"/>
                    <a:pt x="47" y="49"/>
                    <a:pt x="47" y="49"/>
                  </a:cubicBezTo>
                  <a:cubicBezTo>
                    <a:pt x="48" y="50"/>
                    <a:pt x="48" y="50"/>
                    <a:pt x="48" y="50"/>
                  </a:cubicBezTo>
                  <a:cubicBezTo>
                    <a:pt x="48" y="47"/>
                    <a:pt x="48" y="47"/>
                    <a:pt x="48" y="47"/>
                  </a:cubicBezTo>
                  <a:cubicBezTo>
                    <a:pt x="51" y="47"/>
                    <a:pt x="51" y="47"/>
                    <a:pt x="51" y="47"/>
                  </a:cubicBezTo>
                  <a:cubicBezTo>
                    <a:pt x="52" y="41"/>
                    <a:pt x="52" y="41"/>
                    <a:pt x="52" y="41"/>
                  </a:cubicBezTo>
                  <a:cubicBezTo>
                    <a:pt x="51" y="41"/>
                    <a:pt x="51" y="41"/>
                    <a:pt x="51" y="41"/>
                  </a:cubicBezTo>
                  <a:cubicBezTo>
                    <a:pt x="50" y="41"/>
                    <a:pt x="51" y="16"/>
                    <a:pt x="51" y="16"/>
                  </a:cubicBezTo>
                  <a:cubicBezTo>
                    <a:pt x="51" y="16"/>
                    <a:pt x="50" y="14"/>
                    <a:pt x="50" y="14"/>
                  </a:cubicBezTo>
                  <a:cubicBezTo>
                    <a:pt x="50" y="13"/>
                    <a:pt x="49" y="11"/>
                    <a:pt x="49" y="11"/>
                  </a:cubicBezTo>
                  <a:cubicBezTo>
                    <a:pt x="50" y="8"/>
                    <a:pt x="50" y="8"/>
                    <a:pt x="50" y="8"/>
                  </a:cubicBezTo>
                  <a:cubicBezTo>
                    <a:pt x="51" y="6"/>
                    <a:pt x="51" y="6"/>
                    <a:pt x="51" y="6"/>
                  </a:cubicBezTo>
                  <a:cubicBezTo>
                    <a:pt x="48" y="5"/>
                    <a:pt x="48" y="5"/>
                    <a:pt x="48" y="5"/>
                  </a:cubicBezTo>
                  <a:cubicBezTo>
                    <a:pt x="45" y="3"/>
                    <a:pt x="45" y="3"/>
                    <a:pt x="45" y="3"/>
                  </a:cubicBezTo>
                  <a:cubicBezTo>
                    <a:pt x="41" y="2"/>
                    <a:pt x="41" y="2"/>
                    <a:pt x="41" y="2"/>
                  </a:cubicBezTo>
                  <a:cubicBezTo>
                    <a:pt x="35" y="4"/>
                    <a:pt x="35" y="4"/>
                    <a:pt x="35" y="4"/>
                  </a:cubicBezTo>
                  <a:cubicBezTo>
                    <a:pt x="35" y="8"/>
                    <a:pt x="35" y="8"/>
                    <a:pt x="35" y="8"/>
                  </a:cubicBezTo>
                  <a:cubicBezTo>
                    <a:pt x="29" y="10"/>
                    <a:pt x="29" y="10"/>
                    <a:pt x="29" y="10"/>
                  </a:cubicBezTo>
                  <a:cubicBezTo>
                    <a:pt x="25" y="7"/>
                    <a:pt x="25" y="7"/>
                    <a:pt x="25" y="7"/>
                  </a:cubicBezTo>
                  <a:cubicBezTo>
                    <a:pt x="22" y="5"/>
                    <a:pt x="22" y="5"/>
                    <a:pt x="22" y="5"/>
                  </a:cubicBezTo>
                  <a:cubicBezTo>
                    <a:pt x="20" y="3"/>
                    <a:pt x="20" y="3"/>
                    <a:pt x="20" y="3"/>
                  </a:cubicBezTo>
                  <a:cubicBezTo>
                    <a:pt x="13" y="2"/>
                    <a:pt x="13" y="2"/>
                    <a:pt x="13" y="2"/>
                  </a:cubicBezTo>
                  <a:cubicBezTo>
                    <a:pt x="8" y="0"/>
                    <a:pt x="8" y="0"/>
                    <a:pt x="8" y="0"/>
                  </a:cubicBezTo>
                  <a:cubicBezTo>
                    <a:pt x="8" y="2"/>
                    <a:pt x="8" y="2"/>
                    <a:pt x="8" y="2"/>
                  </a:cubicBezTo>
                  <a:lnTo>
                    <a:pt x="4" y="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69" name="Freeform 308">
              <a:extLst>
                <a:ext uri="{FF2B5EF4-FFF2-40B4-BE49-F238E27FC236}">
                  <a16:creationId xmlns:a16="http://schemas.microsoft.com/office/drawing/2014/main" id="{4D3E672E-C8E8-2F27-89A8-736FF521D6DC}"/>
                </a:ext>
              </a:extLst>
            </p:cNvPr>
            <p:cNvSpPr>
              <a:spLocks/>
            </p:cNvSpPr>
            <p:nvPr/>
          </p:nvSpPr>
          <p:spPr bwMode="auto">
            <a:xfrm>
              <a:off x="8184029" y="2964544"/>
              <a:ext cx="78629" cy="147579"/>
            </a:xfrm>
            <a:custGeom>
              <a:avLst/>
              <a:gdLst>
                <a:gd name="T0" fmla="*/ 2147483646 w 78"/>
                <a:gd name="T1" fmla="*/ 2147483646 h 150"/>
                <a:gd name="T2" fmla="*/ 2147483646 w 78"/>
                <a:gd name="T3" fmla="*/ 2147483646 h 150"/>
                <a:gd name="T4" fmla="*/ 2147483646 w 78"/>
                <a:gd name="T5" fmla="*/ 2147483646 h 150"/>
                <a:gd name="T6" fmla="*/ 0 w 78"/>
                <a:gd name="T7" fmla="*/ 2147483646 h 150"/>
                <a:gd name="T8" fmla="*/ 0 w 78"/>
                <a:gd name="T9" fmla="*/ 2147483646 h 150"/>
                <a:gd name="T10" fmla="*/ 2147483646 w 78"/>
                <a:gd name="T11" fmla="*/ 2147483646 h 150"/>
                <a:gd name="T12" fmla="*/ 2147483646 w 78"/>
                <a:gd name="T13" fmla="*/ 2147483646 h 150"/>
                <a:gd name="T14" fmla="*/ 2147483646 w 78"/>
                <a:gd name="T15" fmla="*/ 2147483646 h 150"/>
                <a:gd name="T16" fmla="*/ 2147483646 w 78"/>
                <a:gd name="T17" fmla="*/ 2147483646 h 150"/>
                <a:gd name="T18" fmla="*/ 2147483646 w 78"/>
                <a:gd name="T19" fmla="*/ 2147483646 h 150"/>
                <a:gd name="T20" fmla="*/ 2147483646 w 78"/>
                <a:gd name="T21" fmla="*/ 2147483646 h 150"/>
                <a:gd name="T22" fmla="*/ 2147483646 w 78"/>
                <a:gd name="T23" fmla="*/ 2147483646 h 150"/>
                <a:gd name="T24" fmla="*/ 2147483646 w 78"/>
                <a:gd name="T25" fmla="*/ 2147483646 h 150"/>
                <a:gd name="T26" fmla="*/ 2147483646 w 78"/>
                <a:gd name="T27" fmla="*/ 2147483646 h 150"/>
                <a:gd name="T28" fmla="*/ 2147483646 w 78"/>
                <a:gd name="T29" fmla="*/ 2147483646 h 150"/>
                <a:gd name="T30" fmla="*/ 2147483646 w 78"/>
                <a:gd name="T31" fmla="*/ 2147483646 h 150"/>
                <a:gd name="T32" fmla="*/ 2147483646 w 78"/>
                <a:gd name="T33" fmla="*/ 2147483646 h 150"/>
                <a:gd name="T34" fmla="*/ 2147483646 w 78"/>
                <a:gd name="T35" fmla="*/ 2147483646 h 150"/>
                <a:gd name="T36" fmla="*/ 2147483646 w 78"/>
                <a:gd name="T37" fmla="*/ 0 h 150"/>
                <a:gd name="T38" fmla="*/ 2147483646 w 78"/>
                <a:gd name="T39" fmla="*/ 0 h 150"/>
                <a:gd name="T40" fmla="*/ 2147483646 w 78"/>
                <a:gd name="T41" fmla="*/ 2147483646 h 150"/>
                <a:gd name="T42" fmla="*/ 2147483646 w 78"/>
                <a:gd name="T43" fmla="*/ 2147483646 h 1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8" h="150">
                  <a:moveTo>
                    <a:pt x="18" y="12"/>
                  </a:moveTo>
                  <a:lnTo>
                    <a:pt x="18" y="30"/>
                  </a:lnTo>
                  <a:lnTo>
                    <a:pt x="18" y="54"/>
                  </a:lnTo>
                  <a:lnTo>
                    <a:pt x="0" y="78"/>
                  </a:lnTo>
                  <a:lnTo>
                    <a:pt x="0" y="90"/>
                  </a:lnTo>
                  <a:lnTo>
                    <a:pt x="12" y="102"/>
                  </a:lnTo>
                  <a:lnTo>
                    <a:pt x="18" y="108"/>
                  </a:lnTo>
                  <a:lnTo>
                    <a:pt x="36" y="120"/>
                  </a:lnTo>
                  <a:lnTo>
                    <a:pt x="36" y="144"/>
                  </a:lnTo>
                  <a:lnTo>
                    <a:pt x="42" y="150"/>
                  </a:lnTo>
                  <a:lnTo>
                    <a:pt x="48" y="144"/>
                  </a:lnTo>
                  <a:lnTo>
                    <a:pt x="54" y="126"/>
                  </a:lnTo>
                  <a:lnTo>
                    <a:pt x="78" y="102"/>
                  </a:lnTo>
                  <a:lnTo>
                    <a:pt x="78" y="90"/>
                  </a:lnTo>
                  <a:lnTo>
                    <a:pt x="60" y="84"/>
                  </a:lnTo>
                  <a:lnTo>
                    <a:pt x="42" y="72"/>
                  </a:lnTo>
                  <a:lnTo>
                    <a:pt x="66" y="36"/>
                  </a:lnTo>
                  <a:lnTo>
                    <a:pt x="60" y="12"/>
                  </a:lnTo>
                  <a:lnTo>
                    <a:pt x="36" y="0"/>
                  </a:lnTo>
                  <a:lnTo>
                    <a:pt x="24" y="0"/>
                  </a:lnTo>
                  <a:lnTo>
                    <a:pt x="24" y="6"/>
                  </a:lnTo>
                  <a:lnTo>
                    <a:pt x="18" y="1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70" name="Freeform 309">
              <a:extLst>
                <a:ext uri="{FF2B5EF4-FFF2-40B4-BE49-F238E27FC236}">
                  <a16:creationId xmlns:a16="http://schemas.microsoft.com/office/drawing/2014/main" id="{57899208-7AE2-51D5-A43F-F4C3BB915E97}"/>
                </a:ext>
              </a:extLst>
            </p:cNvPr>
            <p:cNvSpPr>
              <a:spLocks/>
            </p:cNvSpPr>
            <p:nvPr/>
          </p:nvSpPr>
          <p:spPr bwMode="auto">
            <a:xfrm>
              <a:off x="7798147" y="2999625"/>
              <a:ext cx="226207" cy="172982"/>
            </a:xfrm>
            <a:custGeom>
              <a:avLst/>
              <a:gdLst>
                <a:gd name="T0" fmla="*/ 2147483646 w 228"/>
                <a:gd name="T1" fmla="*/ 2147483646 h 174"/>
                <a:gd name="T2" fmla="*/ 2147483646 w 228"/>
                <a:gd name="T3" fmla="*/ 2147483646 h 174"/>
                <a:gd name="T4" fmla="*/ 2147483646 w 228"/>
                <a:gd name="T5" fmla="*/ 2147483646 h 174"/>
                <a:gd name="T6" fmla="*/ 2147483646 w 228"/>
                <a:gd name="T7" fmla="*/ 2147483646 h 174"/>
                <a:gd name="T8" fmla="*/ 2147483646 w 228"/>
                <a:gd name="T9" fmla="*/ 2147483646 h 174"/>
                <a:gd name="T10" fmla="*/ 2147483646 w 228"/>
                <a:gd name="T11" fmla="*/ 2147483646 h 174"/>
                <a:gd name="T12" fmla="*/ 2147483646 w 228"/>
                <a:gd name="T13" fmla="*/ 2147483646 h 174"/>
                <a:gd name="T14" fmla="*/ 2147483646 w 228"/>
                <a:gd name="T15" fmla="*/ 2147483646 h 174"/>
                <a:gd name="T16" fmla="*/ 2147483646 w 228"/>
                <a:gd name="T17" fmla="*/ 2147483646 h 174"/>
                <a:gd name="T18" fmla="*/ 2147483646 w 228"/>
                <a:gd name="T19" fmla="*/ 2147483646 h 174"/>
                <a:gd name="T20" fmla="*/ 2147483646 w 228"/>
                <a:gd name="T21" fmla="*/ 2147483646 h 174"/>
                <a:gd name="T22" fmla="*/ 2147483646 w 228"/>
                <a:gd name="T23" fmla="*/ 2147483646 h 174"/>
                <a:gd name="T24" fmla="*/ 2147483646 w 228"/>
                <a:gd name="T25" fmla="*/ 2147483646 h 174"/>
                <a:gd name="T26" fmla="*/ 2147483646 w 228"/>
                <a:gd name="T27" fmla="*/ 0 h 174"/>
                <a:gd name="T28" fmla="*/ 2147483646 w 228"/>
                <a:gd name="T29" fmla="*/ 2147483646 h 174"/>
                <a:gd name="T30" fmla="*/ 2147483646 w 228"/>
                <a:gd name="T31" fmla="*/ 2147483646 h 174"/>
                <a:gd name="T32" fmla="*/ 2147483646 w 228"/>
                <a:gd name="T33" fmla="*/ 2147483646 h 174"/>
                <a:gd name="T34" fmla="*/ 2147483646 w 228"/>
                <a:gd name="T35" fmla="*/ 2147483646 h 174"/>
                <a:gd name="T36" fmla="*/ 2147483646 w 228"/>
                <a:gd name="T37" fmla="*/ 2147483646 h 174"/>
                <a:gd name="T38" fmla="*/ 0 w 228"/>
                <a:gd name="T39" fmla="*/ 2147483646 h 174"/>
                <a:gd name="T40" fmla="*/ 2147483646 w 228"/>
                <a:gd name="T41" fmla="*/ 2147483646 h 174"/>
                <a:gd name="T42" fmla="*/ 2147483646 w 228"/>
                <a:gd name="T43" fmla="*/ 2147483646 h 17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28" h="174">
                  <a:moveTo>
                    <a:pt x="90" y="156"/>
                  </a:moveTo>
                  <a:lnTo>
                    <a:pt x="114" y="138"/>
                  </a:lnTo>
                  <a:lnTo>
                    <a:pt x="144" y="120"/>
                  </a:lnTo>
                  <a:lnTo>
                    <a:pt x="180" y="108"/>
                  </a:lnTo>
                  <a:lnTo>
                    <a:pt x="186" y="96"/>
                  </a:lnTo>
                  <a:lnTo>
                    <a:pt x="192" y="84"/>
                  </a:lnTo>
                  <a:lnTo>
                    <a:pt x="216" y="78"/>
                  </a:lnTo>
                  <a:lnTo>
                    <a:pt x="228" y="72"/>
                  </a:lnTo>
                  <a:lnTo>
                    <a:pt x="222" y="42"/>
                  </a:lnTo>
                  <a:lnTo>
                    <a:pt x="216" y="12"/>
                  </a:lnTo>
                  <a:lnTo>
                    <a:pt x="210" y="12"/>
                  </a:lnTo>
                  <a:lnTo>
                    <a:pt x="186" y="12"/>
                  </a:lnTo>
                  <a:lnTo>
                    <a:pt x="168" y="12"/>
                  </a:lnTo>
                  <a:lnTo>
                    <a:pt x="144" y="0"/>
                  </a:lnTo>
                  <a:lnTo>
                    <a:pt x="120" y="36"/>
                  </a:lnTo>
                  <a:lnTo>
                    <a:pt x="96" y="60"/>
                  </a:lnTo>
                  <a:lnTo>
                    <a:pt x="72" y="90"/>
                  </a:lnTo>
                  <a:lnTo>
                    <a:pt x="66" y="138"/>
                  </a:lnTo>
                  <a:lnTo>
                    <a:pt x="12" y="162"/>
                  </a:lnTo>
                  <a:lnTo>
                    <a:pt x="0" y="174"/>
                  </a:lnTo>
                  <a:lnTo>
                    <a:pt x="84" y="174"/>
                  </a:lnTo>
                  <a:lnTo>
                    <a:pt x="90" y="15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71" name="Freeform 310">
              <a:extLst>
                <a:ext uri="{FF2B5EF4-FFF2-40B4-BE49-F238E27FC236}">
                  <a16:creationId xmlns:a16="http://schemas.microsoft.com/office/drawing/2014/main" id="{83EB5BD8-D945-E567-2668-E1481EC9260D}"/>
                </a:ext>
              </a:extLst>
            </p:cNvPr>
            <p:cNvSpPr>
              <a:spLocks/>
            </p:cNvSpPr>
            <p:nvPr/>
          </p:nvSpPr>
          <p:spPr bwMode="auto">
            <a:xfrm>
              <a:off x="7730405" y="3172607"/>
              <a:ext cx="156046" cy="135482"/>
            </a:xfrm>
            <a:custGeom>
              <a:avLst/>
              <a:gdLst>
                <a:gd name="T0" fmla="*/ 2147483646 w 26"/>
                <a:gd name="T1" fmla="*/ 2147483646 h 23"/>
                <a:gd name="T2" fmla="*/ 2147483646 w 26"/>
                <a:gd name="T3" fmla="*/ 2147483646 h 23"/>
                <a:gd name="T4" fmla="*/ 2147483646 w 26"/>
                <a:gd name="T5" fmla="*/ 2147483646 h 23"/>
                <a:gd name="T6" fmla="*/ 2147483646 w 26"/>
                <a:gd name="T7" fmla="*/ 2147483646 h 23"/>
                <a:gd name="T8" fmla="*/ 2147483646 w 26"/>
                <a:gd name="T9" fmla="*/ 2147483646 h 23"/>
                <a:gd name="T10" fmla="*/ 2147483646 w 26"/>
                <a:gd name="T11" fmla="*/ 2147483646 h 23"/>
                <a:gd name="T12" fmla="*/ 2147483646 w 26"/>
                <a:gd name="T13" fmla="*/ 0 h 23"/>
                <a:gd name="T14" fmla="*/ 2147483646 w 26"/>
                <a:gd name="T15" fmla="*/ 0 h 23"/>
                <a:gd name="T16" fmla="*/ 2147483646 w 26"/>
                <a:gd name="T17" fmla="*/ 2147483646 h 23"/>
                <a:gd name="T18" fmla="*/ 2147483646 w 26"/>
                <a:gd name="T19" fmla="*/ 2147483646 h 23"/>
                <a:gd name="T20" fmla="*/ 0 w 26"/>
                <a:gd name="T21" fmla="*/ 2147483646 h 23"/>
                <a:gd name="T22" fmla="*/ 2147483646 w 26"/>
                <a:gd name="T23" fmla="*/ 2147483646 h 23"/>
                <a:gd name="T24" fmla="*/ 2147483646 w 26"/>
                <a:gd name="T25" fmla="*/ 2147483646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23">
                  <a:moveTo>
                    <a:pt x="13" y="16"/>
                  </a:moveTo>
                  <a:cubicBezTo>
                    <a:pt x="15" y="14"/>
                    <a:pt x="15" y="14"/>
                    <a:pt x="15" y="14"/>
                  </a:cubicBezTo>
                  <a:cubicBezTo>
                    <a:pt x="16" y="6"/>
                    <a:pt x="16" y="6"/>
                    <a:pt x="16" y="6"/>
                  </a:cubicBezTo>
                  <a:cubicBezTo>
                    <a:pt x="26" y="6"/>
                    <a:pt x="26" y="6"/>
                    <a:pt x="26" y="6"/>
                  </a:cubicBezTo>
                  <a:cubicBezTo>
                    <a:pt x="26" y="3"/>
                    <a:pt x="26" y="3"/>
                    <a:pt x="26" y="3"/>
                  </a:cubicBezTo>
                  <a:cubicBezTo>
                    <a:pt x="25" y="3"/>
                    <a:pt x="25" y="3"/>
                    <a:pt x="25" y="3"/>
                  </a:cubicBezTo>
                  <a:cubicBezTo>
                    <a:pt x="25" y="0"/>
                    <a:pt x="25" y="0"/>
                    <a:pt x="25" y="0"/>
                  </a:cubicBezTo>
                  <a:cubicBezTo>
                    <a:pt x="11" y="0"/>
                    <a:pt x="11" y="0"/>
                    <a:pt x="11" y="0"/>
                  </a:cubicBezTo>
                  <a:cubicBezTo>
                    <a:pt x="9" y="2"/>
                    <a:pt x="9" y="2"/>
                    <a:pt x="9" y="2"/>
                  </a:cubicBezTo>
                  <a:cubicBezTo>
                    <a:pt x="4" y="13"/>
                    <a:pt x="4" y="13"/>
                    <a:pt x="4" y="13"/>
                  </a:cubicBezTo>
                  <a:cubicBezTo>
                    <a:pt x="0" y="22"/>
                    <a:pt x="0" y="22"/>
                    <a:pt x="0" y="22"/>
                  </a:cubicBezTo>
                  <a:cubicBezTo>
                    <a:pt x="4" y="22"/>
                    <a:pt x="12" y="23"/>
                    <a:pt x="12" y="23"/>
                  </a:cubicBezTo>
                  <a:cubicBezTo>
                    <a:pt x="13" y="23"/>
                    <a:pt x="13" y="16"/>
                    <a:pt x="13" y="16"/>
                  </a:cubicBez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72" name="Freeform 311">
              <a:extLst>
                <a:ext uri="{FF2B5EF4-FFF2-40B4-BE49-F238E27FC236}">
                  <a16:creationId xmlns:a16="http://schemas.microsoft.com/office/drawing/2014/main" id="{89162A57-2686-CA61-E166-D61D092B9D65}"/>
                </a:ext>
              </a:extLst>
            </p:cNvPr>
            <p:cNvSpPr>
              <a:spLocks/>
            </p:cNvSpPr>
            <p:nvPr/>
          </p:nvSpPr>
          <p:spPr bwMode="auto">
            <a:xfrm>
              <a:off x="7737663" y="3475023"/>
              <a:ext cx="47177" cy="36290"/>
            </a:xfrm>
            <a:custGeom>
              <a:avLst/>
              <a:gdLst>
                <a:gd name="T0" fmla="*/ 2147483646 w 48"/>
                <a:gd name="T1" fmla="*/ 2147483646 h 36"/>
                <a:gd name="T2" fmla="*/ 2147483646 w 48"/>
                <a:gd name="T3" fmla="*/ 2147483646 h 36"/>
                <a:gd name="T4" fmla="*/ 2147483646 w 48"/>
                <a:gd name="T5" fmla="*/ 0 h 36"/>
                <a:gd name="T6" fmla="*/ 2147483646 w 48"/>
                <a:gd name="T7" fmla="*/ 0 h 36"/>
                <a:gd name="T8" fmla="*/ 2147483646 w 48"/>
                <a:gd name="T9" fmla="*/ 2147483646 h 36"/>
                <a:gd name="T10" fmla="*/ 0 w 48"/>
                <a:gd name="T11" fmla="*/ 2147483646 h 36"/>
                <a:gd name="T12" fmla="*/ 2147483646 w 48"/>
                <a:gd name="T13" fmla="*/ 2147483646 h 36"/>
                <a:gd name="T14" fmla="*/ 2147483646 w 48"/>
                <a:gd name="T15" fmla="*/ 2147483646 h 36"/>
                <a:gd name="T16" fmla="*/ 2147483646 w 48"/>
                <a:gd name="T17" fmla="*/ 2147483646 h 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8" h="36">
                  <a:moveTo>
                    <a:pt x="48" y="24"/>
                  </a:moveTo>
                  <a:lnTo>
                    <a:pt x="48" y="6"/>
                  </a:lnTo>
                  <a:lnTo>
                    <a:pt x="48" y="0"/>
                  </a:lnTo>
                  <a:lnTo>
                    <a:pt x="36" y="0"/>
                  </a:lnTo>
                  <a:lnTo>
                    <a:pt x="6" y="6"/>
                  </a:lnTo>
                  <a:lnTo>
                    <a:pt x="0" y="6"/>
                  </a:lnTo>
                  <a:lnTo>
                    <a:pt x="18" y="36"/>
                  </a:lnTo>
                  <a:lnTo>
                    <a:pt x="36" y="24"/>
                  </a:lnTo>
                  <a:lnTo>
                    <a:pt x="48" y="2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73" name="Freeform 312">
              <a:extLst>
                <a:ext uri="{FF2B5EF4-FFF2-40B4-BE49-F238E27FC236}">
                  <a16:creationId xmlns:a16="http://schemas.microsoft.com/office/drawing/2014/main" id="{BA6A21A2-B3DE-236E-96A1-5F0772EB4F11}"/>
                </a:ext>
              </a:extLst>
            </p:cNvPr>
            <p:cNvSpPr>
              <a:spLocks/>
            </p:cNvSpPr>
            <p:nvPr/>
          </p:nvSpPr>
          <p:spPr bwMode="auto">
            <a:xfrm>
              <a:off x="8461043" y="3268170"/>
              <a:ext cx="309674" cy="379835"/>
            </a:xfrm>
            <a:custGeom>
              <a:avLst/>
              <a:gdLst>
                <a:gd name="T0" fmla="*/ 2147483646 w 52"/>
                <a:gd name="T1" fmla="*/ 2147483646 h 64"/>
                <a:gd name="T2" fmla="*/ 2147483646 w 52"/>
                <a:gd name="T3" fmla="*/ 2147483646 h 64"/>
                <a:gd name="T4" fmla="*/ 2147483646 w 52"/>
                <a:gd name="T5" fmla="*/ 2147483646 h 64"/>
                <a:gd name="T6" fmla="*/ 2147483646 w 52"/>
                <a:gd name="T7" fmla="*/ 2147483646 h 64"/>
                <a:gd name="T8" fmla="*/ 2147483646 w 52"/>
                <a:gd name="T9" fmla="*/ 2147483646 h 64"/>
                <a:gd name="T10" fmla="*/ 2147483646 w 52"/>
                <a:gd name="T11" fmla="*/ 2147483646 h 64"/>
                <a:gd name="T12" fmla="*/ 2147483646 w 52"/>
                <a:gd name="T13" fmla="*/ 2147483646 h 64"/>
                <a:gd name="T14" fmla="*/ 2147483646 w 52"/>
                <a:gd name="T15" fmla="*/ 2147483646 h 64"/>
                <a:gd name="T16" fmla="*/ 2147483646 w 52"/>
                <a:gd name="T17" fmla="*/ 2147483646 h 64"/>
                <a:gd name="T18" fmla="*/ 0 w 52"/>
                <a:gd name="T19" fmla="*/ 2147483646 h 64"/>
                <a:gd name="T20" fmla="*/ 2147483646 w 52"/>
                <a:gd name="T21" fmla="*/ 2147483646 h 64"/>
                <a:gd name="T22" fmla="*/ 2147483646 w 52"/>
                <a:gd name="T23" fmla="*/ 2147483646 h 64"/>
                <a:gd name="T24" fmla="*/ 2147483646 w 52"/>
                <a:gd name="T25" fmla="*/ 2147483646 h 64"/>
                <a:gd name="T26" fmla="*/ 2147483646 w 52"/>
                <a:gd name="T27" fmla="*/ 2147483646 h 64"/>
                <a:gd name="T28" fmla="*/ 2147483646 w 52"/>
                <a:gd name="T29" fmla="*/ 2147483646 h 64"/>
                <a:gd name="T30" fmla="*/ 2147483646 w 52"/>
                <a:gd name="T31" fmla="*/ 2147483646 h 64"/>
                <a:gd name="T32" fmla="*/ 2147483646 w 52"/>
                <a:gd name="T33" fmla="*/ 2147483646 h 64"/>
                <a:gd name="T34" fmla="*/ 2147483646 w 52"/>
                <a:gd name="T35" fmla="*/ 2147483646 h 64"/>
                <a:gd name="T36" fmla="*/ 2147483646 w 52"/>
                <a:gd name="T37" fmla="*/ 2147483646 h 64"/>
                <a:gd name="T38" fmla="*/ 2147483646 w 52"/>
                <a:gd name="T39" fmla="*/ 2147483646 h 64"/>
                <a:gd name="T40" fmla="*/ 2147483646 w 52"/>
                <a:gd name="T41" fmla="*/ 2147483646 h 64"/>
                <a:gd name="T42" fmla="*/ 2147483646 w 52"/>
                <a:gd name="T43" fmla="*/ 2147483646 h 64"/>
                <a:gd name="T44" fmla="*/ 2147483646 w 52"/>
                <a:gd name="T45" fmla="*/ 2147483646 h 64"/>
                <a:gd name="T46" fmla="*/ 2147483646 w 52"/>
                <a:gd name="T47" fmla="*/ 2147483646 h 64"/>
                <a:gd name="T48" fmla="*/ 2147483646 w 52"/>
                <a:gd name="T49" fmla="*/ 2147483646 h 64"/>
                <a:gd name="T50" fmla="*/ 2147483646 w 52"/>
                <a:gd name="T51" fmla="*/ 2147483646 h 64"/>
                <a:gd name="T52" fmla="*/ 2147483646 w 52"/>
                <a:gd name="T53" fmla="*/ 2147483646 h 64"/>
                <a:gd name="T54" fmla="*/ 2147483646 w 52"/>
                <a:gd name="T55" fmla="*/ 2147483646 h 64"/>
                <a:gd name="T56" fmla="*/ 2147483646 w 52"/>
                <a:gd name="T57" fmla="*/ 2147483646 h 64"/>
                <a:gd name="T58" fmla="*/ 2147483646 w 52"/>
                <a:gd name="T59" fmla="*/ 2147483646 h 64"/>
                <a:gd name="T60" fmla="*/ 2147483646 w 52"/>
                <a:gd name="T61" fmla="*/ 2147483646 h 64"/>
                <a:gd name="T62" fmla="*/ 2147483646 w 52"/>
                <a:gd name="T63" fmla="*/ 2147483646 h 64"/>
                <a:gd name="T64" fmla="*/ 2147483646 w 52"/>
                <a:gd name="T65" fmla="*/ 2147483646 h 64"/>
                <a:gd name="T66" fmla="*/ 2147483646 w 52"/>
                <a:gd name="T67" fmla="*/ 2147483646 h 64"/>
                <a:gd name="T68" fmla="*/ 2147483646 w 52"/>
                <a:gd name="T69" fmla="*/ 2147483646 h 64"/>
                <a:gd name="T70" fmla="*/ 2147483646 w 52"/>
                <a:gd name="T71" fmla="*/ 0 h 64"/>
                <a:gd name="T72" fmla="*/ 2147483646 w 52"/>
                <a:gd name="T73" fmla="*/ 2147483646 h 64"/>
                <a:gd name="T74" fmla="*/ 2147483646 w 52"/>
                <a:gd name="T75" fmla="*/ 2147483646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 h="64">
                  <a:moveTo>
                    <a:pt x="37" y="5"/>
                  </a:moveTo>
                  <a:cubicBezTo>
                    <a:pt x="37" y="5"/>
                    <a:pt x="15" y="5"/>
                    <a:pt x="11" y="5"/>
                  </a:cubicBezTo>
                  <a:cubicBezTo>
                    <a:pt x="10" y="11"/>
                    <a:pt x="10" y="11"/>
                    <a:pt x="10" y="11"/>
                  </a:cubicBezTo>
                  <a:cubicBezTo>
                    <a:pt x="7" y="11"/>
                    <a:pt x="7" y="11"/>
                    <a:pt x="7" y="11"/>
                  </a:cubicBezTo>
                  <a:cubicBezTo>
                    <a:pt x="7" y="14"/>
                    <a:pt x="7" y="14"/>
                    <a:pt x="7" y="14"/>
                  </a:cubicBezTo>
                  <a:cubicBezTo>
                    <a:pt x="6" y="13"/>
                    <a:pt x="6" y="13"/>
                    <a:pt x="6" y="13"/>
                  </a:cubicBezTo>
                  <a:cubicBezTo>
                    <a:pt x="5" y="25"/>
                    <a:pt x="5" y="25"/>
                    <a:pt x="5" y="25"/>
                  </a:cubicBezTo>
                  <a:cubicBezTo>
                    <a:pt x="2" y="27"/>
                    <a:pt x="2" y="27"/>
                    <a:pt x="2" y="27"/>
                  </a:cubicBezTo>
                  <a:cubicBezTo>
                    <a:pt x="1" y="32"/>
                    <a:pt x="1" y="32"/>
                    <a:pt x="1" y="32"/>
                  </a:cubicBezTo>
                  <a:cubicBezTo>
                    <a:pt x="0" y="35"/>
                    <a:pt x="0" y="35"/>
                    <a:pt x="0" y="35"/>
                  </a:cubicBezTo>
                  <a:cubicBezTo>
                    <a:pt x="3" y="41"/>
                    <a:pt x="3" y="41"/>
                    <a:pt x="3" y="41"/>
                  </a:cubicBezTo>
                  <a:cubicBezTo>
                    <a:pt x="5" y="45"/>
                    <a:pt x="5" y="45"/>
                    <a:pt x="5" y="45"/>
                  </a:cubicBezTo>
                  <a:cubicBezTo>
                    <a:pt x="8" y="50"/>
                    <a:pt x="8" y="50"/>
                    <a:pt x="8" y="50"/>
                  </a:cubicBezTo>
                  <a:cubicBezTo>
                    <a:pt x="12" y="52"/>
                    <a:pt x="12" y="52"/>
                    <a:pt x="12" y="52"/>
                  </a:cubicBezTo>
                  <a:cubicBezTo>
                    <a:pt x="18" y="58"/>
                    <a:pt x="18" y="58"/>
                    <a:pt x="18" y="58"/>
                  </a:cubicBezTo>
                  <a:cubicBezTo>
                    <a:pt x="20" y="61"/>
                    <a:pt x="20" y="61"/>
                    <a:pt x="20" y="61"/>
                  </a:cubicBezTo>
                  <a:cubicBezTo>
                    <a:pt x="25" y="61"/>
                    <a:pt x="25" y="61"/>
                    <a:pt x="25" y="61"/>
                  </a:cubicBezTo>
                  <a:cubicBezTo>
                    <a:pt x="29" y="64"/>
                    <a:pt x="29" y="64"/>
                    <a:pt x="29" y="64"/>
                  </a:cubicBezTo>
                  <a:cubicBezTo>
                    <a:pt x="36" y="63"/>
                    <a:pt x="36" y="63"/>
                    <a:pt x="36" y="63"/>
                  </a:cubicBezTo>
                  <a:cubicBezTo>
                    <a:pt x="41" y="61"/>
                    <a:pt x="41" y="61"/>
                    <a:pt x="41" y="61"/>
                  </a:cubicBezTo>
                  <a:cubicBezTo>
                    <a:pt x="44" y="61"/>
                    <a:pt x="44" y="61"/>
                    <a:pt x="44" y="61"/>
                  </a:cubicBezTo>
                  <a:cubicBezTo>
                    <a:pt x="44" y="59"/>
                    <a:pt x="44" y="59"/>
                    <a:pt x="44" y="59"/>
                  </a:cubicBezTo>
                  <a:cubicBezTo>
                    <a:pt x="42" y="57"/>
                    <a:pt x="42" y="57"/>
                    <a:pt x="42" y="57"/>
                  </a:cubicBezTo>
                  <a:cubicBezTo>
                    <a:pt x="39" y="54"/>
                    <a:pt x="39" y="54"/>
                    <a:pt x="39" y="54"/>
                  </a:cubicBezTo>
                  <a:cubicBezTo>
                    <a:pt x="35" y="51"/>
                    <a:pt x="35" y="51"/>
                    <a:pt x="35" y="51"/>
                  </a:cubicBezTo>
                  <a:cubicBezTo>
                    <a:pt x="36" y="48"/>
                    <a:pt x="36" y="48"/>
                    <a:pt x="36" y="48"/>
                  </a:cubicBezTo>
                  <a:cubicBezTo>
                    <a:pt x="38" y="48"/>
                    <a:pt x="38" y="48"/>
                    <a:pt x="38" y="48"/>
                  </a:cubicBezTo>
                  <a:cubicBezTo>
                    <a:pt x="39" y="42"/>
                    <a:pt x="39" y="42"/>
                    <a:pt x="39" y="42"/>
                  </a:cubicBezTo>
                  <a:cubicBezTo>
                    <a:pt x="43" y="38"/>
                    <a:pt x="43" y="38"/>
                    <a:pt x="43" y="38"/>
                  </a:cubicBezTo>
                  <a:cubicBezTo>
                    <a:pt x="46" y="32"/>
                    <a:pt x="46" y="32"/>
                    <a:pt x="46" y="32"/>
                  </a:cubicBezTo>
                  <a:cubicBezTo>
                    <a:pt x="47" y="21"/>
                    <a:pt x="47" y="21"/>
                    <a:pt x="47" y="21"/>
                  </a:cubicBezTo>
                  <a:cubicBezTo>
                    <a:pt x="50" y="19"/>
                    <a:pt x="50" y="19"/>
                    <a:pt x="50" y="19"/>
                  </a:cubicBezTo>
                  <a:cubicBezTo>
                    <a:pt x="52" y="18"/>
                    <a:pt x="52" y="18"/>
                    <a:pt x="52" y="18"/>
                  </a:cubicBezTo>
                  <a:cubicBezTo>
                    <a:pt x="50" y="13"/>
                    <a:pt x="50" y="13"/>
                    <a:pt x="50" y="13"/>
                  </a:cubicBezTo>
                  <a:cubicBezTo>
                    <a:pt x="47" y="4"/>
                    <a:pt x="47" y="4"/>
                    <a:pt x="47" y="4"/>
                  </a:cubicBezTo>
                  <a:cubicBezTo>
                    <a:pt x="44" y="0"/>
                    <a:pt x="44" y="0"/>
                    <a:pt x="44" y="0"/>
                  </a:cubicBezTo>
                  <a:cubicBezTo>
                    <a:pt x="42" y="2"/>
                    <a:pt x="42" y="2"/>
                    <a:pt x="42" y="2"/>
                  </a:cubicBezTo>
                  <a:lnTo>
                    <a:pt x="37" y="5"/>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74" name="Freeform 313">
              <a:extLst>
                <a:ext uri="{FF2B5EF4-FFF2-40B4-BE49-F238E27FC236}">
                  <a16:creationId xmlns:a16="http://schemas.microsoft.com/office/drawing/2014/main" id="{5191838C-FAC0-A082-8BB4-0481F24060B6}"/>
                </a:ext>
              </a:extLst>
            </p:cNvPr>
            <p:cNvSpPr>
              <a:spLocks/>
            </p:cNvSpPr>
            <p:nvPr/>
          </p:nvSpPr>
          <p:spPr bwMode="auto">
            <a:xfrm>
              <a:off x="7886452" y="3517361"/>
              <a:ext cx="113708" cy="112498"/>
            </a:xfrm>
            <a:custGeom>
              <a:avLst/>
              <a:gdLst>
                <a:gd name="T0" fmla="*/ 2147483646 w 19"/>
                <a:gd name="T1" fmla="*/ 2147483646 h 19"/>
                <a:gd name="T2" fmla="*/ 2147483646 w 19"/>
                <a:gd name="T3" fmla="*/ 2147483646 h 19"/>
                <a:gd name="T4" fmla="*/ 2147483646 w 19"/>
                <a:gd name="T5" fmla="*/ 2147483646 h 19"/>
                <a:gd name="T6" fmla="*/ 2147483646 w 19"/>
                <a:gd name="T7" fmla="*/ 2147483646 h 19"/>
                <a:gd name="T8" fmla="*/ 2147483646 w 19"/>
                <a:gd name="T9" fmla="*/ 2147483646 h 19"/>
                <a:gd name="T10" fmla="*/ 2147483646 w 19"/>
                <a:gd name="T11" fmla="*/ 2147483646 h 19"/>
                <a:gd name="T12" fmla="*/ 2147483646 w 19"/>
                <a:gd name="T13" fmla="*/ 0 h 19"/>
                <a:gd name="T14" fmla="*/ 2147483646 w 19"/>
                <a:gd name="T15" fmla="*/ 0 h 19"/>
                <a:gd name="T16" fmla="*/ 2147483646 w 19"/>
                <a:gd name="T17" fmla="*/ 0 h 19"/>
                <a:gd name="T18" fmla="*/ 2147483646 w 19"/>
                <a:gd name="T19" fmla="*/ 2147483646 h 19"/>
                <a:gd name="T20" fmla="*/ 2147483646 w 19"/>
                <a:gd name="T21" fmla="*/ 2147483646 h 19"/>
                <a:gd name="T22" fmla="*/ 2147483646 w 19"/>
                <a:gd name="T23" fmla="*/ 2147483646 h 19"/>
                <a:gd name="T24" fmla="*/ 2147483646 w 19"/>
                <a:gd name="T25" fmla="*/ 2147483646 h 19"/>
                <a:gd name="T26" fmla="*/ 0 w 19"/>
                <a:gd name="T27" fmla="*/ 2147483646 h 19"/>
                <a:gd name="T28" fmla="*/ 2147483646 w 19"/>
                <a:gd name="T29" fmla="*/ 2147483646 h 19"/>
                <a:gd name="T30" fmla="*/ 2147483646 w 19"/>
                <a:gd name="T31" fmla="*/ 2147483646 h 19"/>
                <a:gd name="T32" fmla="*/ 2147483646 w 19"/>
                <a:gd name="T33" fmla="*/ 2147483646 h 19"/>
                <a:gd name="T34" fmla="*/ 2147483646 w 19"/>
                <a:gd name="T35" fmla="*/ 2147483646 h 19"/>
                <a:gd name="T36" fmla="*/ 2147483646 w 19"/>
                <a:gd name="T37" fmla="*/ 2147483646 h 19"/>
                <a:gd name="T38" fmla="*/ 2147483646 w 19"/>
                <a:gd name="T39" fmla="*/ 2147483646 h 19"/>
                <a:gd name="T40" fmla="*/ 2147483646 w 19"/>
                <a:gd name="T41" fmla="*/ 2147483646 h 19"/>
                <a:gd name="T42" fmla="*/ 2147483646 w 19"/>
                <a:gd name="T43" fmla="*/ 2147483646 h 19"/>
                <a:gd name="T44" fmla="*/ 2147483646 w 19"/>
                <a:gd name="T45" fmla="*/ 2147483646 h 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9" h="19">
                  <a:moveTo>
                    <a:pt x="17" y="10"/>
                  </a:moveTo>
                  <a:cubicBezTo>
                    <a:pt x="19" y="6"/>
                    <a:pt x="19" y="6"/>
                    <a:pt x="19" y="6"/>
                  </a:cubicBezTo>
                  <a:cubicBezTo>
                    <a:pt x="17" y="2"/>
                    <a:pt x="17" y="2"/>
                    <a:pt x="17" y="2"/>
                  </a:cubicBezTo>
                  <a:cubicBezTo>
                    <a:pt x="12" y="3"/>
                    <a:pt x="12" y="3"/>
                    <a:pt x="12" y="3"/>
                  </a:cubicBezTo>
                  <a:cubicBezTo>
                    <a:pt x="10" y="1"/>
                    <a:pt x="10" y="1"/>
                    <a:pt x="10" y="1"/>
                  </a:cubicBezTo>
                  <a:cubicBezTo>
                    <a:pt x="8" y="1"/>
                    <a:pt x="8" y="1"/>
                    <a:pt x="8" y="1"/>
                  </a:cubicBezTo>
                  <a:cubicBezTo>
                    <a:pt x="6" y="0"/>
                    <a:pt x="6" y="0"/>
                    <a:pt x="6" y="0"/>
                  </a:cubicBezTo>
                  <a:cubicBezTo>
                    <a:pt x="5" y="0"/>
                    <a:pt x="5" y="0"/>
                    <a:pt x="5" y="0"/>
                  </a:cubicBezTo>
                  <a:cubicBezTo>
                    <a:pt x="3" y="0"/>
                    <a:pt x="3" y="0"/>
                    <a:pt x="3" y="0"/>
                  </a:cubicBezTo>
                  <a:cubicBezTo>
                    <a:pt x="1" y="1"/>
                    <a:pt x="1" y="1"/>
                    <a:pt x="1" y="1"/>
                  </a:cubicBezTo>
                  <a:cubicBezTo>
                    <a:pt x="2" y="1"/>
                    <a:pt x="2" y="1"/>
                    <a:pt x="2" y="1"/>
                  </a:cubicBezTo>
                  <a:cubicBezTo>
                    <a:pt x="2" y="5"/>
                    <a:pt x="2" y="5"/>
                    <a:pt x="2" y="5"/>
                  </a:cubicBezTo>
                  <a:cubicBezTo>
                    <a:pt x="2" y="9"/>
                    <a:pt x="2" y="9"/>
                    <a:pt x="2" y="9"/>
                  </a:cubicBezTo>
                  <a:cubicBezTo>
                    <a:pt x="2" y="9"/>
                    <a:pt x="1" y="10"/>
                    <a:pt x="0" y="10"/>
                  </a:cubicBezTo>
                  <a:cubicBezTo>
                    <a:pt x="1" y="11"/>
                    <a:pt x="1" y="11"/>
                    <a:pt x="1" y="11"/>
                  </a:cubicBezTo>
                  <a:cubicBezTo>
                    <a:pt x="1" y="11"/>
                    <a:pt x="0" y="14"/>
                    <a:pt x="1" y="14"/>
                  </a:cubicBezTo>
                  <a:cubicBezTo>
                    <a:pt x="1" y="14"/>
                    <a:pt x="4" y="16"/>
                    <a:pt x="4" y="16"/>
                  </a:cubicBezTo>
                  <a:cubicBezTo>
                    <a:pt x="4" y="19"/>
                    <a:pt x="4" y="19"/>
                    <a:pt x="4" y="19"/>
                  </a:cubicBezTo>
                  <a:cubicBezTo>
                    <a:pt x="8" y="19"/>
                    <a:pt x="8" y="19"/>
                    <a:pt x="8" y="19"/>
                  </a:cubicBezTo>
                  <a:cubicBezTo>
                    <a:pt x="15" y="16"/>
                    <a:pt x="15" y="16"/>
                    <a:pt x="15" y="16"/>
                  </a:cubicBezTo>
                  <a:cubicBezTo>
                    <a:pt x="18" y="16"/>
                    <a:pt x="18" y="16"/>
                    <a:pt x="18" y="16"/>
                  </a:cubicBezTo>
                  <a:cubicBezTo>
                    <a:pt x="17" y="13"/>
                    <a:pt x="17" y="13"/>
                    <a:pt x="17" y="13"/>
                  </a:cubicBezTo>
                  <a:lnTo>
                    <a:pt x="17" y="1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75" name="Freeform 314">
              <a:extLst>
                <a:ext uri="{FF2B5EF4-FFF2-40B4-BE49-F238E27FC236}">
                  <a16:creationId xmlns:a16="http://schemas.microsoft.com/office/drawing/2014/main" id="{16895604-B677-55AD-29B1-8385B059F821}"/>
                </a:ext>
              </a:extLst>
            </p:cNvPr>
            <p:cNvSpPr>
              <a:spLocks/>
            </p:cNvSpPr>
            <p:nvPr/>
          </p:nvSpPr>
          <p:spPr bwMode="auto">
            <a:xfrm>
              <a:off x="7828388" y="3559699"/>
              <a:ext cx="81048" cy="70161"/>
            </a:xfrm>
            <a:custGeom>
              <a:avLst/>
              <a:gdLst>
                <a:gd name="T0" fmla="*/ 2147483646 w 14"/>
                <a:gd name="T1" fmla="*/ 2147483646 h 12"/>
                <a:gd name="T2" fmla="*/ 2147483646 w 14"/>
                <a:gd name="T3" fmla="*/ 2147483646 h 12"/>
                <a:gd name="T4" fmla="*/ 2147483646 w 14"/>
                <a:gd name="T5" fmla="*/ 2147483646 h 12"/>
                <a:gd name="T6" fmla="*/ 2147483646 w 14"/>
                <a:gd name="T7" fmla="*/ 2147483646 h 12"/>
                <a:gd name="T8" fmla="*/ 2147483646 w 14"/>
                <a:gd name="T9" fmla="*/ 2147483646 h 12"/>
                <a:gd name="T10" fmla="*/ 2147483646 w 14"/>
                <a:gd name="T11" fmla="*/ 0 h 12"/>
                <a:gd name="T12" fmla="*/ 2147483646 w 14"/>
                <a:gd name="T13" fmla="*/ 2147483646 h 12"/>
                <a:gd name="T14" fmla="*/ 2147483646 w 14"/>
                <a:gd name="T15" fmla="*/ 2147483646 h 12"/>
                <a:gd name="T16" fmla="*/ 0 w 14"/>
                <a:gd name="T17" fmla="*/ 2147483646 h 12"/>
                <a:gd name="T18" fmla="*/ 2147483646 w 14"/>
                <a:gd name="T19" fmla="*/ 2147483646 h 12"/>
                <a:gd name="T20" fmla="*/ 2147483646 w 14"/>
                <a:gd name="T21" fmla="*/ 2147483646 h 12"/>
                <a:gd name="T22" fmla="*/ 2147483646 w 14"/>
                <a:gd name="T23" fmla="*/ 2147483646 h 12"/>
                <a:gd name="T24" fmla="*/ 2147483646 w 14"/>
                <a:gd name="T25" fmla="*/ 2147483646 h 12"/>
                <a:gd name="T26" fmla="*/ 2147483646 w 14"/>
                <a:gd name="T27" fmla="*/ 2147483646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 h="12">
                  <a:moveTo>
                    <a:pt x="11" y="7"/>
                  </a:moveTo>
                  <a:cubicBezTo>
                    <a:pt x="10" y="7"/>
                    <a:pt x="11" y="4"/>
                    <a:pt x="11" y="4"/>
                  </a:cubicBezTo>
                  <a:cubicBezTo>
                    <a:pt x="10" y="3"/>
                    <a:pt x="10" y="3"/>
                    <a:pt x="10" y="3"/>
                  </a:cubicBezTo>
                  <a:cubicBezTo>
                    <a:pt x="9" y="3"/>
                    <a:pt x="8" y="4"/>
                    <a:pt x="8" y="4"/>
                  </a:cubicBezTo>
                  <a:cubicBezTo>
                    <a:pt x="7" y="4"/>
                    <a:pt x="6" y="1"/>
                    <a:pt x="6" y="1"/>
                  </a:cubicBezTo>
                  <a:cubicBezTo>
                    <a:pt x="4" y="0"/>
                    <a:pt x="4" y="0"/>
                    <a:pt x="4" y="0"/>
                  </a:cubicBezTo>
                  <a:cubicBezTo>
                    <a:pt x="3" y="2"/>
                    <a:pt x="3" y="2"/>
                    <a:pt x="3" y="2"/>
                  </a:cubicBezTo>
                  <a:cubicBezTo>
                    <a:pt x="1" y="3"/>
                    <a:pt x="1" y="3"/>
                    <a:pt x="1" y="3"/>
                  </a:cubicBezTo>
                  <a:cubicBezTo>
                    <a:pt x="0" y="5"/>
                    <a:pt x="0" y="5"/>
                    <a:pt x="0" y="5"/>
                  </a:cubicBezTo>
                  <a:cubicBezTo>
                    <a:pt x="1" y="6"/>
                    <a:pt x="1" y="6"/>
                    <a:pt x="1" y="6"/>
                  </a:cubicBezTo>
                  <a:cubicBezTo>
                    <a:pt x="10" y="12"/>
                    <a:pt x="10" y="12"/>
                    <a:pt x="10" y="12"/>
                  </a:cubicBezTo>
                  <a:cubicBezTo>
                    <a:pt x="14" y="12"/>
                    <a:pt x="14" y="12"/>
                    <a:pt x="14" y="12"/>
                  </a:cubicBezTo>
                  <a:cubicBezTo>
                    <a:pt x="14" y="9"/>
                    <a:pt x="14" y="9"/>
                    <a:pt x="14" y="9"/>
                  </a:cubicBezTo>
                  <a:cubicBezTo>
                    <a:pt x="14" y="9"/>
                    <a:pt x="11" y="7"/>
                    <a:pt x="11" y="7"/>
                  </a:cubicBez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76" name="Freeform 315">
              <a:extLst>
                <a:ext uri="{FF2B5EF4-FFF2-40B4-BE49-F238E27FC236}">
                  <a16:creationId xmlns:a16="http://schemas.microsoft.com/office/drawing/2014/main" id="{A3665C52-F388-BB54-9653-640DE4F3B841}"/>
                </a:ext>
              </a:extLst>
            </p:cNvPr>
            <p:cNvSpPr>
              <a:spLocks/>
            </p:cNvSpPr>
            <p:nvPr/>
          </p:nvSpPr>
          <p:spPr bwMode="auto">
            <a:xfrm>
              <a:off x="7790889" y="3535506"/>
              <a:ext cx="60483" cy="53225"/>
            </a:xfrm>
            <a:custGeom>
              <a:avLst/>
              <a:gdLst>
                <a:gd name="T0" fmla="*/ 2147483646 w 60"/>
                <a:gd name="T1" fmla="*/ 2147483646 h 54"/>
                <a:gd name="T2" fmla="*/ 2147483646 w 60"/>
                <a:gd name="T3" fmla="*/ 2147483646 h 54"/>
                <a:gd name="T4" fmla="*/ 2147483646 w 60"/>
                <a:gd name="T5" fmla="*/ 2147483646 h 54"/>
                <a:gd name="T6" fmla="*/ 2147483646 w 60"/>
                <a:gd name="T7" fmla="*/ 0 h 54"/>
                <a:gd name="T8" fmla="*/ 2147483646 w 60"/>
                <a:gd name="T9" fmla="*/ 0 h 54"/>
                <a:gd name="T10" fmla="*/ 2147483646 w 60"/>
                <a:gd name="T11" fmla="*/ 2147483646 h 54"/>
                <a:gd name="T12" fmla="*/ 0 w 60"/>
                <a:gd name="T13" fmla="*/ 2147483646 h 54"/>
                <a:gd name="T14" fmla="*/ 2147483646 w 60"/>
                <a:gd name="T15" fmla="*/ 2147483646 h 54"/>
                <a:gd name="T16" fmla="*/ 2147483646 w 60"/>
                <a:gd name="T17" fmla="*/ 2147483646 h 54"/>
                <a:gd name="T18" fmla="*/ 2147483646 w 60"/>
                <a:gd name="T19" fmla="*/ 2147483646 h 54"/>
                <a:gd name="T20" fmla="*/ 2147483646 w 60"/>
                <a:gd name="T21" fmla="*/ 2147483646 h 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 h="54">
                  <a:moveTo>
                    <a:pt x="54" y="36"/>
                  </a:moveTo>
                  <a:lnTo>
                    <a:pt x="60" y="24"/>
                  </a:lnTo>
                  <a:lnTo>
                    <a:pt x="54" y="18"/>
                  </a:lnTo>
                  <a:lnTo>
                    <a:pt x="42" y="0"/>
                  </a:lnTo>
                  <a:lnTo>
                    <a:pt x="18" y="0"/>
                  </a:lnTo>
                  <a:lnTo>
                    <a:pt x="12" y="12"/>
                  </a:lnTo>
                  <a:lnTo>
                    <a:pt x="0" y="18"/>
                  </a:lnTo>
                  <a:lnTo>
                    <a:pt x="12" y="30"/>
                  </a:lnTo>
                  <a:lnTo>
                    <a:pt x="36" y="54"/>
                  </a:lnTo>
                  <a:lnTo>
                    <a:pt x="42" y="42"/>
                  </a:lnTo>
                  <a:lnTo>
                    <a:pt x="54" y="3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77" name="Rectangle 316">
              <a:extLst>
                <a:ext uri="{FF2B5EF4-FFF2-40B4-BE49-F238E27FC236}">
                  <a16:creationId xmlns:a16="http://schemas.microsoft.com/office/drawing/2014/main" id="{33DB70A2-B45B-DB5E-F40D-E9D8880F179A}"/>
                </a:ext>
              </a:extLst>
            </p:cNvPr>
            <p:cNvSpPr>
              <a:spLocks noChangeArrowheads="1"/>
            </p:cNvSpPr>
            <p:nvPr/>
          </p:nvSpPr>
          <p:spPr bwMode="auto">
            <a:xfrm>
              <a:off x="7879194" y="3172607"/>
              <a:ext cx="7258" cy="18145"/>
            </a:xfrm>
            <a:prstGeom prst="rect">
              <a:avLst/>
            </a:prstGeom>
            <a:grpFill/>
            <a:ln w="9525">
              <a:solidFill>
                <a:schemeClr val="bg1"/>
              </a:solidFill>
              <a:miter lim="800000"/>
              <a:headEnd/>
              <a:tailEnd/>
            </a:ln>
          </p:spPr>
          <p:txBody>
            <a:bodyPr/>
            <a:lstStyle>
              <a:lvl1pPr>
                <a:defRPr sz="1400" b="1">
                  <a:solidFill>
                    <a:schemeClr val="bg1"/>
                  </a:solidFill>
                  <a:latin typeface="Arial" panose="020B0604020202020204" pitchFamily="34" charset="0"/>
                  <a:ea typeface="MS PGothic" panose="020B0600070205080204" pitchFamily="34" charset="-128"/>
                </a:defRPr>
              </a:lvl1pPr>
              <a:lvl2pPr marL="742950" indent="-285750">
                <a:defRPr sz="1400" b="1">
                  <a:solidFill>
                    <a:schemeClr val="bg1"/>
                  </a:solidFill>
                  <a:latin typeface="Arial" panose="020B0604020202020204" pitchFamily="34" charset="0"/>
                  <a:ea typeface="MS PGothic" panose="020B0600070205080204" pitchFamily="34" charset="-128"/>
                </a:defRPr>
              </a:lvl2pPr>
              <a:lvl3pPr marL="1143000" indent="-228600">
                <a:defRPr sz="1400" b="1">
                  <a:solidFill>
                    <a:schemeClr val="bg1"/>
                  </a:solidFill>
                  <a:latin typeface="Arial" panose="020B0604020202020204" pitchFamily="34" charset="0"/>
                  <a:ea typeface="MS PGothic" panose="020B0600070205080204" pitchFamily="34" charset="-128"/>
                </a:defRPr>
              </a:lvl3pPr>
              <a:lvl4pPr marL="1600200" indent="-228600">
                <a:defRPr sz="1400" b="1">
                  <a:solidFill>
                    <a:schemeClr val="bg1"/>
                  </a:solidFill>
                  <a:latin typeface="Arial" panose="020B0604020202020204" pitchFamily="34" charset="0"/>
                  <a:ea typeface="MS PGothic" panose="020B0600070205080204" pitchFamily="34" charset="-128"/>
                </a:defRPr>
              </a:lvl4pPr>
              <a:lvl5pPr marL="2057400" indent="-228600">
                <a:defRPr sz="1400" b="1">
                  <a:solidFill>
                    <a:schemeClr val="bg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400" b="1">
                  <a:solidFill>
                    <a:schemeClr val="bg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400" b="1">
                  <a:solidFill>
                    <a:schemeClr val="bg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400" b="1">
                  <a:solidFill>
                    <a:schemeClr val="bg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400" b="1">
                  <a:solidFill>
                    <a:schemeClr val="bg1"/>
                  </a:solidFill>
                  <a:latin typeface="Arial" panose="020B0604020202020204" pitchFamily="34" charset="0"/>
                  <a:ea typeface="MS PGothic" panose="020B0600070205080204" pitchFamily="34" charset="-128"/>
                </a:defRPr>
              </a:lvl9pPr>
            </a:lstStyle>
            <a:p>
              <a:pPr algn="ctr" eaLnBrk="1" fontAlgn="auto" hangingPunct="1">
                <a:spcBef>
                  <a:spcPct val="15000"/>
                </a:spcBef>
                <a:spcAft>
                  <a:spcPts val="0"/>
                </a:spcAft>
                <a:defRPr/>
              </a:pPr>
              <a:endParaRPr lang="en-US" altLang="en-US" dirty="0"/>
            </a:p>
          </p:txBody>
        </p:sp>
        <p:sp>
          <p:nvSpPr>
            <p:cNvPr id="78" name="Freeform 317">
              <a:extLst>
                <a:ext uri="{FF2B5EF4-FFF2-40B4-BE49-F238E27FC236}">
                  <a16:creationId xmlns:a16="http://schemas.microsoft.com/office/drawing/2014/main" id="{C4B516A7-EA65-E8C6-79A5-127DC024B258}"/>
                </a:ext>
              </a:extLst>
            </p:cNvPr>
            <p:cNvSpPr>
              <a:spLocks/>
            </p:cNvSpPr>
            <p:nvPr/>
          </p:nvSpPr>
          <p:spPr bwMode="auto">
            <a:xfrm>
              <a:off x="7879194" y="2964544"/>
              <a:ext cx="390722" cy="384673"/>
            </a:xfrm>
            <a:custGeom>
              <a:avLst/>
              <a:gdLst>
                <a:gd name="T0" fmla="*/ 2147483646 w 390"/>
                <a:gd name="T1" fmla="*/ 2147483646 h 390"/>
                <a:gd name="T2" fmla="*/ 2147483646 w 390"/>
                <a:gd name="T3" fmla="*/ 2147483646 h 390"/>
                <a:gd name="T4" fmla="*/ 2147483646 w 390"/>
                <a:gd name="T5" fmla="*/ 2147483646 h 390"/>
                <a:gd name="T6" fmla="*/ 2147483646 w 390"/>
                <a:gd name="T7" fmla="*/ 2147483646 h 390"/>
                <a:gd name="T8" fmla="*/ 2147483646 w 390"/>
                <a:gd name="T9" fmla="*/ 2147483646 h 390"/>
                <a:gd name="T10" fmla="*/ 2147483646 w 390"/>
                <a:gd name="T11" fmla="*/ 2147483646 h 390"/>
                <a:gd name="T12" fmla="*/ 2147483646 w 390"/>
                <a:gd name="T13" fmla="*/ 2147483646 h 390"/>
                <a:gd name="T14" fmla="*/ 2147483646 w 390"/>
                <a:gd name="T15" fmla="*/ 2147483646 h 390"/>
                <a:gd name="T16" fmla="*/ 2147483646 w 390"/>
                <a:gd name="T17" fmla="*/ 2147483646 h 390"/>
                <a:gd name="T18" fmla="*/ 2147483646 w 390"/>
                <a:gd name="T19" fmla="*/ 2147483646 h 390"/>
                <a:gd name="T20" fmla="*/ 2147483646 w 390"/>
                <a:gd name="T21" fmla="*/ 2147483646 h 390"/>
                <a:gd name="T22" fmla="*/ 2147483646 w 390"/>
                <a:gd name="T23" fmla="*/ 2147483646 h 390"/>
                <a:gd name="T24" fmla="*/ 2147483646 w 390"/>
                <a:gd name="T25" fmla="*/ 2147483646 h 390"/>
                <a:gd name="T26" fmla="*/ 2147483646 w 390"/>
                <a:gd name="T27" fmla="*/ 2147483646 h 390"/>
                <a:gd name="T28" fmla="*/ 2147483646 w 390"/>
                <a:gd name="T29" fmla="*/ 2147483646 h 390"/>
                <a:gd name="T30" fmla="*/ 2147483646 w 390"/>
                <a:gd name="T31" fmla="*/ 2147483646 h 390"/>
                <a:gd name="T32" fmla="*/ 2147483646 w 390"/>
                <a:gd name="T33" fmla="*/ 2147483646 h 390"/>
                <a:gd name="T34" fmla="*/ 2147483646 w 390"/>
                <a:gd name="T35" fmla="*/ 2147483646 h 390"/>
                <a:gd name="T36" fmla="*/ 2147483646 w 390"/>
                <a:gd name="T37" fmla="*/ 2147483646 h 390"/>
                <a:gd name="T38" fmla="*/ 2147483646 w 390"/>
                <a:gd name="T39" fmla="*/ 2147483646 h 390"/>
                <a:gd name="T40" fmla="*/ 2147483646 w 390"/>
                <a:gd name="T41" fmla="*/ 2147483646 h 390"/>
                <a:gd name="T42" fmla="*/ 2147483646 w 390"/>
                <a:gd name="T43" fmla="*/ 2147483646 h 390"/>
                <a:gd name="T44" fmla="*/ 2147483646 w 390"/>
                <a:gd name="T45" fmla="*/ 2147483646 h 390"/>
                <a:gd name="T46" fmla="*/ 2147483646 w 390"/>
                <a:gd name="T47" fmla="*/ 2147483646 h 390"/>
                <a:gd name="T48" fmla="*/ 2147483646 w 390"/>
                <a:gd name="T49" fmla="*/ 0 h 390"/>
                <a:gd name="T50" fmla="*/ 2147483646 w 390"/>
                <a:gd name="T51" fmla="*/ 2147483646 h 390"/>
                <a:gd name="T52" fmla="*/ 2147483646 w 390"/>
                <a:gd name="T53" fmla="*/ 2147483646 h 390"/>
                <a:gd name="T54" fmla="*/ 2147483646 w 390"/>
                <a:gd name="T55" fmla="*/ 2147483646 h 390"/>
                <a:gd name="T56" fmla="*/ 2147483646 w 390"/>
                <a:gd name="T57" fmla="*/ 2147483646 h 390"/>
                <a:gd name="T58" fmla="*/ 2147483646 w 390"/>
                <a:gd name="T59" fmla="*/ 2147483646 h 390"/>
                <a:gd name="T60" fmla="*/ 2147483646 w 390"/>
                <a:gd name="T61" fmla="*/ 2147483646 h 390"/>
                <a:gd name="T62" fmla="*/ 2147483646 w 390"/>
                <a:gd name="T63" fmla="*/ 2147483646 h 390"/>
                <a:gd name="T64" fmla="*/ 2147483646 w 390"/>
                <a:gd name="T65" fmla="*/ 2147483646 h 390"/>
                <a:gd name="T66" fmla="*/ 2147483646 w 390"/>
                <a:gd name="T67" fmla="*/ 2147483646 h 390"/>
                <a:gd name="T68" fmla="*/ 2147483646 w 390"/>
                <a:gd name="T69" fmla="*/ 2147483646 h 390"/>
                <a:gd name="T70" fmla="*/ 2147483646 w 390"/>
                <a:gd name="T71" fmla="*/ 2147483646 h 390"/>
                <a:gd name="T72" fmla="*/ 2147483646 w 390"/>
                <a:gd name="T73" fmla="*/ 2147483646 h 390"/>
                <a:gd name="T74" fmla="*/ 2147483646 w 390"/>
                <a:gd name="T75" fmla="*/ 2147483646 h 390"/>
                <a:gd name="T76" fmla="*/ 2147483646 w 390"/>
                <a:gd name="T77" fmla="*/ 2147483646 h 390"/>
                <a:gd name="T78" fmla="*/ 0 w 390"/>
                <a:gd name="T79" fmla="*/ 2147483646 h 390"/>
                <a:gd name="T80" fmla="*/ 2147483646 w 390"/>
                <a:gd name="T81" fmla="*/ 2147483646 h 390"/>
                <a:gd name="T82" fmla="*/ 2147483646 w 390"/>
                <a:gd name="T83" fmla="*/ 2147483646 h 390"/>
                <a:gd name="T84" fmla="*/ 2147483646 w 390"/>
                <a:gd name="T85" fmla="*/ 2147483646 h 3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90" h="390">
                  <a:moveTo>
                    <a:pt x="60" y="270"/>
                  </a:moveTo>
                  <a:lnTo>
                    <a:pt x="216" y="378"/>
                  </a:lnTo>
                  <a:lnTo>
                    <a:pt x="228" y="390"/>
                  </a:lnTo>
                  <a:lnTo>
                    <a:pt x="246" y="390"/>
                  </a:lnTo>
                  <a:lnTo>
                    <a:pt x="282" y="372"/>
                  </a:lnTo>
                  <a:lnTo>
                    <a:pt x="390" y="300"/>
                  </a:lnTo>
                  <a:lnTo>
                    <a:pt x="384" y="300"/>
                  </a:lnTo>
                  <a:lnTo>
                    <a:pt x="366" y="276"/>
                  </a:lnTo>
                  <a:lnTo>
                    <a:pt x="354" y="270"/>
                  </a:lnTo>
                  <a:lnTo>
                    <a:pt x="342" y="246"/>
                  </a:lnTo>
                  <a:lnTo>
                    <a:pt x="348" y="234"/>
                  </a:lnTo>
                  <a:lnTo>
                    <a:pt x="348" y="174"/>
                  </a:lnTo>
                  <a:lnTo>
                    <a:pt x="342" y="162"/>
                  </a:lnTo>
                  <a:lnTo>
                    <a:pt x="348" y="150"/>
                  </a:lnTo>
                  <a:lnTo>
                    <a:pt x="342" y="144"/>
                  </a:lnTo>
                  <a:lnTo>
                    <a:pt x="342" y="120"/>
                  </a:lnTo>
                  <a:lnTo>
                    <a:pt x="324" y="108"/>
                  </a:lnTo>
                  <a:lnTo>
                    <a:pt x="318" y="102"/>
                  </a:lnTo>
                  <a:lnTo>
                    <a:pt x="306" y="90"/>
                  </a:lnTo>
                  <a:lnTo>
                    <a:pt x="306" y="78"/>
                  </a:lnTo>
                  <a:lnTo>
                    <a:pt x="324" y="54"/>
                  </a:lnTo>
                  <a:lnTo>
                    <a:pt x="324" y="30"/>
                  </a:lnTo>
                  <a:lnTo>
                    <a:pt x="324" y="12"/>
                  </a:lnTo>
                  <a:lnTo>
                    <a:pt x="330" y="6"/>
                  </a:lnTo>
                  <a:lnTo>
                    <a:pt x="330" y="0"/>
                  </a:lnTo>
                  <a:lnTo>
                    <a:pt x="318" y="6"/>
                  </a:lnTo>
                  <a:lnTo>
                    <a:pt x="288" y="12"/>
                  </a:lnTo>
                  <a:lnTo>
                    <a:pt x="222" y="12"/>
                  </a:lnTo>
                  <a:lnTo>
                    <a:pt x="162" y="30"/>
                  </a:lnTo>
                  <a:lnTo>
                    <a:pt x="132" y="48"/>
                  </a:lnTo>
                  <a:lnTo>
                    <a:pt x="138" y="78"/>
                  </a:lnTo>
                  <a:lnTo>
                    <a:pt x="144" y="108"/>
                  </a:lnTo>
                  <a:lnTo>
                    <a:pt x="132" y="114"/>
                  </a:lnTo>
                  <a:lnTo>
                    <a:pt x="108" y="120"/>
                  </a:lnTo>
                  <a:lnTo>
                    <a:pt x="102" y="132"/>
                  </a:lnTo>
                  <a:lnTo>
                    <a:pt x="96" y="144"/>
                  </a:lnTo>
                  <a:lnTo>
                    <a:pt x="60" y="156"/>
                  </a:lnTo>
                  <a:lnTo>
                    <a:pt x="30" y="174"/>
                  </a:lnTo>
                  <a:lnTo>
                    <a:pt x="6" y="192"/>
                  </a:lnTo>
                  <a:lnTo>
                    <a:pt x="0" y="210"/>
                  </a:lnTo>
                  <a:lnTo>
                    <a:pt x="6" y="210"/>
                  </a:lnTo>
                  <a:lnTo>
                    <a:pt x="6" y="228"/>
                  </a:lnTo>
                  <a:lnTo>
                    <a:pt x="60" y="27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79" name="Freeform 318">
              <a:extLst>
                <a:ext uri="{FF2B5EF4-FFF2-40B4-BE49-F238E27FC236}">
                  <a16:creationId xmlns:a16="http://schemas.microsoft.com/office/drawing/2014/main" id="{14A0C7F7-C83E-58B9-BEFC-AC2048F624A5}"/>
                </a:ext>
              </a:extLst>
            </p:cNvPr>
            <p:cNvSpPr>
              <a:spLocks/>
            </p:cNvSpPr>
            <p:nvPr/>
          </p:nvSpPr>
          <p:spPr bwMode="auto">
            <a:xfrm>
              <a:off x="7879194" y="2964544"/>
              <a:ext cx="390722" cy="384673"/>
            </a:xfrm>
            <a:custGeom>
              <a:avLst/>
              <a:gdLst>
                <a:gd name="T0" fmla="*/ 2147483646 w 390"/>
                <a:gd name="T1" fmla="*/ 2147483646 h 390"/>
                <a:gd name="T2" fmla="*/ 2147483646 w 390"/>
                <a:gd name="T3" fmla="*/ 2147483646 h 390"/>
                <a:gd name="T4" fmla="*/ 2147483646 w 390"/>
                <a:gd name="T5" fmla="*/ 2147483646 h 390"/>
                <a:gd name="T6" fmla="*/ 2147483646 w 390"/>
                <a:gd name="T7" fmla="*/ 2147483646 h 390"/>
                <a:gd name="T8" fmla="*/ 2147483646 w 390"/>
                <a:gd name="T9" fmla="*/ 2147483646 h 390"/>
                <a:gd name="T10" fmla="*/ 2147483646 w 390"/>
                <a:gd name="T11" fmla="*/ 2147483646 h 390"/>
                <a:gd name="T12" fmla="*/ 2147483646 w 390"/>
                <a:gd name="T13" fmla="*/ 2147483646 h 390"/>
                <a:gd name="T14" fmla="*/ 2147483646 w 390"/>
                <a:gd name="T15" fmla="*/ 2147483646 h 390"/>
                <a:gd name="T16" fmla="*/ 2147483646 w 390"/>
                <a:gd name="T17" fmla="*/ 2147483646 h 390"/>
                <a:gd name="T18" fmla="*/ 2147483646 w 390"/>
                <a:gd name="T19" fmla="*/ 2147483646 h 390"/>
                <a:gd name="T20" fmla="*/ 2147483646 w 390"/>
                <a:gd name="T21" fmla="*/ 2147483646 h 390"/>
                <a:gd name="T22" fmla="*/ 2147483646 w 390"/>
                <a:gd name="T23" fmla="*/ 2147483646 h 390"/>
                <a:gd name="T24" fmla="*/ 2147483646 w 390"/>
                <a:gd name="T25" fmla="*/ 2147483646 h 390"/>
                <a:gd name="T26" fmla="*/ 2147483646 w 390"/>
                <a:gd name="T27" fmla="*/ 2147483646 h 390"/>
                <a:gd name="T28" fmla="*/ 2147483646 w 390"/>
                <a:gd name="T29" fmla="*/ 2147483646 h 390"/>
                <a:gd name="T30" fmla="*/ 2147483646 w 390"/>
                <a:gd name="T31" fmla="*/ 2147483646 h 390"/>
                <a:gd name="T32" fmla="*/ 2147483646 w 390"/>
                <a:gd name="T33" fmla="*/ 2147483646 h 390"/>
                <a:gd name="T34" fmla="*/ 2147483646 w 390"/>
                <a:gd name="T35" fmla="*/ 2147483646 h 390"/>
                <a:gd name="T36" fmla="*/ 2147483646 w 390"/>
                <a:gd name="T37" fmla="*/ 2147483646 h 390"/>
                <a:gd name="T38" fmla="*/ 2147483646 w 390"/>
                <a:gd name="T39" fmla="*/ 2147483646 h 390"/>
                <a:gd name="T40" fmla="*/ 2147483646 w 390"/>
                <a:gd name="T41" fmla="*/ 2147483646 h 390"/>
                <a:gd name="T42" fmla="*/ 2147483646 w 390"/>
                <a:gd name="T43" fmla="*/ 2147483646 h 390"/>
                <a:gd name="T44" fmla="*/ 2147483646 w 390"/>
                <a:gd name="T45" fmla="*/ 2147483646 h 390"/>
                <a:gd name="T46" fmla="*/ 2147483646 w 390"/>
                <a:gd name="T47" fmla="*/ 2147483646 h 390"/>
                <a:gd name="T48" fmla="*/ 2147483646 w 390"/>
                <a:gd name="T49" fmla="*/ 0 h 390"/>
                <a:gd name="T50" fmla="*/ 2147483646 w 390"/>
                <a:gd name="T51" fmla="*/ 2147483646 h 390"/>
                <a:gd name="T52" fmla="*/ 2147483646 w 390"/>
                <a:gd name="T53" fmla="*/ 2147483646 h 390"/>
                <a:gd name="T54" fmla="*/ 2147483646 w 390"/>
                <a:gd name="T55" fmla="*/ 2147483646 h 390"/>
                <a:gd name="T56" fmla="*/ 2147483646 w 390"/>
                <a:gd name="T57" fmla="*/ 2147483646 h 390"/>
                <a:gd name="T58" fmla="*/ 2147483646 w 390"/>
                <a:gd name="T59" fmla="*/ 2147483646 h 390"/>
                <a:gd name="T60" fmla="*/ 2147483646 w 390"/>
                <a:gd name="T61" fmla="*/ 2147483646 h 390"/>
                <a:gd name="T62" fmla="*/ 2147483646 w 390"/>
                <a:gd name="T63" fmla="*/ 2147483646 h 390"/>
                <a:gd name="T64" fmla="*/ 2147483646 w 390"/>
                <a:gd name="T65" fmla="*/ 2147483646 h 390"/>
                <a:gd name="T66" fmla="*/ 2147483646 w 390"/>
                <a:gd name="T67" fmla="*/ 2147483646 h 390"/>
                <a:gd name="T68" fmla="*/ 2147483646 w 390"/>
                <a:gd name="T69" fmla="*/ 2147483646 h 390"/>
                <a:gd name="T70" fmla="*/ 2147483646 w 390"/>
                <a:gd name="T71" fmla="*/ 2147483646 h 390"/>
                <a:gd name="T72" fmla="*/ 2147483646 w 390"/>
                <a:gd name="T73" fmla="*/ 2147483646 h 390"/>
                <a:gd name="T74" fmla="*/ 2147483646 w 390"/>
                <a:gd name="T75" fmla="*/ 2147483646 h 390"/>
                <a:gd name="T76" fmla="*/ 2147483646 w 390"/>
                <a:gd name="T77" fmla="*/ 2147483646 h 390"/>
                <a:gd name="T78" fmla="*/ 0 w 390"/>
                <a:gd name="T79" fmla="*/ 2147483646 h 390"/>
                <a:gd name="T80" fmla="*/ 2147483646 w 390"/>
                <a:gd name="T81" fmla="*/ 2147483646 h 390"/>
                <a:gd name="T82" fmla="*/ 2147483646 w 390"/>
                <a:gd name="T83" fmla="*/ 2147483646 h 390"/>
                <a:gd name="T84" fmla="*/ 2147483646 w 390"/>
                <a:gd name="T85" fmla="*/ 2147483646 h 3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90" h="390">
                  <a:moveTo>
                    <a:pt x="60" y="270"/>
                  </a:moveTo>
                  <a:lnTo>
                    <a:pt x="216" y="378"/>
                  </a:lnTo>
                  <a:lnTo>
                    <a:pt x="228" y="390"/>
                  </a:lnTo>
                  <a:lnTo>
                    <a:pt x="246" y="390"/>
                  </a:lnTo>
                  <a:lnTo>
                    <a:pt x="282" y="372"/>
                  </a:lnTo>
                  <a:lnTo>
                    <a:pt x="390" y="300"/>
                  </a:lnTo>
                  <a:lnTo>
                    <a:pt x="384" y="300"/>
                  </a:lnTo>
                  <a:lnTo>
                    <a:pt x="366" y="276"/>
                  </a:lnTo>
                  <a:lnTo>
                    <a:pt x="354" y="270"/>
                  </a:lnTo>
                  <a:lnTo>
                    <a:pt x="342" y="246"/>
                  </a:lnTo>
                  <a:lnTo>
                    <a:pt x="348" y="234"/>
                  </a:lnTo>
                  <a:lnTo>
                    <a:pt x="348" y="174"/>
                  </a:lnTo>
                  <a:lnTo>
                    <a:pt x="342" y="162"/>
                  </a:lnTo>
                  <a:lnTo>
                    <a:pt x="348" y="150"/>
                  </a:lnTo>
                  <a:lnTo>
                    <a:pt x="342" y="144"/>
                  </a:lnTo>
                  <a:lnTo>
                    <a:pt x="342" y="120"/>
                  </a:lnTo>
                  <a:lnTo>
                    <a:pt x="324" y="108"/>
                  </a:lnTo>
                  <a:lnTo>
                    <a:pt x="318" y="102"/>
                  </a:lnTo>
                  <a:lnTo>
                    <a:pt x="306" y="90"/>
                  </a:lnTo>
                  <a:lnTo>
                    <a:pt x="306" y="78"/>
                  </a:lnTo>
                  <a:lnTo>
                    <a:pt x="324" y="54"/>
                  </a:lnTo>
                  <a:lnTo>
                    <a:pt x="324" y="30"/>
                  </a:lnTo>
                  <a:lnTo>
                    <a:pt x="324" y="12"/>
                  </a:lnTo>
                  <a:lnTo>
                    <a:pt x="330" y="6"/>
                  </a:lnTo>
                  <a:lnTo>
                    <a:pt x="330" y="0"/>
                  </a:lnTo>
                  <a:lnTo>
                    <a:pt x="318" y="6"/>
                  </a:lnTo>
                  <a:lnTo>
                    <a:pt x="288" y="12"/>
                  </a:lnTo>
                  <a:lnTo>
                    <a:pt x="222" y="12"/>
                  </a:lnTo>
                  <a:lnTo>
                    <a:pt x="162" y="30"/>
                  </a:lnTo>
                  <a:lnTo>
                    <a:pt x="132" y="48"/>
                  </a:lnTo>
                  <a:lnTo>
                    <a:pt x="138" y="78"/>
                  </a:lnTo>
                  <a:lnTo>
                    <a:pt x="144" y="108"/>
                  </a:lnTo>
                  <a:lnTo>
                    <a:pt x="132" y="114"/>
                  </a:lnTo>
                  <a:lnTo>
                    <a:pt x="108" y="120"/>
                  </a:lnTo>
                  <a:lnTo>
                    <a:pt x="102" y="132"/>
                  </a:lnTo>
                  <a:lnTo>
                    <a:pt x="96" y="144"/>
                  </a:lnTo>
                  <a:lnTo>
                    <a:pt x="60" y="156"/>
                  </a:lnTo>
                  <a:lnTo>
                    <a:pt x="30" y="174"/>
                  </a:lnTo>
                  <a:lnTo>
                    <a:pt x="6" y="192"/>
                  </a:lnTo>
                  <a:lnTo>
                    <a:pt x="0" y="210"/>
                  </a:lnTo>
                  <a:lnTo>
                    <a:pt x="6" y="210"/>
                  </a:lnTo>
                  <a:lnTo>
                    <a:pt x="6" y="228"/>
                  </a:lnTo>
                  <a:lnTo>
                    <a:pt x="60" y="270"/>
                  </a:ln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80" name="Freeform 327">
              <a:extLst>
                <a:ext uri="{FF2B5EF4-FFF2-40B4-BE49-F238E27FC236}">
                  <a16:creationId xmlns:a16="http://schemas.microsoft.com/office/drawing/2014/main" id="{00C44D48-E61E-7D59-8BAF-32294F7B3510}"/>
                </a:ext>
              </a:extLst>
            </p:cNvPr>
            <p:cNvSpPr>
              <a:spLocks/>
            </p:cNvSpPr>
            <p:nvPr/>
          </p:nvSpPr>
          <p:spPr bwMode="auto">
            <a:xfrm>
              <a:off x="8992085" y="2957286"/>
              <a:ext cx="19355" cy="13307"/>
            </a:xfrm>
            <a:custGeom>
              <a:avLst/>
              <a:gdLst>
                <a:gd name="T0" fmla="*/ 0 w 18"/>
                <a:gd name="T1" fmla="*/ 0 h 12"/>
                <a:gd name="T2" fmla="*/ 2147483646 w 18"/>
                <a:gd name="T3" fmla="*/ 2147483646 h 12"/>
                <a:gd name="T4" fmla="*/ 2147483646 w 18"/>
                <a:gd name="T5" fmla="*/ 2147483646 h 12"/>
                <a:gd name="T6" fmla="*/ 2147483646 w 18"/>
                <a:gd name="T7" fmla="*/ 0 h 12"/>
                <a:gd name="T8" fmla="*/ 0 w 18"/>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2">
                  <a:moveTo>
                    <a:pt x="0" y="0"/>
                  </a:moveTo>
                  <a:lnTo>
                    <a:pt x="18" y="12"/>
                  </a:lnTo>
                  <a:lnTo>
                    <a:pt x="6" y="0"/>
                  </a:lnTo>
                  <a:lnTo>
                    <a:pt x="0"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81" name="Freeform 328">
              <a:extLst>
                <a:ext uri="{FF2B5EF4-FFF2-40B4-BE49-F238E27FC236}">
                  <a16:creationId xmlns:a16="http://schemas.microsoft.com/office/drawing/2014/main" id="{9F263228-7784-4DE7-A0E6-3FFFCA595C22}"/>
                </a:ext>
              </a:extLst>
            </p:cNvPr>
            <p:cNvSpPr>
              <a:spLocks/>
            </p:cNvSpPr>
            <p:nvPr/>
          </p:nvSpPr>
          <p:spPr bwMode="auto">
            <a:xfrm>
              <a:off x="8964263" y="2928254"/>
              <a:ext cx="10887" cy="18145"/>
            </a:xfrm>
            <a:custGeom>
              <a:avLst/>
              <a:gdLst>
                <a:gd name="T0" fmla="*/ 0 w 12"/>
                <a:gd name="T1" fmla="*/ 0 h 18"/>
                <a:gd name="T2" fmla="*/ 2147483646 w 12"/>
                <a:gd name="T3" fmla="*/ 2147483646 h 18"/>
                <a:gd name="T4" fmla="*/ 2147483646 w 12"/>
                <a:gd name="T5" fmla="*/ 2147483646 h 18"/>
                <a:gd name="T6" fmla="*/ 0 w 12"/>
                <a:gd name="T7" fmla="*/ 0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18">
                  <a:moveTo>
                    <a:pt x="0" y="0"/>
                  </a:moveTo>
                  <a:lnTo>
                    <a:pt x="12" y="18"/>
                  </a:lnTo>
                  <a:lnTo>
                    <a:pt x="12" y="12"/>
                  </a:lnTo>
                  <a:lnTo>
                    <a:pt x="0"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82" name="Freeform 334">
              <a:extLst>
                <a:ext uri="{FF2B5EF4-FFF2-40B4-BE49-F238E27FC236}">
                  <a16:creationId xmlns:a16="http://schemas.microsoft.com/office/drawing/2014/main" id="{DB379990-E09B-08DC-ECCA-FB703B05BE73}"/>
                </a:ext>
              </a:extLst>
            </p:cNvPr>
            <p:cNvSpPr>
              <a:spLocks/>
            </p:cNvSpPr>
            <p:nvPr/>
          </p:nvSpPr>
          <p:spPr bwMode="auto">
            <a:xfrm>
              <a:off x="8435639" y="1851653"/>
              <a:ext cx="203224" cy="446367"/>
            </a:xfrm>
            <a:custGeom>
              <a:avLst/>
              <a:gdLst>
                <a:gd name="T0" fmla="*/ 2147483646 w 34"/>
                <a:gd name="T1" fmla="*/ 2147483646 h 75"/>
                <a:gd name="T2" fmla="*/ 2147483646 w 34"/>
                <a:gd name="T3" fmla="*/ 2147483646 h 75"/>
                <a:gd name="T4" fmla="*/ 2147483646 w 34"/>
                <a:gd name="T5" fmla="*/ 2147483646 h 75"/>
                <a:gd name="T6" fmla="*/ 2147483646 w 34"/>
                <a:gd name="T7" fmla="*/ 2147483646 h 75"/>
                <a:gd name="T8" fmla="*/ 2147483646 w 34"/>
                <a:gd name="T9" fmla="*/ 2147483646 h 75"/>
                <a:gd name="T10" fmla="*/ 2147483646 w 34"/>
                <a:gd name="T11" fmla="*/ 2147483646 h 75"/>
                <a:gd name="T12" fmla="*/ 2147483646 w 34"/>
                <a:gd name="T13" fmla="*/ 2147483646 h 75"/>
                <a:gd name="T14" fmla="*/ 2147483646 w 34"/>
                <a:gd name="T15" fmla="*/ 2147483646 h 75"/>
                <a:gd name="T16" fmla="*/ 2147483646 w 34"/>
                <a:gd name="T17" fmla="*/ 2147483646 h 75"/>
                <a:gd name="T18" fmla="*/ 2147483646 w 34"/>
                <a:gd name="T19" fmla="*/ 2147483646 h 75"/>
                <a:gd name="T20" fmla="*/ 2147483646 w 34"/>
                <a:gd name="T21" fmla="*/ 2147483646 h 75"/>
                <a:gd name="T22" fmla="*/ 2147483646 w 34"/>
                <a:gd name="T23" fmla="*/ 2147483646 h 75"/>
                <a:gd name="T24" fmla="*/ 2147483646 w 34"/>
                <a:gd name="T25" fmla="*/ 2147483646 h 75"/>
                <a:gd name="T26" fmla="*/ 2147483646 w 34"/>
                <a:gd name="T27" fmla="*/ 2147483646 h 75"/>
                <a:gd name="T28" fmla="*/ 2147483646 w 34"/>
                <a:gd name="T29" fmla="*/ 2147483646 h 75"/>
                <a:gd name="T30" fmla="*/ 2147483646 w 34"/>
                <a:gd name="T31" fmla="*/ 2147483646 h 75"/>
                <a:gd name="T32" fmla="*/ 2147483646 w 34"/>
                <a:gd name="T33" fmla="*/ 2147483646 h 75"/>
                <a:gd name="T34" fmla="*/ 2147483646 w 34"/>
                <a:gd name="T35" fmla="*/ 2147483646 h 75"/>
                <a:gd name="T36" fmla="*/ 2147483646 w 34"/>
                <a:gd name="T37" fmla="*/ 2147483646 h 75"/>
                <a:gd name="T38" fmla="*/ 2147483646 w 34"/>
                <a:gd name="T39" fmla="*/ 2147483646 h 75"/>
                <a:gd name="T40" fmla="*/ 2147483646 w 34"/>
                <a:gd name="T41" fmla="*/ 2147483646 h 75"/>
                <a:gd name="T42" fmla="*/ 2147483646 w 34"/>
                <a:gd name="T43" fmla="*/ 0 h 75"/>
                <a:gd name="T44" fmla="*/ 2147483646 w 34"/>
                <a:gd name="T45" fmla="*/ 2147483646 h 75"/>
                <a:gd name="T46" fmla="*/ 2147483646 w 34"/>
                <a:gd name="T47" fmla="*/ 2147483646 h 75"/>
                <a:gd name="T48" fmla="*/ 2147483646 w 34"/>
                <a:gd name="T49" fmla="*/ 2147483646 h 75"/>
                <a:gd name="T50" fmla="*/ 2147483646 w 34"/>
                <a:gd name="T51" fmla="*/ 2147483646 h 75"/>
                <a:gd name="T52" fmla="*/ 2147483646 w 34"/>
                <a:gd name="T53" fmla="*/ 2147483646 h 75"/>
                <a:gd name="T54" fmla="*/ 2147483646 w 34"/>
                <a:gd name="T55" fmla="*/ 2147483646 h 75"/>
                <a:gd name="T56" fmla="*/ 2147483646 w 34"/>
                <a:gd name="T57" fmla="*/ 2147483646 h 75"/>
                <a:gd name="T58" fmla="*/ 2147483646 w 34"/>
                <a:gd name="T59" fmla="*/ 2147483646 h 75"/>
                <a:gd name="T60" fmla="*/ 2147483646 w 34"/>
                <a:gd name="T61" fmla="*/ 2147483646 h 75"/>
                <a:gd name="T62" fmla="*/ 2147483646 w 34"/>
                <a:gd name="T63" fmla="*/ 2147483646 h 75"/>
                <a:gd name="T64" fmla="*/ 0 w 34"/>
                <a:gd name="T65" fmla="*/ 2147483646 h 75"/>
                <a:gd name="T66" fmla="*/ 2147483646 w 34"/>
                <a:gd name="T67" fmla="*/ 2147483646 h 75"/>
                <a:gd name="T68" fmla="*/ 2147483646 w 34"/>
                <a:gd name="T69" fmla="*/ 2147483646 h 75"/>
                <a:gd name="T70" fmla="*/ 2147483646 w 34"/>
                <a:gd name="T71" fmla="*/ 2147483646 h 75"/>
                <a:gd name="T72" fmla="*/ 2147483646 w 34"/>
                <a:gd name="T73" fmla="*/ 2147483646 h 75"/>
                <a:gd name="T74" fmla="*/ 2147483646 w 34"/>
                <a:gd name="T75" fmla="*/ 2147483646 h 75"/>
                <a:gd name="T76" fmla="*/ 2147483646 w 34"/>
                <a:gd name="T77" fmla="*/ 2147483646 h 75"/>
                <a:gd name="T78" fmla="*/ 2147483646 w 34"/>
                <a:gd name="T79" fmla="*/ 2147483646 h 75"/>
                <a:gd name="T80" fmla="*/ 2147483646 w 34"/>
                <a:gd name="T81" fmla="*/ 2147483646 h 75"/>
                <a:gd name="T82" fmla="*/ 2147483646 w 34"/>
                <a:gd name="T83" fmla="*/ 2147483646 h 75"/>
                <a:gd name="T84" fmla="*/ 2147483646 w 34"/>
                <a:gd name="T85" fmla="*/ 2147483646 h 75"/>
                <a:gd name="T86" fmla="*/ 2147483646 w 34"/>
                <a:gd name="T87" fmla="*/ 2147483646 h 75"/>
                <a:gd name="T88" fmla="*/ 2147483646 w 34"/>
                <a:gd name="T89" fmla="*/ 2147483646 h 75"/>
                <a:gd name="T90" fmla="*/ 2147483646 w 34"/>
                <a:gd name="T91" fmla="*/ 2147483646 h 75"/>
                <a:gd name="T92" fmla="*/ 2147483646 w 34"/>
                <a:gd name="T93" fmla="*/ 2147483646 h 75"/>
                <a:gd name="T94" fmla="*/ 2147483646 w 34"/>
                <a:gd name="T95" fmla="*/ 2147483646 h 75"/>
                <a:gd name="T96" fmla="*/ 2147483646 w 34"/>
                <a:gd name="T97" fmla="*/ 2147483646 h 75"/>
                <a:gd name="T98" fmla="*/ 2147483646 w 34"/>
                <a:gd name="T99" fmla="*/ 2147483646 h 75"/>
                <a:gd name="T100" fmla="*/ 2147483646 w 34"/>
                <a:gd name="T101" fmla="*/ 2147483646 h 75"/>
                <a:gd name="T102" fmla="*/ 2147483646 w 34"/>
                <a:gd name="T103" fmla="*/ 2147483646 h 75"/>
                <a:gd name="T104" fmla="*/ 2147483646 w 34"/>
                <a:gd name="T105" fmla="*/ 2147483646 h 75"/>
                <a:gd name="T106" fmla="*/ 2147483646 w 34"/>
                <a:gd name="T107" fmla="*/ 2147483646 h 75"/>
                <a:gd name="T108" fmla="*/ 2147483646 w 34"/>
                <a:gd name="T109" fmla="*/ 2147483646 h 75"/>
                <a:gd name="T110" fmla="*/ 2147483646 w 34"/>
                <a:gd name="T111" fmla="*/ 2147483646 h 75"/>
                <a:gd name="T112" fmla="*/ 2147483646 w 34"/>
                <a:gd name="T113" fmla="*/ 2147483646 h 75"/>
                <a:gd name="T114" fmla="*/ 2147483646 w 34"/>
                <a:gd name="T115" fmla="*/ 2147483646 h 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4" h="75">
                  <a:moveTo>
                    <a:pt x="34" y="55"/>
                  </a:moveTo>
                  <a:cubicBezTo>
                    <a:pt x="32" y="54"/>
                    <a:pt x="32" y="54"/>
                    <a:pt x="32" y="54"/>
                  </a:cubicBezTo>
                  <a:cubicBezTo>
                    <a:pt x="30" y="52"/>
                    <a:pt x="30" y="52"/>
                    <a:pt x="30" y="52"/>
                  </a:cubicBezTo>
                  <a:cubicBezTo>
                    <a:pt x="31" y="47"/>
                    <a:pt x="31" y="47"/>
                    <a:pt x="31" y="47"/>
                  </a:cubicBezTo>
                  <a:cubicBezTo>
                    <a:pt x="31" y="47"/>
                    <a:pt x="30" y="46"/>
                    <a:pt x="30" y="45"/>
                  </a:cubicBezTo>
                  <a:cubicBezTo>
                    <a:pt x="29" y="45"/>
                    <a:pt x="30" y="43"/>
                    <a:pt x="30" y="43"/>
                  </a:cubicBezTo>
                  <a:cubicBezTo>
                    <a:pt x="29" y="42"/>
                    <a:pt x="29" y="42"/>
                    <a:pt x="29" y="42"/>
                  </a:cubicBezTo>
                  <a:cubicBezTo>
                    <a:pt x="29" y="40"/>
                    <a:pt x="29" y="40"/>
                    <a:pt x="29" y="40"/>
                  </a:cubicBezTo>
                  <a:cubicBezTo>
                    <a:pt x="28" y="38"/>
                    <a:pt x="28" y="38"/>
                    <a:pt x="28" y="38"/>
                  </a:cubicBezTo>
                  <a:cubicBezTo>
                    <a:pt x="30" y="36"/>
                    <a:pt x="30" y="36"/>
                    <a:pt x="30" y="36"/>
                  </a:cubicBezTo>
                  <a:cubicBezTo>
                    <a:pt x="27" y="27"/>
                    <a:pt x="27" y="27"/>
                    <a:pt x="27" y="27"/>
                  </a:cubicBezTo>
                  <a:cubicBezTo>
                    <a:pt x="30" y="21"/>
                    <a:pt x="30" y="21"/>
                    <a:pt x="30" y="21"/>
                  </a:cubicBezTo>
                  <a:cubicBezTo>
                    <a:pt x="28" y="17"/>
                    <a:pt x="28" y="17"/>
                    <a:pt x="28" y="17"/>
                  </a:cubicBezTo>
                  <a:cubicBezTo>
                    <a:pt x="25" y="15"/>
                    <a:pt x="25" y="15"/>
                    <a:pt x="25" y="15"/>
                  </a:cubicBezTo>
                  <a:cubicBezTo>
                    <a:pt x="25" y="14"/>
                    <a:pt x="25" y="14"/>
                    <a:pt x="25" y="14"/>
                  </a:cubicBezTo>
                  <a:cubicBezTo>
                    <a:pt x="25" y="10"/>
                    <a:pt x="25" y="10"/>
                    <a:pt x="25" y="10"/>
                  </a:cubicBezTo>
                  <a:cubicBezTo>
                    <a:pt x="25" y="10"/>
                    <a:pt x="25" y="10"/>
                    <a:pt x="25" y="10"/>
                  </a:cubicBezTo>
                  <a:cubicBezTo>
                    <a:pt x="26" y="9"/>
                    <a:pt x="26" y="9"/>
                    <a:pt x="26" y="9"/>
                  </a:cubicBezTo>
                  <a:cubicBezTo>
                    <a:pt x="26" y="8"/>
                    <a:pt x="26" y="8"/>
                    <a:pt x="26" y="8"/>
                  </a:cubicBezTo>
                  <a:cubicBezTo>
                    <a:pt x="27" y="6"/>
                    <a:pt x="27" y="6"/>
                    <a:pt x="27" y="6"/>
                  </a:cubicBezTo>
                  <a:cubicBezTo>
                    <a:pt x="27" y="3"/>
                    <a:pt x="27" y="3"/>
                    <a:pt x="27" y="3"/>
                  </a:cubicBezTo>
                  <a:cubicBezTo>
                    <a:pt x="24" y="0"/>
                    <a:pt x="24" y="0"/>
                    <a:pt x="24" y="0"/>
                  </a:cubicBezTo>
                  <a:cubicBezTo>
                    <a:pt x="19" y="1"/>
                    <a:pt x="19" y="1"/>
                    <a:pt x="19" y="1"/>
                  </a:cubicBezTo>
                  <a:cubicBezTo>
                    <a:pt x="17" y="3"/>
                    <a:pt x="17" y="3"/>
                    <a:pt x="17" y="3"/>
                  </a:cubicBezTo>
                  <a:cubicBezTo>
                    <a:pt x="15" y="8"/>
                    <a:pt x="15" y="8"/>
                    <a:pt x="15" y="8"/>
                  </a:cubicBezTo>
                  <a:cubicBezTo>
                    <a:pt x="12" y="11"/>
                    <a:pt x="12" y="11"/>
                    <a:pt x="12" y="11"/>
                  </a:cubicBezTo>
                  <a:cubicBezTo>
                    <a:pt x="11" y="10"/>
                    <a:pt x="11" y="10"/>
                    <a:pt x="11" y="10"/>
                  </a:cubicBezTo>
                  <a:cubicBezTo>
                    <a:pt x="8" y="11"/>
                    <a:pt x="8" y="11"/>
                    <a:pt x="8" y="11"/>
                  </a:cubicBezTo>
                  <a:cubicBezTo>
                    <a:pt x="5" y="10"/>
                    <a:pt x="5" y="10"/>
                    <a:pt x="5" y="10"/>
                  </a:cubicBezTo>
                  <a:cubicBezTo>
                    <a:pt x="3" y="8"/>
                    <a:pt x="3" y="8"/>
                    <a:pt x="3" y="8"/>
                  </a:cubicBezTo>
                  <a:cubicBezTo>
                    <a:pt x="2" y="6"/>
                    <a:pt x="2" y="6"/>
                    <a:pt x="2" y="6"/>
                  </a:cubicBezTo>
                  <a:cubicBezTo>
                    <a:pt x="1" y="8"/>
                    <a:pt x="1" y="8"/>
                    <a:pt x="1" y="8"/>
                  </a:cubicBezTo>
                  <a:cubicBezTo>
                    <a:pt x="0" y="8"/>
                    <a:pt x="0" y="8"/>
                    <a:pt x="0" y="8"/>
                  </a:cubicBezTo>
                  <a:cubicBezTo>
                    <a:pt x="1" y="10"/>
                    <a:pt x="1" y="10"/>
                    <a:pt x="1" y="10"/>
                  </a:cubicBezTo>
                  <a:cubicBezTo>
                    <a:pt x="4" y="13"/>
                    <a:pt x="4" y="13"/>
                    <a:pt x="4" y="13"/>
                  </a:cubicBezTo>
                  <a:cubicBezTo>
                    <a:pt x="6" y="14"/>
                    <a:pt x="6" y="14"/>
                    <a:pt x="6" y="14"/>
                  </a:cubicBezTo>
                  <a:cubicBezTo>
                    <a:pt x="7" y="14"/>
                    <a:pt x="7" y="14"/>
                    <a:pt x="7" y="14"/>
                  </a:cubicBezTo>
                  <a:cubicBezTo>
                    <a:pt x="9" y="19"/>
                    <a:pt x="9" y="19"/>
                    <a:pt x="9" y="19"/>
                  </a:cubicBezTo>
                  <a:cubicBezTo>
                    <a:pt x="9" y="23"/>
                    <a:pt x="9" y="23"/>
                    <a:pt x="9" y="23"/>
                  </a:cubicBezTo>
                  <a:cubicBezTo>
                    <a:pt x="9" y="26"/>
                    <a:pt x="9" y="26"/>
                    <a:pt x="9" y="26"/>
                  </a:cubicBezTo>
                  <a:cubicBezTo>
                    <a:pt x="10" y="29"/>
                    <a:pt x="10" y="29"/>
                    <a:pt x="10" y="29"/>
                  </a:cubicBezTo>
                  <a:cubicBezTo>
                    <a:pt x="10" y="30"/>
                    <a:pt x="10" y="30"/>
                    <a:pt x="10" y="30"/>
                  </a:cubicBezTo>
                  <a:cubicBezTo>
                    <a:pt x="10" y="35"/>
                    <a:pt x="10" y="35"/>
                    <a:pt x="10" y="35"/>
                  </a:cubicBezTo>
                  <a:cubicBezTo>
                    <a:pt x="10" y="36"/>
                    <a:pt x="10" y="36"/>
                    <a:pt x="10" y="36"/>
                  </a:cubicBezTo>
                  <a:cubicBezTo>
                    <a:pt x="12" y="36"/>
                    <a:pt x="12" y="36"/>
                    <a:pt x="12" y="36"/>
                  </a:cubicBezTo>
                  <a:cubicBezTo>
                    <a:pt x="14" y="40"/>
                    <a:pt x="14" y="40"/>
                    <a:pt x="14" y="40"/>
                  </a:cubicBezTo>
                  <a:cubicBezTo>
                    <a:pt x="9" y="49"/>
                    <a:pt x="9" y="49"/>
                    <a:pt x="9" y="49"/>
                  </a:cubicBezTo>
                  <a:cubicBezTo>
                    <a:pt x="4" y="53"/>
                    <a:pt x="4" y="53"/>
                    <a:pt x="4" y="53"/>
                  </a:cubicBezTo>
                  <a:cubicBezTo>
                    <a:pt x="1" y="58"/>
                    <a:pt x="1" y="58"/>
                    <a:pt x="1" y="58"/>
                  </a:cubicBezTo>
                  <a:cubicBezTo>
                    <a:pt x="2" y="66"/>
                    <a:pt x="2" y="66"/>
                    <a:pt x="2" y="66"/>
                  </a:cubicBezTo>
                  <a:cubicBezTo>
                    <a:pt x="3" y="71"/>
                    <a:pt x="3" y="71"/>
                    <a:pt x="3" y="71"/>
                  </a:cubicBezTo>
                  <a:cubicBezTo>
                    <a:pt x="5" y="73"/>
                    <a:pt x="5" y="73"/>
                    <a:pt x="5" y="73"/>
                  </a:cubicBezTo>
                  <a:cubicBezTo>
                    <a:pt x="7" y="75"/>
                    <a:pt x="7" y="75"/>
                    <a:pt x="7" y="75"/>
                  </a:cubicBezTo>
                  <a:cubicBezTo>
                    <a:pt x="12" y="75"/>
                    <a:pt x="12" y="75"/>
                    <a:pt x="12" y="75"/>
                  </a:cubicBezTo>
                  <a:cubicBezTo>
                    <a:pt x="20" y="72"/>
                    <a:pt x="20" y="72"/>
                    <a:pt x="20" y="72"/>
                  </a:cubicBezTo>
                  <a:cubicBezTo>
                    <a:pt x="22" y="72"/>
                    <a:pt x="22" y="72"/>
                    <a:pt x="22" y="72"/>
                  </a:cubicBezTo>
                  <a:cubicBezTo>
                    <a:pt x="34" y="58"/>
                    <a:pt x="34" y="58"/>
                    <a:pt x="34" y="58"/>
                  </a:cubicBezTo>
                  <a:lnTo>
                    <a:pt x="34" y="55"/>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83" name="Freeform 335">
              <a:extLst>
                <a:ext uri="{FF2B5EF4-FFF2-40B4-BE49-F238E27FC236}">
                  <a16:creationId xmlns:a16="http://schemas.microsoft.com/office/drawing/2014/main" id="{24444DEB-659B-64DC-E8B3-6A0F0BC2DA25}"/>
                </a:ext>
              </a:extLst>
            </p:cNvPr>
            <p:cNvSpPr>
              <a:spLocks/>
            </p:cNvSpPr>
            <p:nvPr/>
          </p:nvSpPr>
          <p:spPr bwMode="auto">
            <a:xfrm>
              <a:off x="8644912" y="2559307"/>
              <a:ext cx="12097" cy="6048"/>
            </a:xfrm>
            <a:custGeom>
              <a:avLst/>
              <a:gdLst>
                <a:gd name="T0" fmla="*/ 2147483646 w 12"/>
                <a:gd name="T1" fmla="*/ 2147483646 h 6"/>
                <a:gd name="T2" fmla="*/ 0 w 12"/>
                <a:gd name="T3" fmla="*/ 0 h 6"/>
                <a:gd name="T4" fmla="*/ 0 w 12"/>
                <a:gd name="T5" fmla="*/ 2147483646 h 6"/>
                <a:gd name="T6" fmla="*/ 2147483646 w 12"/>
                <a:gd name="T7" fmla="*/ 2147483646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6">
                  <a:moveTo>
                    <a:pt x="12" y="6"/>
                  </a:moveTo>
                  <a:lnTo>
                    <a:pt x="0" y="0"/>
                  </a:lnTo>
                  <a:lnTo>
                    <a:pt x="0" y="6"/>
                  </a:lnTo>
                  <a:lnTo>
                    <a:pt x="12" y="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84" name="Freeform 336">
              <a:extLst>
                <a:ext uri="{FF2B5EF4-FFF2-40B4-BE49-F238E27FC236}">
                  <a16:creationId xmlns:a16="http://schemas.microsoft.com/office/drawing/2014/main" id="{FF59CC4B-9AB6-5E8A-C83C-74D9B06DEB81}"/>
                </a:ext>
              </a:extLst>
            </p:cNvPr>
            <p:cNvSpPr>
              <a:spLocks/>
            </p:cNvSpPr>
            <p:nvPr/>
          </p:nvSpPr>
          <p:spPr bwMode="auto">
            <a:xfrm>
              <a:off x="8567493" y="1350852"/>
              <a:ext cx="2889888" cy="1547161"/>
            </a:xfrm>
            <a:custGeom>
              <a:avLst/>
              <a:gdLst>
                <a:gd name="T0" fmla="*/ 2147483646 w 483"/>
                <a:gd name="T1" fmla="*/ 2147483646 h 260"/>
                <a:gd name="T2" fmla="*/ 2147483646 w 483"/>
                <a:gd name="T3" fmla="*/ 2147483646 h 260"/>
                <a:gd name="T4" fmla="*/ 2147483646 w 483"/>
                <a:gd name="T5" fmla="*/ 2147483646 h 260"/>
                <a:gd name="T6" fmla="*/ 2147483646 w 483"/>
                <a:gd name="T7" fmla="*/ 2147483646 h 260"/>
                <a:gd name="T8" fmla="*/ 2147483646 w 483"/>
                <a:gd name="T9" fmla="*/ 2147483646 h 260"/>
                <a:gd name="T10" fmla="*/ 2147483646 w 483"/>
                <a:gd name="T11" fmla="*/ 2147483646 h 260"/>
                <a:gd name="T12" fmla="*/ 2147483646 w 483"/>
                <a:gd name="T13" fmla="*/ 2147483646 h 260"/>
                <a:gd name="T14" fmla="*/ 2147483646 w 483"/>
                <a:gd name="T15" fmla="*/ 2147483646 h 260"/>
                <a:gd name="T16" fmla="*/ 2147483646 w 483"/>
                <a:gd name="T17" fmla="*/ 2147483646 h 260"/>
                <a:gd name="T18" fmla="*/ 2147483646 w 483"/>
                <a:gd name="T19" fmla="*/ 2147483646 h 260"/>
                <a:gd name="T20" fmla="*/ 2147483646 w 483"/>
                <a:gd name="T21" fmla="*/ 2147483646 h 260"/>
                <a:gd name="T22" fmla="*/ 2147483646 w 483"/>
                <a:gd name="T23" fmla="*/ 2147483646 h 260"/>
                <a:gd name="T24" fmla="*/ 2147483646 w 483"/>
                <a:gd name="T25" fmla="*/ 2147483646 h 260"/>
                <a:gd name="T26" fmla="*/ 2147483646 w 483"/>
                <a:gd name="T27" fmla="*/ 2147483646 h 260"/>
                <a:gd name="T28" fmla="*/ 2147483646 w 483"/>
                <a:gd name="T29" fmla="*/ 2147483646 h 260"/>
                <a:gd name="T30" fmla="*/ 2147483646 w 483"/>
                <a:gd name="T31" fmla="*/ 2147483646 h 260"/>
                <a:gd name="T32" fmla="*/ 2147483646 w 483"/>
                <a:gd name="T33" fmla="*/ 2147483646 h 260"/>
                <a:gd name="T34" fmla="*/ 2147483646 w 483"/>
                <a:gd name="T35" fmla="*/ 2147483646 h 260"/>
                <a:gd name="T36" fmla="*/ 2147483646 w 483"/>
                <a:gd name="T37" fmla="*/ 2147483646 h 260"/>
                <a:gd name="T38" fmla="*/ 2147483646 w 483"/>
                <a:gd name="T39" fmla="*/ 2147483646 h 260"/>
                <a:gd name="T40" fmla="*/ 2147483646 w 483"/>
                <a:gd name="T41" fmla="*/ 2147483646 h 260"/>
                <a:gd name="T42" fmla="*/ 2147483646 w 483"/>
                <a:gd name="T43" fmla="*/ 2147483646 h 260"/>
                <a:gd name="T44" fmla="*/ 2147483646 w 483"/>
                <a:gd name="T45" fmla="*/ 2147483646 h 260"/>
                <a:gd name="T46" fmla="*/ 2147483646 w 483"/>
                <a:gd name="T47" fmla="*/ 2147483646 h 260"/>
                <a:gd name="T48" fmla="*/ 2147483646 w 483"/>
                <a:gd name="T49" fmla="*/ 2147483646 h 260"/>
                <a:gd name="T50" fmla="*/ 2147483646 w 483"/>
                <a:gd name="T51" fmla="*/ 2147483646 h 260"/>
                <a:gd name="T52" fmla="*/ 2147483646 w 483"/>
                <a:gd name="T53" fmla="*/ 2147483646 h 260"/>
                <a:gd name="T54" fmla="*/ 2147483646 w 483"/>
                <a:gd name="T55" fmla="*/ 2147483646 h 260"/>
                <a:gd name="T56" fmla="*/ 2147483646 w 483"/>
                <a:gd name="T57" fmla="*/ 2147483646 h 260"/>
                <a:gd name="T58" fmla="*/ 2147483646 w 483"/>
                <a:gd name="T59" fmla="*/ 2147483646 h 260"/>
                <a:gd name="T60" fmla="*/ 2147483646 w 483"/>
                <a:gd name="T61" fmla="*/ 2147483646 h 260"/>
                <a:gd name="T62" fmla="*/ 2147483646 w 483"/>
                <a:gd name="T63" fmla="*/ 2147483646 h 260"/>
                <a:gd name="T64" fmla="*/ 2147483646 w 483"/>
                <a:gd name="T65" fmla="*/ 2147483646 h 260"/>
                <a:gd name="T66" fmla="*/ 2147483646 w 483"/>
                <a:gd name="T67" fmla="*/ 2147483646 h 260"/>
                <a:gd name="T68" fmla="*/ 2147483646 w 483"/>
                <a:gd name="T69" fmla="*/ 2147483646 h 260"/>
                <a:gd name="T70" fmla="*/ 2147483646 w 483"/>
                <a:gd name="T71" fmla="*/ 2147483646 h 260"/>
                <a:gd name="T72" fmla="*/ 2147483646 w 483"/>
                <a:gd name="T73" fmla="*/ 2147483646 h 260"/>
                <a:gd name="T74" fmla="*/ 2147483646 w 483"/>
                <a:gd name="T75" fmla="*/ 2147483646 h 260"/>
                <a:gd name="T76" fmla="*/ 2147483646 w 483"/>
                <a:gd name="T77" fmla="*/ 2147483646 h 260"/>
                <a:gd name="T78" fmla="*/ 2147483646 w 483"/>
                <a:gd name="T79" fmla="*/ 2147483646 h 260"/>
                <a:gd name="T80" fmla="*/ 2147483646 w 483"/>
                <a:gd name="T81" fmla="*/ 2147483646 h 260"/>
                <a:gd name="T82" fmla="*/ 2147483646 w 483"/>
                <a:gd name="T83" fmla="*/ 2147483646 h 260"/>
                <a:gd name="T84" fmla="*/ 2147483646 w 483"/>
                <a:gd name="T85" fmla="*/ 2147483646 h 260"/>
                <a:gd name="T86" fmla="*/ 2147483646 w 483"/>
                <a:gd name="T87" fmla="*/ 2147483646 h 260"/>
                <a:gd name="T88" fmla="*/ 2147483646 w 483"/>
                <a:gd name="T89" fmla="*/ 2147483646 h 260"/>
                <a:gd name="T90" fmla="*/ 2147483646 w 483"/>
                <a:gd name="T91" fmla="*/ 2147483646 h 260"/>
                <a:gd name="T92" fmla="*/ 2147483646 w 483"/>
                <a:gd name="T93" fmla="*/ 2147483646 h 260"/>
                <a:gd name="T94" fmla="*/ 2147483646 w 483"/>
                <a:gd name="T95" fmla="*/ 2147483646 h 260"/>
                <a:gd name="T96" fmla="*/ 2147483646 w 483"/>
                <a:gd name="T97" fmla="*/ 2147483646 h 260"/>
                <a:gd name="T98" fmla="*/ 2147483646 w 483"/>
                <a:gd name="T99" fmla="*/ 2147483646 h 260"/>
                <a:gd name="T100" fmla="*/ 2147483646 w 483"/>
                <a:gd name="T101" fmla="*/ 2147483646 h 260"/>
                <a:gd name="T102" fmla="*/ 2147483646 w 483"/>
                <a:gd name="T103" fmla="*/ 2147483646 h 260"/>
                <a:gd name="T104" fmla="*/ 2147483646 w 483"/>
                <a:gd name="T105" fmla="*/ 2147483646 h 260"/>
                <a:gd name="T106" fmla="*/ 2147483646 w 483"/>
                <a:gd name="T107" fmla="*/ 2147483646 h 260"/>
                <a:gd name="T108" fmla="*/ 2147483646 w 483"/>
                <a:gd name="T109" fmla="*/ 2147483646 h 260"/>
                <a:gd name="T110" fmla="*/ 2147483646 w 483"/>
                <a:gd name="T111" fmla="*/ 2147483646 h 260"/>
                <a:gd name="T112" fmla="*/ 2147483646 w 483"/>
                <a:gd name="T113" fmla="*/ 2147483646 h 260"/>
                <a:gd name="T114" fmla="*/ 2147483646 w 483"/>
                <a:gd name="T115" fmla="*/ 2147483646 h 260"/>
                <a:gd name="T116" fmla="*/ 2147483646 w 483"/>
                <a:gd name="T117" fmla="*/ 2147483646 h 260"/>
                <a:gd name="T118" fmla="*/ 2147483646 w 483"/>
                <a:gd name="T119" fmla="*/ 2147483646 h 260"/>
                <a:gd name="T120" fmla="*/ 2147483646 w 483"/>
                <a:gd name="T121" fmla="*/ 2147483646 h 260"/>
                <a:gd name="T122" fmla="*/ 2147483646 w 483"/>
                <a:gd name="T123" fmla="*/ 2147483646 h 2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83" h="260">
                  <a:moveTo>
                    <a:pt x="482" y="127"/>
                  </a:moveTo>
                  <a:cubicBezTo>
                    <a:pt x="483" y="96"/>
                    <a:pt x="483" y="96"/>
                    <a:pt x="483" y="96"/>
                  </a:cubicBezTo>
                  <a:cubicBezTo>
                    <a:pt x="480" y="95"/>
                    <a:pt x="480" y="95"/>
                    <a:pt x="480" y="95"/>
                  </a:cubicBezTo>
                  <a:cubicBezTo>
                    <a:pt x="478" y="94"/>
                    <a:pt x="478" y="94"/>
                    <a:pt x="478" y="94"/>
                  </a:cubicBezTo>
                  <a:cubicBezTo>
                    <a:pt x="478" y="94"/>
                    <a:pt x="474" y="90"/>
                    <a:pt x="474" y="90"/>
                  </a:cubicBezTo>
                  <a:cubicBezTo>
                    <a:pt x="473" y="89"/>
                    <a:pt x="470" y="89"/>
                    <a:pt x="470" y="89"/>
                  </a:cubicBezTo>
                  <a:cubicBezTo>
                    <a:pt x="463" y="88"/>
                    <a:pt x="463" y="88"/>
                    <a:pt x="463" y="88"/>
                  </a:cubicBezTo>
                  <a:cubicBezTo>
                    <a:pt x="459" y="87"/>
                    <a:pt x="459" y="87"/>
                    <a:pt x="459" y="87"/>
                  </a:cubicBezTo>
                  <a:cubicBezTo>
                    <a:pt x="456" y="87"/>
                    <a:pt x="456" y="87"/>
                    <a:pt x="456" y="87"/>
                  </a:cubicBezTo>
                  <a:cubicBezTo>
                    <a:pt x="454" y="87"/>
                    <a:pt x="454" y="87"/>
                    <a:pt x="454" y="87"/>
                  </a:cubicBezTo>
                  <a:cubicBezTo>
                    <a:pt x="455" y="95"/>
                    <a:pt x="455" y="95"/>
                    <a:pt x="455" y="95"/>
                  </a:cubicBezTo>
                  <a:cubicBezTo>
                    <a:pt x="455" y="95"/>
                    <a:pt x="451" y="97"/>
                    <a:pt x="451" y="97"/>
                  </a:cubicBezTo>
                  <a:cubicBezTo>
                    <a:pt x="450" y="97"/>
                    <a:pt x="448" y="94"/>
                    <a:pt x="448" y="94"/>
                  </a:cubicBezTo>
                  <a:cubicBezTo>
                    <a:pt x="445" y="91"/>
                    <a:pt x="445" y="91"/>
                    <a:pt x="445" y="91"/>
                  </a:cubicBezTo>
                  <a:cubicBezTo>
                    <a:pt x="445" y="89"/>
                    <a:pt x="445" y="89"/>
                    <a:pt x="445" y="89"/>
                  </a:cubicBezTo>
                  <a:cubicBezTo>
                    <a:pt x="440" y="89"/>
                    <a:pt x="440" y="89"/>
                    <a:pt x="440" y="89"/>
                  </a:cubicBezTo>
                  <a:cubicBezTo>
                    <a:pt x="437" y="90"/>
                    <a:pt x="437" y="90"/>
                    <a:pt x="437" y="90"/>
                  </a:cubicBezTo>
                  <a:cubicBezTo>
                    <a:pt x="431" y="89"/>
                    <a:pt x="431" y="89"/>
                    <a:pt x="431" y="89"/>
                  </a:cubicBezTo>
                  <a:cubicBezTo>
                    <a:pt x="426" y="89"/>
                    <a:pt x="426" y="89"/>
                    <a:pt x="426" y="89"/>
                  </a:cubicBezTo>
                  <a:cubicBezTo>
                    <a:pt x="423" y="90"/>
                    <a:pt x="423" y="90"/>
                    <a:pt x="423" y="90"/>
                  </a:cubicBezTo>
                  <a:cubicBezTo>
                    <a:pt x="419" y="87"/>
                    <a:pt x="419" y="87"/>
                    <a:pt x="419" y="87"/>
                  </a:cubicBezTo>
                  <a:cubicBezTo>
                    <a:pt x="419" y="80"/>
                    <a:pt x="419" y="80"/>
                    <a:pt x="419" y="80"/>
                  </a:cubicBezTo>
                  <a:cubicBezTo>
                    <a:pt x="413" y="77"/>
                    <a:pt x="413" y="77"/>
                    <a:pt x="413" y="77"/>
                  </a:cubicBezTo>
                  <a:cubicBezTo>
                    <a:pt x="403" y="77"/>
                    <a:pt x="403" y="77"/>
                    <a:pt x="403" y="77"/>
                  </a:cubicBezTo>
                  <a:cubicBezTo>
                    <a:pt x="394" y="77"/>
                    <a:pt x="394" y="77"/>
                    <a:pt x="394" y="77"/>
                  </a:cubicBezTo>
                  <a:cubicBezTo>
                    <a:pt x="393" y="75"/>
                    <a:pt x="393" y="75"/>
                    <a:pt x="393" y="75"/>
                  </a:cubicBezTo>
                  <a:cubicBezTo>
                    <a:pt x="392" y="72"/>
                    <a:pt x="392" y="72"/>
                    <a:pt x="392" y="72"/>
                  </a:cubicBezTo>
                  <a:cubicBezTo>
                    <a:pt x="386" y="69"/>
                    <a:pt x="386" y="69"/>
                    <a:pt x="386" y="69"/>
                  </a:cubicBezTo>
                  <a:cubicBezTo>
                    <a:pt x="386" y="64"/>
                    <a:pt x="386" y="64"/>
                    <a:pt x="386" y="64"/>
                  </a:cubicBezTo>
                  <a:cubicBezTo>
                    <a:pt x="362" y="59"/>
                    <a:pt x="362" y="59"/>
                    <a:pt x="362" y="59"/>
                  </a:cubicBezTo>
                  <a:cubicBezTo>
                    <a:pt x="361" y="61"/>
                    <a:pt x="361" y="61"/>
                    <a:pt x="361" y="61"/>
                  </a:cubicBezTo>
                  <a:cubicBezTo>
                    <a:pt x="356" y="65"/>
                    <a:pt x="356" y="65"/>
                    <a:pt x="356" y="65"/>
                  </a:cubicBezTo>
                  <a:cubicBezTo>
                    <a:pt x="357" y="71"/>
                    <a:pt x="357" y="71"/>
                    <a:pt x="357" y="71"/>
                  </a:cubicBezTo>
                  <a:cubicBezTo>
                    <a:pt x="351" y="73"/>
                    <a:pt x="351" y="73"/>
                    <a:pt x="351" y="73"/>
                  </a:cubicBezTo>
                  <a:cubicBezTo>
                    <a:pt x="347" y="72"/>
                    <a:pt x="347" y="72"/>
                    <a:pt x="347" y="72"/>
                  </a:cubicBezTo>
                  <a:cubicBezTo>
                    <a:pt x="342" y="70"/>
                    <a:pt x="342" y="70"/>
                    <a:pt x="342" y="70"/>
                  </a:cubicBezTo>
                  <a:cubicBezTo>
                    <a:pt x="340" y="72"/>
                    <a:pt x="340" y="72"/>
                    <a:pt x="340" y="72"/>
                  </a:cubicBezTo>
                  <a:cubicBezTo>
                    <a:pt x="336" y="71"/>
                    <a:pt x="336" y="71"/>
                    <a:pt x="336" y="71"/>
                  </a:cubicBezTo>
                  <a:cubicBezTo>
                    <a:pt x="332" y="68"/>
                    <a:pt x="332" y="68"/>
                    <a:pt x="332" y="68"/>
                  </a:cubicBezTo>
                  <a:cubicBezTo>
                    <a:pt x="331" y="74"/>
                    <a:pt x="331" y="74"/>
                    <a:pt x="331" y="74"/>
                  </a:cubicBezTo>
                  <a:cubicBezTo>
                    <a:pt x="328" y="78"/>
                    <a:pt x="328" y="78"/>
                    <a:pt x="328" y="78"/>
                  </a:cubicBezTo>
                  <a:cubicBezTo>
                    <a:pt x="323" y="73"/>
                    <a:pt x="323" y="73"/>
                    <a:pt x="323" y="73"/>
                  </a:cubicBezTo>
                  <a:cubicBezTo>
                    <a:pt x="320" y="67"/>
                    <a:pt x="320" y="67"/>
                    <a:pt x="320" y="67"/>
                  </a:cubicBezTo>
                  <a:cubicBezTo>
                    <a:pt x="323" y="60"/>
                    <a:pt x="323" y="60"/>
                    <a:pt x="323" y="60"/>
                  </a:cubicBezTo>
                  <a:cubicBezTo>
                    <a:pt x="323" y="57"/>
                    <a:pt x="323" y="57"/>
                    <a:pt x="323" y="57"/>
                  </a:cubicBezTo>
                  <a:cubicBezTo>
                    <a:pt x="320" y="52"/>
                    <a:pt x="320" y="52"/>
                    <a:pt x="320" y="52"/>
                  </a:cubicBezTo>
                  <a:cubicBezTo>
                    <a:pt x="316" y="51"/>
                    <a:pt x="316" y="51"/>
                    <a:pt x="316" y="51"/>
                  </a:cubicBezTo>
                  <a:cubicBezTo>
                    <a:pt x="312" y="51"/>
                    <a:pt x="312" y="51"/>
                    <a:pt x="312" y="51"/>
                  </a:cubicBezTo>
                  <a:cubicBezTo>
                    <a:pt x="310" y="49"/>
                    <a:pt x="310" y="49"/>
                    <a:pt x="310" y="49"/>
                  </a:cubicBezTo>
                  <a:cubicBezTo>
                    <a:pt x="306" y="46"/>
                    <a:pt x="306" y="46"/>
                    <a:pt x="306" y="46"/>
                  </a:cubicBezTo>
                  <a:cubicBezTo>
                    <a:pt x="303" y="50"/>
                    <a:pt x="303" y="50"/>
                    <a:pt x="303" y="50"/>
                  </a:cubicBezTo>
                  <a:cubicBezTo>
                    <a:pt x="301" y="55"/>
                    <a:pt x="301" y="55"/>
                    <a:pt x="301" y="55"/>
                  </a:cubicBezTo>
                  <a:cubicBezTo>
                    <a:pt x="292" y="55"/>
                    <a:pt x="292" y="55"/>
                    <a:pt x="292" y="55"/>
                  </a:cubicBezTo>
                  <a:cubicBezTo>
                    <a:pt x="287" y="53"/>
                    <a:pt x="287" y="53"/>
                    <a:pt x="287" y="53"/>
                  </a:cubicBezTo>
                  <a:cubicBezTo>
                    <a:pt x="286" y="49"/>
                    <a:pt x="286" y="49"/>
                    <a:pt x="286" y="49"/>
                  </a:cubicBezTo>
                  <a:cubicBezTo>
                    <a:pt x="277" y="49"/>
                    <a:pt x="277" y="49"/>
                    <a:pt x="277" y="49"/>
                  </a:cubicBezTo>
                  <a:cubicBezTo>
                    <a:pt x="272" y="52"/>
                    <a:pt x="272" y="52"/>
                    <a:pt x="272" y="52"/>
                  </a:cubicBezTo>
                  <a:cubicBezTo>
                    <a:pt x="271" y="49"/>
                    <a:pt x="271" y="49"/>
                    <a:pt x="271" y="49"/>
                  </a:cubicBezTo>
                  <a:cubicBezTo>
                    <a:pt x="268" y="45"/>
                    <a:pt x="268" y="45"/>
                    <a:pt x="268" y="45"/>
                  </a:cubicBezTo>
                  <a:cubicBezTo>
                    <a:pt x="264" y="44"/>
                    <a:pt x="264" y="44"/>
                    <a:pt x="264" y="44"/>
                  </a:cubicBezTo>
                  <a:cubicBezTo>
                    <a:pt x="259" y="49"/>
                    <a:pt x="259" y="49"/>
                    <a:pt x="259" y="49"/>
                  </a:cubicBezTo>
                  <a:cubicBezTo>
                    <a:pt x="253" y="52"/>
                    <a:pt x="253" y="52"/>
                    <a:pt x="253" y="52"/>
                  </a:cubicBezTo>
                  <a:cubicBezTo>
                    <a:pt x="247" y="57"/>
                    <a:pt x="247" y="57"/>
                    <a:pt x="247" y="57"/>
                  </a:cubicBezTo>
                  <a:cubicBezTo>
                    <a:pt x="251" y="51"/>
                    <a:pt x="251" y="51"/>
                    <a:pt x="251" y="51"/>
                  </a:cubicBezTo>
                  <a:cubicBezTo>
                    <a:pt x="255" y="48"/>
                    <a:pt x="255" y="48"/>
                    <a:pt x="255" y="48"/>
                  </a:cubicBezTo>
                  <a:cubicBezTo>
                    <a:pt x="262" y="39"/>
                    <a:pt x="262" y="39"/>
                    <a:pt x="262" y="39"/>
                  </a:cubicBezTo>
                  <a:cubicBezTo>
                    <a:pt x="266" y="35"/>
                    <a:pt x="266" y="35"/>
                    <a:pt x="266" y="35"/>
                  </a:cubicBezTo>
                  <a:cubicBezTo>
                    <a:pt x="270" y="29"/>
                    <a:pt x="270" y="29"/>
                    <a:pt x="270" y="29"/>
                  </a:cubicBezTo>
                  <a:cubicBezTo>
                    <a:pt x="268" y="19"/>
                    <a:pt x="268" y="19"/>
                    <a:pt x="268" y="19"/>
                  </a:cubicBezTo>
                  <a:cubicBezTo>
                    <a:pt x="260" y="12"/>
                    <a:pt x="260" y="12"/>
                    <a:pt x="260" y="12"/>
                  </a:cubicBezTo>
                  <a:cubicBezTo>
                    <a:pt x="254" y="11"/>
                    <a:pt x="254" y="11"/>
                    <a:pt x="254" y="11"/>
                  </a:cubicBezTo>
                  <a:cubicBezTo>
                    <a:pt x="254" y="8"/>
                    <a:pt x="254" y="8"/>
                    <a:pt x="254" y="8"/>
                  </a:cubicBezTo>
                  <a:cubicBezTo>
                    <a:pt x="249" y="1"/>
                    <a:pt x="249" y="1"/>
                    <a:pt x="249" y="1"/>
                  </a:cubicBezTo>
                  <a:cubicBezTo>
                    <a:pt x="249" y="1"/>
                    <a:pt x="242" y="0"/>
                    <a:pt x="241" y="0"/>
                  </a:cubicBezTo>
                  <a:cubicBezTo>
                    <a:pt x="241" y="1"/>
                    <a:pt x="233" y="9"/>
                    <a:pt x="233" y="9"/>
                  </a:cubicBezTo>
                  <a:cubicBezTo>
                    <a:pt x="231" y="16"/>
                    <a:pt x="231" y="16"/>
                    <a:pt x="231" y="16"/>
                  </a:cubicBezTo>
                  <a:cubicBezTo>
                    <a:pt x="222" y="22"/>
                    <a:pt x="222" y="22"/>
                    <a:pt x="222" y="22"/>
                  </a:cubicBezTo>
                  <a:cubicBezTo>
                    <a:pt x="216" y="19"/>
                    <a:pt x="216" y="19"/>
                    <a:pt x="216" y="19"/>
                  </a:cubicBezTo>
                  <a:cubicBezTo>
                    <a:pt x="206" y="23"/>
                    <a:pt x="206" y="23"/>
                    <a:pt x="206" y="23"/>
                  </a:cubicBezTo>
                  <a:cubicBezTo>
                    <a:pt x="195" y="29"/>
                    <a:pt x="195" y="29"/>
                    <a:pt x="195" y="29"/>
                  </a:cubicBezTo>
                  <a:cubicBezTo>
                    <a:pt x="190" y="35"/>
                    <a:pt x="190" y="35"/>
                    <a:pt x="190" y="35"/>
                  </a:cubicBezTo>
                  <a:cubicBezTo>
                    <a:pt x="190" y="35"/>
                    <a:pt x="189" y="46"/>
                    <a:pt x="188" y="46"/>
                  </a:cubicBezTo>
                  <a:cubicBezTo>
                    <a:pt x="187" y="46"/>
                    <a:pt x="172" y="50"/>
                    <a:pt x="172" y="50"/>
                  </a:cubicBezTo>
                  <a:cubicBezTo>
                    <a:pt x="169" y="54"/>
                    <a:pt x="169" y="54"/>
                    <a:pt x="169" y="54"/>
                  </a:cubicBezTo>
                  <a:cubicBezTo>
                    <a:pt x="169" y="54"/>
                    <a:pt x="171" y="63"/>
                    <a:pt x="170" y="64"/>
                  </a:cubicBezTo>
                  <a:cubicBezTo>
                    <a:pt x="170" y="64"/>
                    <a:pt x="167" y="63"/>
                    <a:pt x="167" y="63"/>
                  </a:cubicBezTo>
                  <a:cubicBezTo>
                    <a:pt x="162" y="61"/>
                    <a:pt x="162" y="61"/>
                    <a:pt x="162" y="61"/>
                  </a:cubicBezTo>
                  <a:cubicBezTo>
                    <a:pt x="162" y="61"/>
                    <a:pt x="160" y="65"/>
                    <a:pt x="158" y="66"/>
                  </a:cubicBezTo>
                  <a:cubicBezTo>
                    <a:pt x="155" y="67"/>
                    <a:pt x="155" y="62"/>
                    <a:pt x="155" y="62"/>
                  </a:cubicBezTo>
                  <a:cubicBezTo>
                    <a:pt x="152" y="59"/>
                    <a:pt x="152" y="59"/>
                    <a:pt x="152" y="59"/>
                  </a:cubicBezTo>
                  <a:cubicBezTo>
                    <a:pt x="150" y="59"/>
                    <a:pt x="150" y="59"/>
                    <a:pt x="150" y="59"/>
                  </a:cubicBezTo>
                  <a:cubicBezTo>
                    <a:pt x="148" y="65"/>
                    <a:pt x="148" y="65"/>
                    <a:pt x="148" y="65"/>
                  </a:cubicBezTo>
                  <a:cubicBezTo>
                    <a:pt x="148" y="65"/>
                    <a:pt x="148" y="70"/>
                    <a:pt x="148" y="70"/>
                  </a:cubicBezTo>
                  <a:cubicBezTo>
                    <a:pt x="149" y="71"/>
                    <a:pt x="148" y="79"/>
                    <a:pt x="148" y="79"/>
                  </a:cubicBezTo>
                  <a:cubicBezTo>
                    <a:pt x="145" y="80"/>
                    <a:pt x="145" y="80"/>
                    <a:pt x="145" y="80"/>
                  </a:cubicBezTo>
                  <a:cubicBezTo>
                    <a:pt x="143" y="76"/>
                    <a:pt x="143" y="76"/>
                    <a:pt x="143" y="76"/>
                  </a:cubicBezTo>
                  <a:cubicBezTo>
                    <a:pt x="145" y="68"/>
                    <a:pt x="145" y="68"/>
                    <a:pt x="145" y="68"/>
                  </a:cubicBezTo>
                  <a:cubicBezTo>
                    <a:pt x="144" y="63"/>
                    <a:pt x="144" y="63"/>
                    <a:pt x="144" y="63"/>
                  </a:cubicBezTo>
                  <a:cubicBezTo>
                    <a:pt x="143" y="58"/>
                    <a:pt x="143" y="58"/>
                    <a:pt x="143" y="58"/>
                  </a:cubicBezTo>
                  <a:cubicBezTo>
                    <a:pt x="137" y="56"/>
                    <a:pt x="137" y="56"/>
                    <a:pt x="137" y="56"/>
                  </a:cubicBezTo>
                  <a:cubicBezTo>
                    <a:pt x="131" y="56"/>
                    <a:pt x="131" y="56"/>
                    <a:pt x="131" y="56"/>
                  </a:cubicBezTo>
                  <a:cubicBezTo>
                    <a:pt x="128" y="70"/>
                    <a:pt x="128" y="70"/>
                    <a:pt x="128" y="70"/>
                  </a:cubicBezTo>
                  <a:cubicBezTo>
                    <a:pt x="125" y="73"/>
                    <a:pt x="125" y="73"/>
                    <a:pt x="125" y="73"/>
                  </a:cubicBezTo>
                  <a:cubicBezTo>
                    <a:pt x="123" y="76"/>
                    <a:pt x="123" y="76"/>
                    <a:pt x="123" y="76"/>
                  </a:cubicBezTo>
                  <a:cubicBezTo>
                    <a:pt x="126" y="81"/>
                    <a:pt x="126" y="81"/>
                    <a:pt x="126" y="81"/>
                  </a:cubicBezTo>
                  <a:cubicBezTo>
                    <a:pt x="125" y="86"/>
                    <a:pt x="125" y="86"/>
                    <a:pt x="125" y="86"/>
                  </a:cubicBezTo>
                  <a:cubicBezTo>
                    <a:pt x="126" y="88"/>
                    <a:pt x="126" y="88"/>
                    <a:pt x="126" y="88"/>
                  </a:cubicBezTo>
                  <a:cubicBezTo>
                    <a:pt x="132" y="94"/>
                    <a:pt x="132" y="94"/>
                    <a:pt x="132" y="94"/>
                  </a:cubicBezTo>
                  <a:cubicBezTo>
                    <a:pt x="128" y="101"/>
                    <a:pt x="128" y="101"/>
                    <a:pt x="128" y="101"/>
                  </a:cubicBezTo>
                  <a:cubicBezTo>
                    <a:pt x="121" y="94"/>
                    <a:pt x="121" y="94"/>
                    <a:pt x="121" y="94"/>
                  </a:cubicBezTo>
                  <a:cubicBezTo>
                    <a:pt x="113" y="88"/>
                    <a:pt x="113" y="88"/>
                    <a:pt x="113" y="88"/>
                  </a:cubicBezTo>
                  <a:cubicBezTo>
                    <a:pt x="108" y="88"/>
                    <a:pt x="108" y="88"/>
                    <a:pt x="108" y="88"/>
                  </a:cubicBezTo>
                  <a:cubicBezTo>
                    <a:pt x="103" y="88"/>
                    <a:pt x="103" y="88"/>
                    <a:pt x="103" y="88"/>
                  </a:cubicBezTo>
                  <a:cubicBezTo>
                    <a:pt x="104" y="95"/>
                    <a:pt x="104" y="95"/>
                    <a:pt x="104" y="95"/>
                  </a:cubicBezTo>
                  <a:cubicBezTo>
                    <a:pt x="102" y="96"/>
                    <a:pt x="102" y="96"/>
                    <a:pt x="102" y="96"/>
                  </a:cubicBezTo>
                  <a:cubicBezTo>
                    <a:pt x="98" y="95"/>
                    <a:pt x="98" y="95"/>
                    <a:pt x="98" y="95"/>
                  </a:cubicBezTo>
                  <a:cubicBezTo>
                    <a:pt x="93" y="97"/>
                    <a:pt x="93" y="97"/>
                    <a:pt x="93" y="97"/>
                  </a:cubicBezTo>
                  <a:cubicBezTo>
                    <a:pt x="89" y="98"/>
                    <a:pt x="89" y="98"/>
                    <a:pt x="89" y="98"/>
                  </a:cubicBezTo>
                  <a:cubicBezTo>
                    <a:pt x="85" y="99"/>
                    <a:pt x="85" y="99"/>
                    <a:pt x="85" y="99"/>
                  </a:cubicBezTo>
                  <a:cubicBezTo>
                    <a:pt x="83" y="97"/>
                    <a:pt x="83" y="97"/>
                    <a:pt x="83" y="97"/>
                  </a:cubicBezTo>
                  <a:cubicBezTo>
                    <a:pt x="79" y="98"/>
                    <a:pt x="79" y="98"/>
                    <a:pt x="79" y="98"/>
                  </a:cubicBezTo>
                  <a:cubicBezTo>
                    <a:pt x="73" y="102"/>
                    <a:pt x="73" y="102"/>
                    <a:pt x="73" y="102"/>
                  </a:cubicBezTo>
                  <a:cubicBezTo>
                    <a:pt x="66" y="106"/>
                    <a:pt x="66" y="106"/>
                    <a:pt x="66" y="106"/>
                  </a:cubicBezTo>
                  <a:cubicBezTo>
                    <a:pt x="64" y="107"/>
                    <a:pt x="64" y="107"/>
                    <a:pt x="64" y="107"/>
                  </a:cubicBezTo>
                  <a:cubicBezTo>
                    <a:pt x="62" y="112"/>
                    <a:pt x="62" y="112"/>
                    <a:pt x="62" y="112"/>
                  </a:cubicBezTo>
                  <a:cubicBezTo>
                    <a:pt x="59" y="112"/>
                    <a:pt x="59" y="112"/>
                    <a:pt x="59" y="112"/>
                  </a:cubicBezTo>
                  <a:cubicBezTo>
                    <a:pt x="56" y="109"/>
                    <a:pt x="56" y="109"/>
                    <a:pt x="56" y="109"/>
                  </a:cubicBezTo>
                  <a:cubicBezTo>
                    <a:pt x="57" y="106"/>
                    <a:pt x="57" y="106"/>
                    <a:pt x="57" y="106"/>
                  </a:cubicBezTo>
                  <a:cubicBezTo>
                    <a:pt x="60" y="104"/>
                    <a:pt x="60" y="104"/>
                    <a:pt x="60" y="104"/>
                  </a:cubicBezTo>
                  <a:cubicBezTo>
                    <a:pt x="59" y="100"/>
                    <a:pt x="59" y="100"/>
                    <a:pt x="59" y="100"/>
                  </a:cubicBezTo>
                  <a:cubicBezTo>
                    <a:pt x="55" y="99"/>
                    <a:pt x="55" y="99"/>
                    <a:pt x="55" y="99"/>
                  </a:cubicBezTo>
                  <a:cubicBezTo>
                    <a:pt x="53" y="99"/>
                    <a:pt x="53" y="99"/>
                    <a:pt x="53" y="99"/>
                  </a:cubicBezTo>
                  <a:cubicBezTo>
                    <a:pt x="50" y="98"/>
                    <a:pt x="50" y="98"/>
                    <a:pt x="50" y="98"/>
                  </a:cubicBezTo>
                  <a:cubicBezTo>
                    <a:pt x="52" y="102"/>
                    <a:pt x="52" y="102"/>
                    <a:pt x="52" y="102"/>
                  </a:cubicBezTo>
                  <a:cubicBezTo>
                    <a:pt x="52" y="109"/>
                    <a:pt x="52" y="109"/>
                    <a:pt x="52" y="109"/>
                  </a:cubicBezTo>
                  <a:cubicBezTo>
                    <a:pt x="54" y="112"/>
                    <a:pt x="54" y="112"/>
                    <a:pt x="54" y="112"/>
                  </a:cubicBezTo>
                  <a:cubicBezTo>
                    <a:pt x="52" y="118"/>
                    <a:pt x="52" y="118"/>
                    <a:pt x="52" y="118"/>
                  </a:cubicBezTo>
                  <a:cubicBezTo>
                    <a:pt x="49" y="116"/>
                    <a:pt x="49" y="116"/>
                    <a:pt x="49" y="116"/>
                  </a:cubicBezTo>
                  <a:cubicBezTo>
                    <a:pt x="46" y="116"/>
                    <a:pt x="46" y="116"/>
                    <a:pt x="46" y="116"/>
                  </a:cubicBezTo>
                  <a:cubicBezTo>
                    <a:pt x="43" y="118"/>
                    <a:pt x="43" y="118"/>
                    <a:pt x="43" y="118"/>
                  </a:cubicBezTo>
                  <a:cubicBezTo>
                    <a:pt x="40" y="121"/>
                    <a:pt x="40" y="121"/>
                    <a:pt x="40" y="121"/>
                  </a:cubicBezTo>
                  <a:cubicBezTo>
                    <a:pt x="38" y="123"/>
                    <a:pt x="38" y="123"/>
                    <a:pt x="38" y="123"/>
                  </a:cubicBezTo>
                  <a:cubicBezTo>
                    <a:pt x="41" y="130"/>
                    <a:pt x="41" y="130"/>
                    <a:pt x="41" y="130"/>
                  </a:cubicBezTo>
                  <a:cubicBezTo>
                    <a:pt x="41" y="130"/>
                    <a:pt x="39" y="129"/>
                    <a:pt x="39" y="129"/>
                  </a:cubicBezTo>
                  <a:cubicBezTo>
                    <a:pt x="38" y="128"/>
                    <a:pt x="33" y="128"/>
                    <a:pt x="33" y="128"/>
                  </a:cubicBezTo>
                  <a:cubicBezTo>
                    <a:pt x="30" y="127"/>
                    <a:pt x="30" y="127"/>
                    <a:pt x="30" y="127"/>
                  </a:cubicBezTo>
                  <a:cubicBezTo>
                    <a:pt x="30" y="129"/>
                    <a:pt x="30" y="129"/>
                    <a:pt x="30" y="129"/>
                  </a:cubicBezTo>
                  <a:cubicBezTo>
                    <a:pt x="32" y="132"/>
                    <a:pt x="32" y="132"/>
                    <a:pt x="32" y="132"/>
                  </a:cubicBezTo>
                  <a:cubicBezTo>
                    <a:pt x="33" y="135"/>
                    <a:pt x="33" y="135"/>
                    <a:pt x="33" y="135"/>
                  </a:cubicBezTo>
                  <a:cubicBezTo>
                    <a:pt x="31" y="136"/>
                    <a:pt x="31" y="136"/>
                    <a:pt x="31" y="136"/>
                  </a:cubicBezTo>
                  <a:cubicBezTo>
                    <a:pt x="26" y="133"/>
                    <a:pt x="26" y="133"/>
                    <a:pt x="26" y="133"/>
                  </a:cubicBezTo>
                  <a:cubicBezTo>
                    <a:pt x="23" y="130"/>
                    <a:pt x="23" y="130"/>
                    <a:pt x="23" y="130"/>
                  </a:cubicBezTo>
                  <a:cubicBezTo>
                    <a:pt x="23" y="128"/>
                    <a:pt x="23" y="128"/>
                    <a:pt x="23" y="128"/>
                  </a:cubicBezTo>
                  <a:cubicBezTo>
                    <a:pt x="21" y="123"/>
                    <a:pt x="21" y="123"/>
                    <a:pt x="21" y="123"/>
                  </a:cubicBezTo>
                  <a:cubicBezTo>
                    <a:pt x="23" y="121"/>
                    <a:pt x="23" y="121"/>
                    <a:pt x="23" y="121"/>
                  </a:cubicBezTo>
                  <a:cubicBezTo>
                    <a:pt x="23" y="118"/>
                    <a:pt x="23" y="118"/>
                    <a:pt x="23" y="118"/>
                  </a:cubicBezTo>
                  <a:cubicBezTo>
                    <a:pt x="19" y="116"/>
                    <a:pt x="19" y="116"/>
                    <a:pt x="19" y="116"/>
                  </a:cubicBezTo>
                  <a:cubicBezTo>
                    <a:pt x="15" y="113"/>
                    <a:pt x="15" y="113"/>
                    <a:pt x="15" y="113"/>
                  </a:cubicBezTo>
                  <a:cubicBezTo>
                    <a:pt x="14" y="111"/>
                    <a:pt x="14" y="111"/>
                    <a:pt x="14" y="111"/>
                  </a:cubicBezTo>
                  <a:cubicBezTo>
                    <a:pt x="16" y="111"/>
                    <a:pt x="16" y="111"/>
                    <a:pt x="16" y="111"/>
                  </a:cubicBezTo>
                  <a:cubicBezTo>
                    <a:pt x="18" y="112"/>
                    <a:pt x="18" y="112"/>
                    <a:pt x="18" y="112"/>
                  </a:cubicBezTo>
                  <a:cubicBezTo>
                    <a:pt x="18" y="112"/>
                    <a:pt x="22" y="113"/>
                    <a:pt x="22" y="113"/>
                  </a:cubicBezTo>
                  <a:cubicBezTo>
                    <a:pt x="23" y="113"/>
                    <a:pt x="24" y="116"/>
                    <a:pt x="24" y="116"/>
                  </a:cubicBezTo>
                  <a:cubicBezTo>
                    <a:pt x="31" y="118"/>
                    <a:pt x="31" y="118"/>
                    <a:pt x="31" y="118"/>
                  </a:cubicBezTo>
                  <a:cubicBezTo>
                    <a:pt x="38" y="117"/>
                    <a:pt x="38" y="117"/>
                    <a:pt x="38" y="117"/>
                  </a:cubicBezTo>
                  <a:cubicBezTo>
                    <a:pt x="42" y="114"/>
                    <a:pt x="42" y="114"/>
                    <a:pt x="42" y="114"/>
                  </a:cubicBezTo>
                  <a:cubicBezTo>
                    <a:pt x="43" y="109"/>
                    <a:pt x="43" y="109"/>
                    <a:pt x="43" y="109"/>
                  </a:cubicBezTo>
                  <a:cubicBezTo>
                    <a:pt x="36" y="101"/>
                    <a:pt x="36" y="101"/>
                    <a:pt x="36" y="101"/>
                  </a:cubicBezTo>
                  <a:cubicBezTo>
                    <a:pt x="30" y="97"/>
                    <a:pt x="30" y="97"/>
                    <a:pt x="30" y="97"/>
                  </a:cubicBezTo>
                  <a:cubicBezTo>
                    <a:pt x="26" y="93"/>
                    <a:pt x="26" y="93"/>
                    <a:pt x="26" y="93"/>
                  </a:cubicBezTo>
                  <a:cubicBezTo>
                    <a:pt x="20" y="91"/>
                    <a:pt x="20" y="91"/>
                    <a:pt x="20" y="91"/>
                  </a:cubicBezTo>
                  <a:cubicBezTo>
                    <a:pt x="17" y="90"/>
                    <a:pt x="17" y="90"/>
                    <a:pt x="17" y="90"/>
                  </a:cubicBezTo>
                  <a:cubicBezTo>
                    <a:pt x="17" y="87"/>
                    <a:pt x="17" y="87"/>
                    <a:pt x="17" y="87"/>
                  </a:cubicBezTo>
                  <a:cubicBezTo>
                    <a:pt x="13" y="87"/>
                    <a:pt x="13" y="87"/>
                    <a:pt x="13" y="87"/>
                  </a:cubicBezTo>
                  <a:cubicBezTo>
                    <a:pt x="10" y="87"/>
                    <a:pt x="10" y="87"/>
                    <a:pt x="10" y="87"/>
                  </a:cubicBezTo>
                  <a:cubicBezTo>
                    <a:pt x="9" y="87"/>
                    <a:pt x="9" y="87"/>
                    <a:pt x="9" y="87"/>
                  </a:cubicBezTo>
                  <a:cubicBezTo>
                    <a:pt x="8" y="89"/>
                    <a:pt x="8" y="89"/>
                    <a:pt x="8" y="89"/>
                  </a:cubicBezTo>
                  <a:cubicBezTo>
                    <a:pt x="4" y="93"/>
                    <a:pt x="4" y="93"/>
                    <a:pt x="4" y="93"/>
                  </a:cubicBezTo>
                  <a:cubicBezTo>
                    <a:pt x="4" y="93"/>
                    <a:pt x="4" y="93"/>
                    <a:pt x="4" y="93"/>
                  </a:cubicBezTo>
                  <a:cubicBezTo>
                    <a:pt x="4" y="94"/>
                    <a:pt x="4" y="94"/>
                    <a:pt x="4" y="94"/>
                  </a:cubicBezTo>
                  <a:cubicBezTo>
                    <a:pt x="3" y="95"/>
                    <a:pt x="3" y="95"/>
                    <a:pt x="3" y="95"/>
                  </a:cubicBezTo>
                  <a:cubicBezTo>
                    <a:pt x="3" y="96"/>
                    <a:pt x="3" y="96"/>
                    <a:pt x="3" y="96"/>
                  </a:cubicBezTo>
                  <a:cubicBezTo>
                    <a:pt x="2" y="99"/>
                    <a:pt x="2" y="99"/>
                    <a:pt x="2" y="99"/>
                  </a:cubicBezTo>
                  <a:cubicBezTo>
                    <a:pt x="3" y="100"/>
                    <a:pt x="3" y="100"/>
                    <a:pt x="3" y="100"/>
                  </a:cubicBezTo>
                  <a:cubicBezTo>
                    <a:pt x="6" y="102"/>
                    <a:pt x="6" y="102"/>
                    <a:pt x="6" y="102"/>
                  </a:cubicBezTo>
                  <a:cubicBezTo>
                    <a:pt x="8" y="107"/>
                    <a:pt x="8" y="107"/>
                    <a:pt x="8" y="107"/>
                  </a:cubicBezTo>
                  <a:cubicBezTo>
                    <a:pt x="4" y="112"/>
                    <a:pt x="4" y="112"/>
                    <a:pt x="4" y="112"/>
                  </a:cubicBezTo>
                  <a:cubicBezTo>
                    <a:pt x="8" y="122"/>
                    <a:pt x="8" y="122"/>
                    <a:pt x="8" y="122"/>
                  </a:cubicBezTo>
                  <a:cubicBezTo>
                    <a:pt x="6" y="124"/>
                    <a:pt x="6" y="124"/>
                    <a:pt x="6" y="124"/>
                  </a:cubicBezTo>
                  <a:cubicBezTo>
                    <a:pt x="7" y="126"/>
                    <a:pt x="7" y="126"/>
                    <a:pt x="7" y="126"/>
                  </a:cubicBezTo>
                  <a:cubicBezTo>
                    <a:pt x="6" y="127"/>
                    <a:pt x="6" y="127"/>
                    <a:pt x="6" y="127"/>
                  </a:cubicBezTo>
                  <a:cubicBezTo>
                    <a:pt x="8" y="129"/>
                    <a:pt x="8" y="129"/>
                    <a:pt x="8" y="129"/>
                  </a:cubicBezTo>
                  <a:cubicBezTo>
                    <a:pt x="8" y="129"/>
                    <a:pt x="7" y="131"/>
                    <a:pt x="7" y="131"/>
                  </a:cubicBezTo>
                  <a:cubicBezTo>
                    <a:pt x="8" y="131"/>
                    <a:pt x="9" y="133"/>
                    <a:pt x="9" y="133"/>
                  </a:cubicBezTo>
                  <a:cubicBezTo>
                    <a:pt x="8" y="137"/>
                    <a:pt x="8" y="137"/>
                    <a:pt x="8" y="137"/>
                  </a:cubicBezTo>
                  <a:cubicBezTo>
                    <a:pt x="10" y="140"/>
                    <a:pt x="10" y="140"/>
                    <a:pt x="10" y="140"/>
                  </a:cubicBezTo>
                  <a:cubicBezTo>
                    <a:pt x="12" y="141"/>
                    <a:pt x="12" y="141"/>
                    <a:pt x="12" y="141"/>
                  </a:cubicBezTo>
                  <a:cubicBezTo>
                    <a:pt x="11" y="143"/>
                    <a:pt x="11" y="143"/>
                    <a:pt x="11" y="143"/>
                  </a:cubicBezTo>
                  <a:cubicBezTo>
                    <a:pt x="0" y="157"/>
                    <a:pt x="0" y="157"/>
                    <a:pt x="0" y="157"/>
                  </a:cubicBezTo>
                  <a:cubicBezTo>
                    <a:pt x="2" y="157"/>
                    <a:pt x="2" y="157"/>
                    <a:pt x="2" y="157"/>
                  </a:cubicBezTo>
                  <a:cubicBezTo>
                    <a:pt x="4" y="158"/>
                    <a:pt x="4" y="158"/>
                    <a:pt x="4" y="158"/>
                  </a:cubicBezTo>
                  <a:cubicBezTo>
                    <a:pt x="4" y="163"/>
                    <a:pt x="4" y="163"/>
                    <a:pt x="4" y="163"/>
                  </a:cubicBezTo>
                  <a:cubicBezTo>
                    <a:pt x="1" y="163"/>
                    <a:pt x="1" y="163"/>
                    <a:pt x="1" y="163"/>
                  </a:cubicBezTo>
                  <a:cubicBezTo>
                    <a:pt x="2" y="164"/>
                    <a:pt x="2" y="164"/>
                    <a:pt x="2" y="164"/>
                  </a:cubicBezTo>
                  <a:cubicBezTo>
                    <a:pt x="1" y="168"/>
                    <a:pt x="1" y="168"/>
                    <a:pt x="1" y="168"/>
                  </a:cubicBezTo>
                  <a:cubicBezTo>
                    <a:pt x="1" y="171"/>
                    <a:pt x="1" y="171"/>
                    <a:pt x="1" y="171"/>
                  </a:cubicBezTo>
                  <a:cubicBezTo>
                    <a:pt x="0" y="178"/>
                    <a:pt x="0" y="178"/>
                    <a:pt x="0" y="178"/>
                  </a:cubicBezTo>
                  <a:cubicBezTo>
                    <a:pt x="2" y="183"/>
                    <a:pt x="2" y="183"/>
                    <a:pt x="2" y="183"/>
                  </a:cubicBezTo>
                  <a:cubicBezTo>
                    <a:pt x="6" y="185"/>
                    <a:pt x="6" y="185"/>
                    <a:pt x="6" y="185"/>
                  </a:cubicBezTo>
                  <a:cubicBezTo>
                    <a:pt x="9" y="186"/>
                    <a:pt x="9" y="186"/>
                    <a:pt x="9" y="186"/>
                  </a:cubicBezTo>
                  <a:cubicBezTo>
                    <a:pt x="13" y="195"/>
                    <a:pt x="13" y="195"/>
                    <a:pt x="13" y="195"/>
                  </a:cubicBezTo>
                  <a:cubicBezTo>
                    <a:pt x="16" y="197"/>
                    <a:pt x="16" y="197"/>
                    <a:pt x="16" y="197"/>
                  </a:cubicBezTo>
                  <a:cubicBezTo>
                    <a:pt x="15" y="199"/>
                    <a:pt x="15" y="199"/>
                    <a:pt x="15" y="199"/>
                  </a:cubicBezTo>
                  <a:cubicBezTo>
                    <a:pt x="12" y="201"/>
                    <a:pt x="12" y="201"/>
                    <a:pt x="12" y="201"/>
                  </a:cubicBezTo>
                  <a:cubicBezTo>
                    <a:pt x="13" y="204"/>
                    <a:pt x="13" y="204"/>
                    <a:pt x="13" y="204"/>
                  </a:cubicBezTo>
                  <a:cubicBezTo>
                    <a:pt x="15" y="205"/>
                    <a:pt x="15" y="205"/>
                    <a:pt x="15" y="205"/>
                  </a:cubicBezTo>
                  <a:cubicBezTo>
                    <a:pt x="18" y="205"/>
                    <a:pt x="18" y="205"/>
                    <a:pt x="18" y="205"/>
                  </a:cubicBezTo>
                  <a:cubicBezTo>
                    <a:pt x="21" y="208"/>
                    <a:pt x="21" y="208"/>
                    <a:pt x="21" y="208"/>
                  </a:cubicBezTo>
                  <a:cubicBezTo>
                    <a:pt x="22" y="209"/>
                    <a:pt x="22" y="209"/>
                    <a:pt x="22" y="209"/>
                  </a:cubicBezTo>
                  <a:cubicBezTo>
                    <a:pt x="34" y="214"/>
                    <a:pt x="34" y="214"/>
                    <a:pt x="34" y="214"/>
                  </a:cubicBezTo>
                  <a:cubicBezTo>
                    <a:pt x="35" y="214"/>
                    <a:pt x="35" y="214"/>
                    <a:pt x="35" y="214"/>
                  </a:cubicBezTo>
                  <a:cubicBezTo>
                    <a:pt x="34" y="219"/>
                    <a:pt x="34" y="219"/>
                    <a:pt x="34" y="219"/>
                  </a:cubicBezTo>
                  <a:cubicBezTo>
                    <a:pt x="32" y="220"/>
                    <a:pt x="32" y="220"/>
                    <a:pt x="32" y="220"/>
                  </a:cubicBezTo>
                  <a:cubicBezTo>
                    <a:pt x="30" y="223"/>
                    <a:pt x="30" y="223"/>
                    <a:pt x="30" y="223"/>
                  </a:cubicBezTo>
                  <a:cubicBezTo>
                    <a:pt x="28" y="225"/>
                    <a:pt x="28" y="225"/>
                    <a:pt x="28" y="225"/>
                  </a:cubicBezTo>
                  <a:cubicBezTo>
                    <a:pt x="31" y="224"/>
                    <a:pt x="31" y="224"/>
                    <a:pt x="31" y="224"/>
                  </a:cubicBezTo>
                  <a:cubicBezTo>
                    <a:pt x="29" y="228"/>
                    <a:pt x="29" y="228"/>
                    <a:pt x="29" y="228"/>
                  </a:cubicBezTo>
                  <a:cubicBezTo>
                    <a:pt x="26" y="232"/>
                    <a:pt x="26" y="232"/>
                    <a:pt x="26" y="232"/>
                  </a:cubicBezTo>
                  <a:cubicBezTo>
                    <a:pt x="29" y="236"/>
                    <a:pt x="29" y="236"/>
                    <a:pt x="29" y="236"/>
                  </a:cubicBezTo>
                  <a:cubicBezTo>
                    <a:pt x="35" y="239"/>
                    <a:pt x="35" y="239"/>
                    <a:pt x="35" y="239"/>
                  </a:cubicBezTo>
                  <a:cubicBezTo>
                    <a:pt x="40" y="244"/>
                    <a:pt x="40" y="244"/>
                    <a:pt x="40" y="244"/>
                  </a:cubicBezTo>
                  <a:cubicBezTo>
                    <a:pt x="40" y="247"/>
                    <a:pt x="40" y="247"/>
                    <a:pt x="40" y="247"/>
                  </a:cubicBezTo>
                  <a:cubicBezTo>
                    <a:pt x="42" y="248"/>
                    <a:pt x="42" y="248"/>
                    <a:pt x="42" y="248"/>
                  </a:cubicBezTo>
                  <a:cubicBezTo>
                    <a:pt x="45" y="248"/>
                    <a:pt x="45" y="248"/>
                    <a:pt x="45" y="248"/>
                  </a:cubicBezTo>
                  <a:cubicBezTo>
                    <a:pt x="47" y="250"/>
                    <a:pt x="47" y="250"/>
                    <a:pt x="47" y="250"/>
                  </a:cubicBezTo>
                  <a:cubicBezTo>
                    <a:pt x="50" y="255"/>
                    <a:pt x="50" y="255"/>
                    <a:pt x="50" y="255"/>
                  </a:cubicBezTo>
                  <a:cubicBezTo>
                    <a:pt x="49" y="256"/>
                    <a:pt x="49" y="256"/>
                    <a:pt x="49" y="256"/>
                  </a:cubicBezTo>
                  <a:cubicBezTo>
                    <a:pt x="52" y="259"/>
                    <a:pt x="52" y="259"/>
                    <a:pt x="52" y="259"/>
                  </a:cubicBezTo>
                  <a:cubicBezTo>
                    <a:pt x="56" y="259"/>
                    <a:pt x="56" y="259"/>
                    <a:pt x="56" y="259"/>
                  </a:cubicBezTo>
                  <a:cubicBezTo>
                    <a:pt x="59" y="256"/>
                    <a:pt x="59" y="256"/>
                    <a:pt x="59" y="256"/>
                  </a:cubicBezTo>
                  <a:cubicBezTo>
                    <a:pt x="61" y="258"/>
                    <a:pt x="61" y="258"/>
                    <a:pt x="61" y="258"/>
                  </a:cubicBezTo>
                  <a:cubicBezTo>
                    <a:pt x="61" y="260"/>
                    <a:pt x="61" y="260"/>
                    <a:pt x="61" y="260"/>
                  </a:cubicBezTo>
                  <a:cubicBezTo>
                    <a:pt x="62" y="260"/>
                    <a:pt x="62" y="260"/>
                    <a:pt x="62" y="260"/>
                  </a:cubicBezTo>
                  <a:cubicBezTo>
                    <a:pt x="64" y="257"/>
                    <a:pt x="64" y="257"/>
                    <a:pt x="64" y="257"/>
                  </a:cubicBezTo>
                  <a:cubicBezTo>
                    <a:pt x="67" y="253"/>
                    <a:pt x="67" y="253"/>
                    <a:pt x="67" y="253"/>
                  </a:cubicBezTo>
                  <a:cubicBezTo>
                    <a:pt x="67" y="253"/>
                    <a:pt x="64" y="244"/>
                    <a:pt x="63" y="244"/>
                  </a:cubicBezTo>
                  <a:cubicBezTo>
                    <a:pt x="62" y="243"/>
                    <a:pt x="56" y="235"/>
                    <a:pt x="56" y="235"/>
                  </a:cubicBezTo>
                  <a:cubicBezTo>
                    <a:pt x="59" y="229"/>
                    <a:pt x="59" y="229"/>
                    <a:pt x="59" y="229"/>
                  </a:cubicBezTo>
                  <a:cubicBezTo>
                    <a:pt x="63" y="226"/>
                    <a:pt x="63" y="226"/>
                    <a:pt x="63" y="226"/>
                  </a:cubicBezTo>
                  <a:cubicBezTo>
                    <a:pt x="63" y="225"/>
                    <a:pt x="63" y="225"/>
                    <a:pt x="63" y="225"/>
                  </a:cubicBezTo>
                  <a:cubicBezTo>
                    <a:pt x="64" y="226"/>
                    <a:pt x="64" y="226"/>
                    <a:pt x="64" y="226"/>
                  </a:cubicBezTo>
                  <a:cubicBezTo>
                    <a:pt x="63" y="224"/>
                    <a:pt x="63" y="224"/>
                    <a:pt x="63" y="224"/>
                  </a:cubicBezTo>
                  <a:cubicBezTo>
                    <a:pt x="63" y="224"/>
                    <a:pt x="63" y="224"/>
                    <a:pt x="63" y="224"/>
                  </a:cubicBezTo>
                  <a:cubicBezTo>
                    <a:pt x="63" y="224"/>
                    <a:pt x="63" y="224"/>
                    <a:pt x="63" y="224"/>
                  </a:cubicBezTo>
                  <a:cubicBezTo>
                    <a:pt x="60" y="222"/>
                    <a:pt x="60" y="222"/>
                    <a:pt x="60" y="222"/>
                  </a:cubicBezTo>
                  <a:cubicBezTo>
                    <a:pt x="63" y="214"/>
                    <a:pt x="63" y="214"/>
                    <a:pt x="63" y="214"/>
                  </a:cubicBezTo>
                  <a:cubicBezTo>
                    <a:pt x="73" y="210"/>
                    <a:pt x="73" y="210"/>
                    <a:pt x="73" y="210"/>
                  </a:cubicBezTo>
                  <a:cubicBezTo>
                    <a:pt x="82" y="209"/>
                    <a:pt x="82" y="209"/>
                    <a:pt x="82" y="209"/>
                  </a:cubicBezTo>
                  <a:cubicBezTo>
                    <a:pt x="87" y="212"/>
                    <a:pt x="87" y="212"/>
                    <a:pt x="87" y="212"/>
                  </a:cubicBezTo>
                  <a:cubicBezTo>
                    <a:pt x="93" y="211"/>
                    <a:pt x="93" y="211"/>
                    <a:pt x="93" y="211"/>
                  </a:cubicBezTo>
                  <a:cubicBezTo>
                    <a:pt x="100" y="213"/>
                    <a:pt x="100" y="213"/>
                    <a:pt x="100" y="213"/>
                  </a:cubicBezTo>
                  <a:cubicBezTo>
                    <a:pt x="107" y="211"/>
                    <a:pt x="107" y="211"/>
                    <a:pt x="107" y="211"/>
                  </a:cubicBezTo>
                  <a:cubicBezTo>
                    <a:pt x="105" y="205"/>
                    <a:pt x="105" y="205"/>
                    <a:pt x="105" y="205"/>
                  </a:cubicBezTo>
                  <a:cubicBezTo>
                    <a:pt x="109" y="196"/>
                    <a:pt x="109" y="196"/>
                    <a:pt x="109" y="196"/>
                  </a:cubicBezTo>
                  <a:cubicBezTo>
                    <a:pt x="122" y="191"/>
                    <a:pt x="122" y="191"/>
                    <a:pt x="122" y="191"/>
                  </a:cubicBezTo>
                  <a:cubicBezTo>
                    <a:pt x="134" y="189"/>
                    <a:pt x="134" y="189"/>
                    <a:pt x="134" y="189"/>
                  </a:cubicBezTo>
                  <a:cubicBezTo>
                    <a:pt x="142" y="198"/>
                    <a:pt x="142" y="198"/>
                    <a:pt x="142" y="198"/>
                  </a:cubicBezTo>
                  <a:cubicBezTo>
                    <a:pt x="151" y="195"/>
                    <a:pt x="151" y="195"/>
                    <a:pt x="151" y="195"/>
                  </a:cubicBezTo>
                  <a:cubicBezTo>
                    <a:pt x="156" y="194"/>
                    <a:pt x="156" y="194"/>
                    <a:pt x="156" y="194"/>
                  </a:cubicBezTo>
                  <a:cubicBezTo>
                    <a:pt x="160" y="203"/>
                    <a:pt x="160" y="203"/>
                    <a:pt x="160" y="203"/>
                  </a:cubicBezTo>
                  <a:cubicBezTo>
                    <a:pt x="164" y="212"/>
                    <a:pt x="164" y="212"/>
                    <a:pt x="164" y="212"/>
                  </a:cubicBezTo>
                  <a:cubicBezTo>
                    <a:pt x="174" y="212"/>
                    <a:pt x="174" y="212"/>
                    <a:pt x="174" y="212"/>
                  </a:cubicBezTo>
                  <a:cubicBezTo>
                    <a:pt x="182" y="216"/>
                    <a:pt x="182" y="216"/>
                    <a:pt x="182" y="216"/>
                  </a:cubicBezTo>
                  <a:cubicBezTo>
                    <a:pt x="189" y="217"/>
                    <a:pt x="189" y="217"/>
                    <a:pt x="189" y="217"/>
                  </a:cubicBezTo>
                  <a:cubicBezTo>
                    <a:pt x="189" y="223"/>
                    <a:pt x="189" y="223"/>
                    <a:pt x="189" y="223"/>
                  </a:cubicBezTo>
                  <a:cubicBezTo>
                    <a:pt x="191" y="222"/>
                    <a:pt x="191" y="222"/>
                    <a:pt x="191" y="222"/>
                  </a:cubicBezTo>
                  <a:cubicBezTo>
                    <a:pt x="192" y="223"/>
                    <a:pt x="192" y="223"/>
                    <a:pt x="192" y="223"/>
                  </a:cubicBezTo>
                  <a:cubicBezTo>
                    <a:pt x="194" y="219"/>
                    <a:pt x="194" y="219"/>
                    <a:pt x="194" y="219"/>
                  </a:cubicBezTo>
                  <a:cubicBezTo>
                    <a:pt x="201" y="214"/>
                    <a:pt x="201" y="214"/>
                    <a:pt x="201" y="214"/>
                  </a:cubicBezTo>
                  <a:cubicBezTo>
                    <a:pt x="212" y="213"/>
                    <a:pt x="212" y="213"/>
                    <a:pt x="212" y="213"/>
                  </a:cubicBezTo>
                  <a:cubicBezTo>
                    <a:pt x="220" y="217"/>
                    <a:pt x="220" y="217"/>
                    <a:pt x="220" y="217"/>
                  </a:cubicBezTo>
                  <a:cubicBezTo>
                    <a:pt x="224" y="211"/>
                    <a:pt x="224" y="211"/>
                    <a:pt x="224" y="211"/>
                  </a:cubicBezTo>
                  <a:cubicBezTo>
                    <a:pt x="228" y="206"/>
                    <a:pt x="228" y="206"/>
                    <a:pt x="228" y="206"/>
                  </a:cubicBezTo>
                  <a:cubicBezTo>
                    <a:pt x="240" y="211"/>
                    <a:pt x="240" y="211"/>
                    <a:pt x="240" y="211"/>
                  </a:cubicBezTo>
                  <a:cubicBezTo>
                    <a:pt x="243" y="215"/>
                    <a:pt x="243" y="215"/>
                    <a:pt x="243" y="215"/>
                  </a:cubicBezTo>
                  <a:cubicBezTo>
                    <a:pt x="253" y="215"/>
                    <a:pt x="253" y="215"/>
                    <a:pt x="253" y="215"/>
                  </a:cubicBezTo>
                  <a:cubicBezTo>
                    <a:pt x="259" y="220"/>
                    <a:pt x="259" y="220"/>
                    <a:pt x="259" y="220"/>
                  </a:cubicBezTo>
                  <a:cubicBezTo>
                    <a:pt x="275" y="216"/>
                    <a:pt x="275" y="216"/>
                    <a:pt x="275" y="216"/>
                  </a:cubicBezTo>
                  <a:cubicBezTo>
                    <a:pt x="282" y="218"/>
                    <a:pt x="282" y="218"/>
                    <a:pt x="282" y="218"/>
                  </a:cubicBezTo>
                  <a:cubicBezTo>
                    <a:pt x="283" y="216"/>
                    <a:pt x="283" y="216"/>
                    <a:pt x="283" y="216"/>
                  </a:cubicBezTo>
                  <a:cubicBezTo>
                    <a:pt x="289" y="216"/>
                    <a:pt x="289" y="216"/>
                    <a:pt x="289" y="216"/>
                  </a:cubicBezTo>
                  <a:cubicBezTo>
                    <a:pt x="295" y="205"/>
                    <a:pt x="295" y="205"/>
                    <a:pt x="295" y="205"/>
                  </a:cubicBezTo>
                  <a:cubicBezTo>
                    <a:pt x="298" y="200"/>
                    <a:pt x="298" y="200"/>
                    <a:pt x="298" y="200"/>
                  </a:cubicBezTo>
                  <a:cubicBezTo>
                    <a:pt x="307" y="200"/>
                    <a:pt x="307" y="200"/>
                    <a:pt x="307" y="200"/>
                  </a:cubicBezTo>
                  <a:cubicBezTo>
                    <a:pt x="317" y="218"/>
                    <a:pt x="317" y="218"/>
                    <a:pt x="317" y="218"/>
                  </a:cubicBezTo>
                  <a:cubicBezTo>
                    <a:pt x="325" y="220"/>
                    <a:pt x="325" y="220"/>
                    <a:pt x="325" y="220"/>
                  </a:cubicBezTo>
                  <a:cubicBezTo>
                    <a:pt x="327" y="224"/>
                    <a:pt x="327" y="224"/>
                    <a:pt x="327" y="224"/>
                  </a:cubicBezTo>
                  <a:cubicBezTo>
                    <a:pt x="339" y="223"/>
                    <a:pt x="339" y="223"/>
                    <a:pt x="339" y="223"/>
                  </a:cubicBezTo>
                  <a:cubicBezTo>
                    <a:pt x="334" y="238"/>
                    <a:pt x="334" y="238"/>
                    <a:pt x="334" y="238"/>
                  </a:cubicBezTo>
                  <a:cubicBezTo>
                    <a:pt x="329" y="239"/>
                    <a:pt x="329" y="239"/>
                    <a:pt x="329" y="239"/>
                  </a:cubicBezTo>
                  <a:cubicBezTo>
                    <a:pt x="326" y="250"/>
                    <a:pt x="326" y="250"/>
                    <a:pt x="326" y="250"/>
                  </a:cubicBezTo>
                  <a:cubicBezTo>
                    <a:pt x="327" y="250"/>
                    <a:pt x="327" y="250"/>
                    <a:pt x="327" y="250"/>
                  </a:cubicBezTo>
                  <a:cubicBezTo>
                    <a:pt x="329" y="250"/>
                    <a:pt x="329" y="250"/>
                    <a:pt x="329" y="250"/>
                  </a:cubicBezTo>
                  <a:cubicBezTo>
                    <a:pt x="331" y="249"/>
                    <a:pt x="331" y="249"/>
                    <a:pt x="331" y="249"/>
                  </a:cubicBezTo>
                  <a:cubicBezTo>
                    <a:pt x="332" y="249"/>
                    <a:pt x="332" y="249"/>
                    <a:pt x="332" y="249"/>
                  </a:cubicBezTo>
                  <a:cubicBezTo>
                    <a:pt x="335" y="250"/>
                    <a:pt x="335" y="250"/>
                    <a:pt x="335" y="250"/>
                  </a:cubicBezTo>
                  <a:cubicBezTo>
                    <a:pt x="342" y="245"/>
                    <a:pt x="342" y="245"/>
                    <a:pt x="342" y="245"/>
                  </a:cubicBezTo>
                  <a:cubicBezTo>
                    <a:pt x="345" y="241"/>
                    <a:pt x="345" y="241"/>
                    <a:pt x="345" y="241"/>
                  </a:cubicBezTo>
                  <a:cubicBezTo>
                    <a:pt x="353" y="230"/>
                    <a:pt x="353" y="230"/>
                    <a:pt x="353" y="230"/>
                  </a:cubicBezTo>
                  <a:cubicBezTo>
                    <a:pt x="357" y="223"/>
                    <a:pt x="357" y="223"/>
                    <a:pt x="357" y="223"/>
                  </a:cubicBezTo>
                  <a:cubicBezTo>
                    <a:pt x="358" y="214"/>
                    <a:pt x="358" y="214"/>
                    <a:pt x="358" y="214"/>
                  </a:cubicBezTo>
                  <a:cubicBezTo>
                    <a:pt x="360" y="203"/>
                    <a:pt x="360" y="203"/>
                    <a:pt x="360" y="203"/>
                  </a:cubicBezTo>
                  <a:cubicBezTo>
                    <a:pt x="360" y="199"/>
                    <a:pt x="360" y="199"/>
                    <a:pt x="360" y="199"/>
                  </a:cubicBezTo>
                  <a:cubicBezTo>
                    <a:pt x="355" y="194"/>
                    <a:pt x="355" y="194"/>
                    <a:pt x="355" y="194"/>
                  </a:cubicBezTo>
                  <a:cubicBezTo>
                    <a:pt x="355" y="194"/>
                    <a:pt x="349" y="198"/>
                    <a:pt x="349" y="198"/>
                  </a:cubicBezTo>
                  <a:cubicBezTo>
                    <a:pt x="348" y="198"/>
                    <a:pt x="346" y="196"/>
                    <a:pt x="346" y="196"/>
                  </a:cubicBezTo>
                  <a:cubicBezTo>
                    <a:pt x="344" y="192"/>
                    <a:pt x="344" y="192"/>
                    <a:pt x="344" y="192"/>
                  </a:cubicBezTo>
                  <a:cubicBezTo>
                    <a:pt x="341" y="192"/>
                    <a:pt x="341" y="192"/>
                    <a:pt x="341" y="192"/>
                  </a:cubicBezTo>
                  <a:cubicBezTo>
                    <a:pt x="344" y="190"/>
                    <a:pt x="344" y="190"/>
                    <a:pt x="344" y="190"/>
                  </a:cubicBezTo>
                  <a:cubicBezTo>
                    <a:pt x="349" y="185"/>
                    <a:pt x="349" y="185"/>
                    <a:pt x="349" y="185"/>
                  </a:cubicBezTo>
                  <a:cubicBezTo>
                    <a:pt x="353" y="180"/>
                    <a:pt x="353" y="180"/>
                    <a:pt x="353" y="180"/>
                  </a:cubicBezTo>
                  <a:cubicBezTo>
                    <a:pt x="354" y="178"/>
                    <a:pt x="354" y="178"/>
                    <a:pt x="354" y="178"/>
                  </a:cubicBezTo>
                  <a:cubicBezTo>
                    <a:pt x="367" y="165"/>
                    <a:pt x="367" y="165"/>
                    <a:pt x="367" y="165"/>
                  </a:cubicBezTo>
                  <a:cubicBezTo>
                    <a:pt x="371" y="164"/>
                    <a:pt x="371" y="164"/>
                    <a:pt x="371" y="164"/>
                  </a:cubicBezTo>
                  <a:cubicBezTo>
                    <a:pt x="381" y="164"/>
                    <a:pt x="381" y="164"/>
                    <a:pt x="381" y="164"/>
                  </a:cubicBezTo>
                  <a:cubicBezTo>
                    <a:pt x="386" y="163"/>
                    <a:pt x="386" y="163"/>
                    <a:pt x="386" y="163"/>
                  </a:cubicBezTo>
                  <a:cubicBezTo>
                    <a:pt x="392" y="165"/>
                    <a:pt x="392" y="165"/>
                    <a:pt x="392" y="165"/>
                  </a:cubicBezTo>
                  <a:cubicBezTo>
                    <a:pt x="392" y="168"/>
                    <a:pt x="392" y="168"/>
                    <a:pt x="392" y="168"/>
                  </a:cubicBezTo>
                  <a:cubicBezTo>
                    <a:pt x="392" y="168"/>
                    <a:pt x="400" y="166"/>
                    <a:pt x="401" y="166"/>
                  </a:cubicBezTo>
                  <a:cubicBezTo>
                    <a:pt x="401" y="167"/>
                    <a:pt x="403" y="166"/>
                    <a:pt x="403" y="166"/>
                  </a:cubicBezTo>
                  <a:cubicBezTo>
                    <a:pt x="402" y="164"/>
                    <a:pt x="402" y="164"/>
                    <a:pt x="402" y="164"/>
                  </a:cubicBezTo>
                  <a:cubicBezTo>
                    <a:pt x="403" y="159"/>
                    <a:pt x="403" y="159"/>
                    <a:pt x="403" y="159"/>
                  </a:cubicBezTo>
                  <a:cubicBezTo>
                    <a:pt x="406" y="153"/>
                    <a:pt x="406" y="153"/>
                    <a:pt x="406" y="153"/>
                  </a:cubicBezTo>
                  <a:cubicBezTo>
                    <a:pt x="411" y="149"/>
                    <a:pt x="411" y="149"/>
                    <a:pt x="411" y="149"/>
                  </a:cubicBezTo>
                  <a:cubicBezTo>
                    <a:pt x="419" y="150"/>
                    <a:pt x="419" y="150"/>
                    <a:pt x="419" y="150"/>
                  </a:cubicBezTo>
                  <a:cubicBezTo>
                    <a:pt x="421" y="155"/>
                    <a:pt x="421" y="155"/>
                    <a:pt x="421" y="155"/>
                  </a:cubicBezTo>
                  <a:cubicBezTo>
                    <a:pt x="426" y="151"/>
                    <a:pt x="426" y="151"/>
                    <a:pt x="426" y="151"/>
                  </a:cubicBezTo>
                  <a:cubicBezTo>
                    <a:pt x="433" y="144"/>
                    <a:pt x="433" y="144"/>
                    <a:pt x="433" y="144"/>
                  </a:cubicBezTo>
                  <a:cubicBezTo>
                    <a:pt x="433" y="152"/>
                    <a:pt x="433" y="152"/>
                    <a:pt x="433" y="152"/>
                  </a:cubicBezTo>
                  <a:cubicBezTo>
                    <a:pt x="427" y="158"/>
                    <a:pt x="427" y="158"/>
                    <a:pt x="427" y="158"/>
                  </a:cubicBezTo>
                  <a:cubicBezTo>
                    <a:pt x="423" y="160"/>
                    <a:pt x="423" y="160"/>
                    <a:pt x="423" y="160"/>
                  </a:cubicBezTo>
                  <a:cubicBezTo>
                    <a:pt x="419" y="166"/>
                    <a:pt x="419" y="166"/>
                    <a:pt x="419" y="166"/>
                  </a:cubicBezTo>
                  <a:cubicBezTo>
                    <a:pt x="416" y="171"/>
                    <a:pt x="416" y="171"/>
                    <a:pt x="416" y="171"/>
                  </a:cubicBezTo>
                  <a:cubicBezTo>
                    <a:pt x="416" y="171"/>
                    <a:pt x="411" y="173"/>
                    <a:pt x="411" y="174"/>
                  </a:cubicBezTo>
                  <a:cubicBezTo>
                    <a:pt x="410" y="174"/>
                    <a:pt x="409" y="175"/>
                    <a:pt x="409" y="175"/>
                  </a:cubicBezTo>
                  <a:cubicBezTo>
                    <a:pt x="405" y="186"/>
                    <a:pt x="405" y="186"/>
                    <a:pt x="405" y="186"/>
                  </a:cubicBezTo>
                  <a:cubicBezTo>
                    <a:pt x="410" y="210"/>
                    <a:pt x="410" y="210"/>
                    <a:pt x="410" y="210"/>
                  </a:cubicBezTo>
                  <a:cubicBezTo>
                    <a:pt x="416" y="202"/>
                    <a:pt x="416" y="202"/>
                    <a:pt x="416" y="202"/>
                  </a:cubicBezTo>
                  <a:cubicBezTo>
                    <a:pt x="418" y="201"/>
                    <a:pt x="418" y="201"/>
                    <a:pt x="418" y="201"/>
                  </a:cubicBezTo>
                  <a:cubicBezTo>
                    <a:pt x="420" y="196"/>
                    <a:pt x="420" y="196"/>
                    <a:pt x="420" y="196"/>
                  </a:cubicBezTo>
                  <a:cubicBezTo>
                    <a:pt x="422" y="193"/>
                    <a:pt x="422" y="193"/>
                    <a:pt x="422" y="193"/>
                  </a:cubicBezTo>
                  <a:cubicBezTo>
                    <a:pt x="426" y="191"/>
                    <a:pt x="426" y="191"/>
                    <a:pt x="426" y="191"/>
                  </a:cubicBezTo>
                  <a:cubicBezTo>
                    <a:pt x="426" y="186"/>
                    <a:pt x="426" y="186"/>
                    <a:pt x="426" y="186"/>
                  </a:cubicBezTo>
                  <a:cubicBezTo>
                    <a:pt x="427" y="184"/>
                    <a:pt x="427" y="184"/>
                    <a:pt x="427" y="184"/>
                  </a:cubicBezTo>
                  <a:cubicBezTo>
                    <a:pt x="429" y="177"/>
                    <a:pt x="429" y="177"/>
                    <a:pt x="429" y="177"/>
                  </a:cubicBezTo>
                  <a:cubicBezTo>
                    <a:pt x="429" y="175"/>
                    <a:pt x="429" y="175"/>
                    <a:pt x="429" y="175"/>
                  </a:cubicBezTo>
                  <a:cubicBezTo>
                    <a:pt x="426" y="174"/>
                    <a:pt x="426" y="174"/>
                    <a:pt x="426" y="174"/>
                  </a:cubicBezTo>
                  <a:cubicBezTo>
                    <a:pt x="430" y="165"/>
                    <a:pt x="430" y="165"/>
                    <a:pt x="430" y="165"/>
                  </a:cubicBezTo>
                  <a:cubicBezTo>
                    <a:pt x="432" y="162"/>
                    <a:pt x="432" y="162"/>
                    <a:pt x="432" y="162"/>
                  </a:cubicBezTo>
                  <a:cubicBezTo>
                    <a:pt x="435" y="161"/>
                    <a:pt x="435" y="161"/>
                    <a:pt x="435" y="161"/>
                  </a:cubicBezTo>
                  <a:cubicBezTo>
                    <a:pt x="438" y="160"/>
                    <a:pt x="438" y="160"/>
                    <a:pt x="438" y="160"/>
                  </a:cubicBezTo>
                  <a:cubicBezTo>
                    <a:pt x="439" y="162"/>
                    <a:pt x="439" y="162"/>
                    <a:pt x="439" y="162"/>
                  </a:cubicBezTo>
                  <a:cubicBezTo>
                    <a:pt x="446" y="157"/>
                    <a:pt x="446" y="157"/>
                    <a:pt x="446" y="157"/>
                  </a:cubicBezTo>
                  <a:cubicBezTo>
                    <a:pt x="446" y="157"/>
                    <a:pt x="452" y="162"/>
                    <a:pt x="452" y="162"/>
                  </a:cubicBezTo>
                  <a:cubicBezTo>
                    <a:pt x="453" y="162"/>
                    <a:pt x="454" y="157"/>
                    <a:pt x="454" y="157"/>
                  </a:cubicBezTo>
                  <a:cubicBezTo>
                    <a:pt x="457" y="156"/>
                    <a:pt x="457" y="156"/>
                    <a:pt x="457" y="156"/>
                  </a:cubicBezTo>
                  <a:cubicBezTo>
                    <a:pt x="457" y="156"/>
                    <a:pt x="463" y="150"/>
                    <a:pt x="464" y="149"/>
                  </a:cubicBezTo>
                  <a:cubicBezTo>
                    <a:pt x="464" y="149"/>
                    <a:pt x="472" y="145"/>
                    <a:pt x="472" y="145"/>
                  </a:cubicBezTo>
                  <a:cubicBezTo>
                    <a:pt x="473" y="145"/>
                    <a:pt x="476" y="145"/>
                    <a:pt x="476" y="145"/>
                  </a:cubicBezTo>
                  <a:cubicBezTo>
                    <a:pt x="480" y="146"/>
                    <a:pt x="480" y="146"/>
                    <a:pt x="480" y="146"/>
                  </a:cubicBezTo>
                  <a:cubicBezTo>
                    <a:pt x="480" y="144"/>
                    <a:pt x="480" y="144"/>
                    <a:pt x="480" y="144"/>
                  </a:cubicBezTo>
                  <a:cubicBezTo>
                    <a:pt x="479" y="140"/>
                    <a:pt x="479" y="140"/>
                    <a:pt x="479" y="140"/>
                  </a:cubicBezTo>
                  <a:cubicBezTo>
                    <a:pt x="478" y="135"/>
                    <a:pt x="478" y="135"/>
                    <a:pt x="478" y="135"/>
                  </a:cubicBezTo>
                  <a:cubicBezTo>
                    <a:pt x="474" y="131"/>
                    <a:pt x="474" y="131"/>
                    <a:pt x="474" y="131"/>
                  </a:cubicBezTo>
                  <a:cubicBezTo>
                    <a:pt x="477" y="129"/>
                    <a:pt x="477" y="129"/>
                    <a:pt x="477" y="129"/>
                  </a:cubicBezTo>
                  <a:lnTo>
                    <a:pt x="482" y="127"/>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85" name="Freeform 337">
              <a:extLst>
                <a:ext uri="{FF2B5EF4-FFF2-40B4-BE49-F238E27FC236}">
                  <a16:creationId xmlns:a16="http://schemas.microsoft.com/office/drawing/2014/main" id="{107DDECC-FE0B-8609-679C-915CC579233E}"/>
                </a:ext>
              </a:extLst>
            </p:cNvPr>
            <p:cNvSpPr>
              <a:spLocks/>
            </p:cNvSpPr>
            <p:nvPr/>
          </p:nvSpPr>
          <p:spPr bwMode="auto">
            <a:xfrm>
              <a:off x="9011440" y="2964544"/>
              <a:ext cx="54435" cy="6049"/>
            </a:xfrm>
            <a:custGeom>
              <a:avLst/>
              <a:gdLst>
                <a:gd name="T0" fmla="*/ 2147483646 w 54"/>
                <a:gd name="T1" fmla="*/ 2147483646 h 6"/>
                <a:gd name="T2" fmla="*/ 2147483646 w 54"/>
                <a:gd name="T3" fmla="*/ 2147483646 h 6"/>
                <a:gd name="T4" fmla="*/ 2147483646 w 54"/>
                <a:gd name="T5" fmla="*/ 0 h 6"/>
                <a:gd name="T6" fmla="*/ 0 w 54"/>
                <a:gd name="T7" fmla="*/ 2147483646 h 6"/>
                <a:gd name="T8" fmla="*/ 2147483646 w 54"/>
                <a:gd name="T9" fmla="*/ 214748364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6">
                  <a:moveTo>
                    <a:pt x="6" y="6"/>
                  </a:moveTo>
                  <a:lnTo>
                    <a:pt x="30" y="6"/>
                  </a:lnTo>
                  <a:lnTo>
                    <a:pt x="54" y="0"/>
                  </a:lnTo>
                  <a:lnTo>
                    <a:pt x="0" y="6"/>
                  </a:lnTo>
                  <a:lnTo>
                    <a:pt x="6" y="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86" name="Freeform 338">
              <a:extLst>
                <a:ext uri="{FF2B5EF4-FFF2-40B4-BE49-F238E27FC236}">
                  <a16:creationId xmlns:a16="http://schemas.microsoft.com/office/drawing/2014/main" id="{494F93AD-4A5E-8D5F-6C51-00A0FA66BD36}"/>
                </a:ext>
              </a:extLst>
            </p:cNvPr>
            <p:cNvSpPr>
              <a:spLocks/>
            </p:cNvSpPr>
            <p:nvPr/>
          </p:nvSpPr>
          <p:spPr bwMode="auto">
            <a:xfrm>
              <a:off x="8927973" y="2463743"/>
              <a:ext cx="770556" cy="540720"/>
            </a:xfrm>
            <a:custGeom>
              <a:avLst/>
              <a:gdLst>
                <a:gd name="T0" fmla="*/ 2147483646 w 129"/>
                <a:gd name="T1" fmla="*/ 2147483646 h 91"/>
                <a:gd name="T2" fmla="*/ 2147483646 w 129"/>
                <a:gd name="T3" fmla="*/ 2147483646 h 91"/>
                <a:gd name="T4" fmla="*/ 2147483646 w 129"/>
                <a:gd name="T5" fmla="*/ 2147483646 h 91"/>
                <a:gd name="T6" fmla="*/ 2147483646 w 129"/>
                <a:gd name="T7" fmla="*/ 2147483646 h 91"/>
                <a:gd name="T8" fmla="*/ 2147483646 w 129"/>
                <a:gd name="T9" fmla="*/ 2147483646 h 91"/>
                <a:gd name="T10" fmla="*/ 2147483646 w 129"/>
                <a:gd name="T11" fmla="*/ 2147483646 h 91"/>
                <a:gd name="T12" fmla="*/ 2147483646 w 129"/>
                <a:gd name="T13" fmla="*/ 2147483646 h 91"/>
                <a:gd name="T14" fmla="*/ 2147483646 w 129"/>
                <a:gd name="T15" fmla="*/ 2147483646 h 91"/>
                <a:gd name="T16" fmla="*/ 2147483646 w 129"/>
                <a:gd name="T17" fmla="*/ 2147483646 h 91"/>
                <a:gd name="T18" fmla="*/ 2147483646 w 129"/>
                <a:gd name="T19" fmla="*/ 2147483646 h 91"/>
                <a:gd name="T20" fmla="*/ 2147483646 w 129"/>
                <a:gd name="T21" fmla="*/ 2147483646 h 91"/>
                <a:gd name="T22" fmla="*/ 2147483646 w 129"/>
                <a:gd name="T23" fmla="*/ 2147483646 h 91"/>
                <a:gd name="T24" fmla="*/ 2147483646 w 129"/>
                <a:gd name="T25" fmla="*/ 2147483646 h 91"/>
                <a:gd name="T26" fmla="*/ 2147483646 w 129"/>
                <a:gd name="T27" fmla="*/ 2147483646 h 91"/>
                <a:gd name="T28" fmla="*/ 2147483646 w 129"/>
                <a:gd name="T29" fmla="*/ 2147483646 h 91"/>
                <a:gd name="T30" fmla="*/ 0 w 129"/>
                <a:gd name="T31" fmla="*/ 2147483646 h 91"/>
                <a:gd name="T32" fmla="*/ 2147483646 w 129"/>
                <a:gd name="T33" fmla="*/ 2147483646 h 91"/>
                <a:gd name="T34" fmla="*/ 2147483646 w 129"/>
                <a:gd name="T35" fmla="*/ 2147483646 h 91"/>
                <a:gd name="T36" fmla="*/ 2147483646 w 129"/>
                <a:gd name="T37" fmla="*/ 2147483646 h 91"/>
                <a:gd name="T38" fmla="*/ 2147483646 w 129"/>
                <a:gd name="T39" fmla="*/ 2147483646 h 91"/>
                <a:gd name="T40" fmla="*/ 2147483646 w 129"/>
                <a:gd name="T41" fmla="*/ 2147483646 h 91"/>
                <a:gd name="T42" fmla="*/ 2147483646 w 129"/>
                <a:gd name="T43" fmla="*/ 2147483646 h 91"/>
                <a:gd name="T44" fmla="*/ 2147483646 w 129"/>
                <a:gd name="T45" fmla="*/ 2147483646 h 91"/>
                <a:gd name="T46" fmla="*/ 2147483646 w 129"/>
                <a:gd name="T47" fmla="*/ 2147483646 h 91"/>
                <a:gd name="T48" fmla="*/ 2147483646 w 129"/>
                <a:gd name="T49" fmla="*/ 2147483646 h 91"/>
                <a:gd name="T50" fmla="*/ 2147483646 w 129"/>
                <a:gd name="T51" fmla="*/ 2147483646 h 91"/>
                <a:gd name="T52" fmla="*/ 2147483646 w 129"/>
                <a:gd name="T53" fmla="*/ 2147483646 h 91"/>
                <a:gd name="T54" fmla="*/ 2147483646 w 129"/>
                <a:gd name="T55" fmla="*/ 2147483646 h 91"/>
                <a:gd name="T56" fmla="*/ 2147483646 w 129"/>
                <a:gd name="T57" fmla="*/ 2147483646 h 91"/>
                <a:gd name="T58" fmla="*/ 2147483646 w 129"/>
                <a:gd name="T59" fmla="*/ 2147483646 h 91"/>
                <a:gd name="T60" fmla="*/ 2147483646 w 129"/>
                <a:gd name="T61" fmla="*/ 2147483646 h 91"/>
                <a:gd name="T62" fmla="*/ 2147483646 w 129"/>
                <a:gd name="T63" fmla="*/ 2147483646 h 91"/>
                <a:gd name="T64" fmla="*/ 2147483646 w 129"/>
                <a:gd name="T65" fmla="*/ 2147483646 h 91"/>
                <a:gd name="T66" fmla="*/ 2147483646 w 129"/>
                <a:gd name="T67" fmla="*/ 2147483646 h 91"/>
                <a:gd name="T68" fmla="*/ 2147483646 w 129"/>
                <a:gd name="T69" fmla="*/ 2147483646 h 9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9" h="91">
                  <a:moveTo>
                    <a:pt x="89" y="79"/>
                  </a:moveTo>
                  <a:cubicBezTo>
                    <a:pt x="87" y="77"/>
                    <a:pt x="87" y="77"/>
                    <a:pt x="87" y="77"/>
                  </a:cubicBezTo>
                  <a:cubicBezTo>
                    <a:pt x="88" y="73"/>
                    <a:pt x="88" y="73"/>
                    <a:pt x="88" y="73"/>
                  </a:cubicBezTo>
                  <a:cubicBezTo>
                    <a:pt x="96" y="71"/>
                    <a:pt x="96" y="71"/>
                    <a:pt x="96" y="71"/>
                  </a:cubicBezTo>
                  <a:cubicBezTo>
                    <a:pt x="101" y="67"/>
                    <a:pt x="101" y="67"/>
                    <a:pt x="101" y="67"/>
                  </a:cubicBezTo>
                  <a:cubicBezTo>
                    <a:pt x="105" y="63"/>
                    <a:pt x="105" y="63"/>
                    <a:pt x="105" y="63"/>
                  </a:cubicBezTo>
                  <a:cubicBezTo>
                    <a:pt x="107" y="51"/>
                    <a:pt x="107" y="51"/>
                    <a:pt x="107" y="51"/>
                  </a:cubicBezTo>
                  <a:cubicBezTo>
                    <a:pt x="114" y="50"/>
                    <a:pt x="114" y="50"/>
                    <a:pt x="114" y="50"/>
                  </a:cubicBezTo>
                  <a:cubicBezTo>
                    <a:pt x="116" y="40"/>
                    <a:pt x="116" y="40"/>
                    <a:pt x="116" y="40"/>
                  </a:cubicBezTo>
                  <a:cubicBezTo>
                    <a:pt x="124" y="41"/>
                    <a:pt x="124" y="41"/>
                    <a:pt x="124" y="41"/>
                  </a:cubicBezTo>
                  <a:cubicBezTo>
                    <a:pt x="126" y="35"/>
                    <a:pt x="126" y="35"/>
                    <a:pt x="126" y="35"/>
                  </a:cubicBezTo>
                  <a:cubicBezTo>
                    <a:pt x="129" y="34"/>
                    <a:pt x="129" y="34"/>
                    <a:pt x="129" y="34"/>
                  </a:cubicBezTo>
                  <a:cubicBezTo>
                    <a:pt x="129" y="29"/>
                    <a:pt x="129" y="29"/>
                    <a:pt x="129" y="29"/>
                  </a:cubicBezTo>
                  <a:cubicBezTo>
                    <a:pt x="122" y="27"/>
                    <a:pt x="122" y="27"/>
                    <a:pt x="122" y="27"/>
                  </a:cubicBezTo>
                  <a:cubicBezTo>
                    <a:pt x="114" y="23"/>
                    <a:pt x="114" y="23"/>
                    <a:pt x="114" y="23"/>
                  </a:cubicBezTo>
                  <a:cubicBezTo>
                    <a:pt x="104" y="23"/>
                    <a:pt x="104" y="23"/>
                    <a:pt x="104" y="23"/>
                  </a:cubicBezTo>
                  <a:cubicBezTo>
                    <a:pt x="100" y="14"/>
                    <a:pt x="100" y="14"/>
                    <a:pt x="100" y="14"/>
                  </a:cubicBezTo>
                  <a:cubicBezTo>
                    <a:pt x="96" y="6"/>
                    <a:pt x="96" y="6"/>
                    <a:pt x="96" y="6"/>
                  </a:cubicBezTo>
                  <a:cubicBezTo>
                    <a:pt x="91" y="6"/>
                    <a:pt x="91" y="6"/>
                    <a:pt x="91" y="6"/>
                  </a:cubicBezTo>
                  <a:cubicBezTo>
                    <a:pt x="82" y="9"/>
                    <a:pt x="82" y="9"/>
                    <a:pt x="82" y="9"/>
                  </a:cubicBezTo>
                  <a:cubicBezTo>
                    <a:pt x="74" y="0"/>
                    <a:pt x="74" y="0"/>
                    <a:pt x="74" y="0"/>
                  </a:cubicBezTo>
                  <a:cubicBezTo>
                    <a:pt x="62" y="3"/>
                    <a:pt x="62" y="3"/>
                    <a:pt x="62" y="3"/>
                  </a:cubicBezTo>
                  <a:cubicBezTo>
                    <a:pt x="49" y="7"/>
                    <a:pt x="49" y="7"/>
                    <a:pt x="49" y="7"/>
                  </a:cubicBezTo>
                  <a:cubicBezTo>
                    <a:pt x="45" y="16"/>
                    <a:pt x="45" y="16"/>
                    <a:pt x="45" y="16"/>
                  </a:cubicBezTo>
                  <a:cubicBezTo>
                    <a:pt x="47" y="23"/>
                    <a:pt x="47" y="23"/>
                    <a:pt x="47" y="23"/>
                  </a:cubicBezTo>
                  <a:cubicBezTo>
                    <a:pt x="40" y="24"/>
                    <a:pt x="40" y="24"/>
                    <a:pt x="40" y="24"/>
                  </a:cubicBezTo>
                  <a:cubicBezTo>
                    <a:pt x="33" y="23"/>
                    <a:pt x="33" y="23"/>
                    <a:pt x="33" y="23"/>
                  </a:cubicBezTo>
                  <a:cubicBezTo>
                    <a:pt x="27" y="24"/>
                    <a:pt x="27" y="24"/>
                    <a:pt x="27" y="24"/>
                  </a:cubicBezTo>
                  <a:cubicBezTo>
                    <a:pt x="22" y="20"/>
                    <a:pt x="22" y="20"/>
                    <a:pt x="22" y="20"/>
                  </a:cubicBezTo>
                  <a:cubicBezTo>
                    <a:pt x="13" y="21"/>
                    <a:pt x="13" y="21"/>
                    <a:pt x="13" y="21"/>
                  </a:cubicBezTo>
                  <a:cubicBezTo>
                    <a:pt x="3" y="26"/>
                    <a:pt x="3" y="26"/>
                    <a:pt x="3" y="26"/>
                  </a:cubicBezTo>
                  <a:cubicBezTo>
                    <a:pt x="0" y="33"/>
                    <a:pt x="0" y="33"/>
                    <a:pt x="0" y="33"/>
                  </a:cubicBezTo>
                  <a:cubicBezTo>
                    <a:pt x="4" y="37"/>
                    <a:pt x="4" y="37"/>
                    <a:pt x="4" y="37"/>
                  </a:cubicBezTo>
                  <a:cubicBezTo>
                    <a:pt x="6" y="42"/>
                    <a:pt x="6" y="42"/>
                    <a:pt x="6" y="42"/>
                  </a:cubicBezTo>
                  <a:cubicBezTo>
                    <a:pt x="13" y="41"/>
                    <a:pt x="13" y="41"/>
                    <a:pt x="13" y="41"/>
                  </a:cubicBezTo>
                  <a:cubicBezTo>
                    <a:pt x="19" y="41"/>
                    <a:pt x="19" y="41"/>
                    <a:pt x="19" y="41"/>
                  </a:cubicBezTo>
                  <a:cubicBezTo>
                    <a:pt x="26" y="49"/>
                    <a:pt x="26" y="49"/>
                    <a:pt x="26" y="49"/>
                  </a:cubicBezTo>
                  <a:cubicBezTo>
                    <a:pt x="20" y="50"/>
                    <a:pt x="20" y="50"/>
                    <a:pt x="20" y="50"/>
                  </a:cubicBezTo>
                  <a:cubicBezTo>
                    <a:pt x="16" y="50"/>
                    <a:pt x="16" y="50"/>
                    <a:pt x="16" y="50"/>
                  </a:cubicBezTo>
                  <a:cubicBezTo>
                    <a:pt x="13" y="52"/>
                    <a:pt x="13" y="52"/>
                    <a:pt x="13" y="52"/>
                  </a:cubicBezTo>
                  <a:cubicBezTo>
                    <a:pt x="16" y="59"/>
                    <a:pt x="16" y="59"/>
                    <a:pt x="16" y="59"/>
                  </a:cubicBezTo>
                  <a:cubicBezTo>
                    <a:pt x="16" y="59"/>
                    <a:pt x="20" y="62"/>
                    <a:pt x="20" y="63"/>
                  </a:cubicBezTo>
                  <a:cubicBezTo>
                    <a:pt x="20" y="64"/>
                    <a:pt x="20" y="72"/>
                    <a:pt x="20" y="72"/>
                  </a:cubicBezTo>
                  <a:cubicBezTo>
                    <a:pt x="24" y="76"/>
                    <a:pt x="24" y="76"/>
                    <a:pt x="24" y="76"/>
                  </a:cubicBezTo>
                  <a:cubicBezTo>
                    <a:pt x="23" y="84"/>
                    <a:pt x="23" y="84"/>
                    <a:pt x="23" y="84"/>
                  </a:cubicBezTo>
                  <a:cubicBezTo>
                    <a:pt x="24" y="82"/>
                    <a:pt x="24" y="82"/>
                    <a:pt x="24" y="82"/>
                  </a:cubicBezTo>
                  <a:cubicBezTo>
                    <a:pt x="29" y="80"/>
                    <a:pt x="29" y="80"/>
                    <a:pt x="29" y="80"/>
                  </a:cubicBezTo>
                  <a:cubicBezTo>
                    <a:pt x="33" y="79"/>
                    <a:pt x="33" y="79"/>
                    <a:pt x="33" y="79"/>
                  </a:cubicBezTo>
                  <a:cubicBezTo>
                    <a:pt x="38" y="82"/>
                    <a:pt x="38" y="82"/>
                    <a:pt x="38" y="82"/>
                  </a:cubicBezTo>
                  <a:cubicBezTo>
                    <a:pt x="42" y="85"/>
                    <a:pt x="42" y="85"/>
                    <a:pt x="42" y="85"/>
                  </a:cubicBezTo>
                  <a:cubicBezTo>
                    <a:pt x="46" y="86"/>
                    <a:pt x="46" y="86"/>
                    <a:pt x="46" y="86"/>
                  </a:cubicBezTo>
                  <a:cubicBezTo>
                    <a:pt x="46" y="89"/>
                    <a:pt x="46" y="89"/>
                    <a:pt x="46" y="89"/>
                  </a:cubicBezTo>
                  <a:cubicBezTo>
                    <a:pt x="48" y="90"/>
                    <a:pt x="48" y="90"/>
                    <a:pt x="48" y="90"/>
                  </a:cubicBezTo>
                  <a:cubicBezTo>
                    <a:pt x="51" y="91"/>
                    <a:pt x="51" y="91"/>
                    <a:pt x="51" y="91"/>
                  </a:cubicBezTo>
                  <a:cubicBezTo>
                    <a:pt x="53" y="89"/>
                    <a:pt x="53" y="89"/>
                    <a:pt x="53" y="89"/>
                  </a:cubicBezTo>
                  <a:cubicBezTo>
                    <a:pt x="58" y="87"/>
                    <a:pt x="58" y="87"/>
                    <a:pt x="58" y="87"/>
                  </a:cubicBezTo>
                  <a:cubicBezTo>
                    <a:pt x="59" y="82"/>
                    <a:pt x="59" y="82"/>
                    <a:pt x="59" y="82"/>
                  </a:cubicBezTo>
                  <a:cubicBezTo>
                    <a:pt x="63" y="83"/>
                    <a:pt x="63" y="83"/>
                    <a:pt x="63" y="83"/>
                  </a:cubicBezTo>
                  <a:cubicBezTo>
                    <a:pt x="66" y="83"/>
                    <a:pt x="66" y="83"/>
                    <a:pt x="66" y="83"/>
                  </a:cubicBezTo>
                  <a:cubicBezTo>
                    <a:pt x="68" y="85"/>
                    <a:pt x="68" y="85"/>
                    <a:pt x="68" y="85"/>
                  </a:cubicBezTo>
                  <a:cubicBezTo>
                    <a:pt x="72" y="84"/>
                    <a:pt x="72" y="84"/>
                    <a:pt x="72" y="84"/>
                  </a:cubicBezTo>
                  <a:cubicBezTo>
                    <a:pt x="74" y="82"/>
                    <a:pt x="74" y="82"/>
                    <a:pt x="74" y="82"/>
                  </a:cubicBezTo>
                  <a:cubicBezTo>
                    <a:pt x="77" y="79"/>
                    <a:pt x="77" y="79"/>
                    <a:pt x="77" y="79"/>
                  </a:cubicBezTo>
                  <a:cubicBezTo>
                    <a:pt x="78" y="80"/>
                    <a:pt x="78" y="80"/>
                    <a:pt x="78" y="80"/>
                  </a:cubicBezTo>
                  <a:cubicBezTo>
                    <a:pt x="79" y="83"/>
                    <a:pt x="79" y="83"/>
                    <a:pt x="79" y="83"/>
                  </a:cubicBezTo>
                  <a:cubicBezTo>
                    <a:pt x="82" y="83"/>
                    <a:pt x="82" y="83"/>
                    <a:pt x="82" y="83"/>
                  </a:cubicBezTo>
                  <a:cubicBezTo>
                    <a:pt x="86" y="82"/>
                    <a:pt x="86" y="82"/>
                    <a:pt x="86" y="82"/>
                  </a:cubicBezTo>
                  <a:cubicBezTo>
                    <a:pt x="88" y="82"/>
                    <a:pt x="88" y="82"/>
                    <a:pt x="88" y="82"/>
                  </a:cubicBezTo>
                  <a:cubicBezTo>
                    <a:pt x="88" y="83"/>
                    <a:pt x="88" y="83"/>
                    <a:pt x="88" y="83"/>
                  </a:cubicBezTo>
                  <a:cubicBezTo>
                    <a:pt x="90" y="82"/>
                    <a:pt x="90" y="82"/>
                    <a:pt x="90" y="82"/>
                  </a:cubicBezTo>
                  <a:lnTo>
                    <a:pt x="89" y="79"/>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87" name="Freeform 339">
              <a:extLst>
                <a:ext uri="{FF2B5EF4-FFF2-40B4-BE49-F238E27FC236}">
                  <a16:creationId xmlns:a16="http://schemas.microsoft.com/office/drawing/2014/main" id="{F823F174-7720-37C1-76CB-9D1424F75B34}"/>
                </a:ext>
              </a:extLst>
            </p:cNvPr>
            <p:cNvSpPr>
              <a:spLocks/>
            </p:cNvSpPr>
            <p:nvPr/>
          </p:nvSpPr>
          <p:spPr bwMode="auto">
            <a:xfrm>
              <a:off x="8975150" y="2946400"/>
              <a:ext cx="16935" cy="10887"/>
            </a:xfrm>
            <a:custGeom>
              <a:avLst/>
              <a:gdLst>
                <a:gd name="T0" fmla="*/ 0 w 18"/>
                <a:gd name="T1" fmla="*/ 0 h 12"/>
                <a:gd name="T2" fmla="*/ 0 w 18"/>
                <a:gd name="T3" fmla="*/ 2147483646 h 12"/>
                <a:gd name="T4" fmla="*/ 2147483646 w 18"/>
                <a:gd name="T5" fmla="*/ 2147483646 h 12"/>
                <a:gd name="T6" fmla="*/ 2147483646 w 18"/>
                <a:gd name="T7" fmla="*/ 2147483646 h 12"/>
                <a:gd name="T8" fmla="*/ 0 w 18"/>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2">
                  <a:moveTo>
                    <a:pt x="0" y="0"/>
                  </a:moveTo>
                  <a:lnTo>
                    <a:pt x="0" y="12"/>
                  </a:lnTo>
                  <a:lnTo>
                    <a:pt x="18" y="12"/>
                  </a:lnTo>
                  <a:lnTo>
                    <a:pt x="12" y="12"/>
                  </a:lnTo>
                  <a:lnTo>
                    <a:pt x="0"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88" name="Rectangle 340">
              <a:extLst>
                <a:ext uri="{FF2B5EF4-FFF2-40B4-BE49-F238E27FC236}">
                  <a16:creationId xmlns:a16="http://schemas.microsoft.com/office/drawing/2014/main" id="{764BEC4A-6526-B102-A3EE-949F10D0547C}"/>
                </a:ext>
              </a:extLst>
            </p:cNvPr>
            <p:cNvSpPr>
              <a:spLocks noChangeArrowheads="1"/>
            </p:cNvSpPr>
            <p:nvPr/>
          </p:nvSpPr>
          <p:spPr bwMode="auto">
            <a:xfrm>
              <a:off x="8352173" y="2665758"/>
              <a:ext cx="7258" cy="1209"/>
            </a:xfrm>
            <a:prstGeom prst="rect">
              <a:avLst/>
            </a:prstGeom>
            <a:grpFill/>
            <a:ln w="9525">
              <a:solidFill>
                <a:schemeClr val="bg1"/>
              </a:solidFill>
              <a:miter lim="800000"/>
              <a:headEnd/>
              <a:tailEnd/>
            </a:ln>
          </p:spPr>
          <p:txBody>
            <a:bodyPr/>
            <a:lstStyle>
              <a:lvl1pPr>
                <a:defRPr sz="1400" b="1">
                  <a:solidFill>
                    <a:schemeClr val="bg1"/>
                  </a:solidFill>
                  <a:latin typeface="Arial" panose="020B0604020202020204" pitchFamily="34" charset="0"/>
                  <a:ea typeface="MS PGothic" panose="020B0600070205080204" pitchFamily="34" charset="-128"/>
                </a:defRPr>
              </a:lvl1pPr>
              <a:lvl2pPr marL="742950" indent="-285750">
                <a:defRPr sz="1400" b="1">
                  <a:solidFill>
                    <a:schemeClr val="bg1"/>
                  </a:solidFill>
                  <a:latin typeface="Arial" panose="020B0604020202020204" pitchFamily="34" charset="0"/>
                  <a:ea typeface="MS PGothic" panose="020B0600070205080204" pitchFamily="34" charset="-128"/>
                </a:defRPr>
              </a:lvl2pPr>
              <a:lvl3pPr marL="1143000" indent="-228600">
                <a:defRPr sz="1400" b="1">
                  <a:solidFill>
                    <a:schemeClr val="bg1"/>
                  </a:solidFill>
                  <a:latin typeface="Arial" panose="020B0604020202020204" pitchFamily="34" charset="0"/>
                  <a:ea typeface="MS PGothic" panose="020B0600070205080204" pitchFamily="34" charset="-128"/>
                </a:defRPr>
              </a:lvl3pPr>
              <a:lvl4pPr marL="1600200" indent="-228600">
                <a:defRPr sz="1400" b="1">
                  <a:solidFill>
                    <a:schemeClr val="bg1"/>
                  </a:solidFill>
                  <a:latin typeface="Arial" panose="020B0604020202020204" pitchFamily="34" charset="0"/>
                  <a:ea typeface="MS PGothic" panose="020B0600070205080204" pitchFamily="34" charset="-128"/>
                </a:defRPr>
              </a:lvl4pPr>
              <a:lvl5pPr marL="2057400" indent="-228600">
                <a:defRPr sz="1400" b="1">
                  <a:solidFill>
                    <a:schemeClr val="bg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400" b="1">
                  <a:solidFill>
                    <a:schemeClr val="bg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400" b="1">
                  <a:solidFill>
                    <a:schemeClr val="bg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400" b="1">
                  <a:solidFill>
                    <a:schemeClr val="bg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400" b="1">
                  <a:solidFill>
                    <a:schemeClr val="bg1"/>
                  </a:solidFill>
                  <a:latin typeface="Arial" panose="020B0604020202020204" pitchFamily="34" charset="0"/>
                  <a:ea typeface="MS PGothic" panose="020B0600070205080204" pitchFamily="34" charset="-128"/>
                </a:defRPr>
              </a:lvl9pPr>
            </a:lstStyle>
            <a:p>
              <a:pPr algn="ctr" eaLnBrk="1" fontAlgn="auto" hangingPunct="1">
                <a:spcBef>
                  <a:spcPct val="15000"/>
                </a:spcBef>
                <a:spcAft>
                  <a:spcPts val="0"/>
                </a:spcAft>
                <a:defRPr/>
              </a:pPr>
              <a:endParaRPr lang="en-US" altLang="en-US" dirty="0"/>
            </a:p>
          </p:txBody>
        </p:sp>
        <p:sp>
          <p:nvSpPr>
            <p:cNvPr id="89" name="Freeform 347">
              <a:extLst>
                <a:ext uri="{FF2B5EF4-FFF2-40B4-BE49-F238E27FC236}">
                  <a16:creationId xmlns:a16="http://schemas.microsoft.com/office/drawing/2014/main" id="{0F17D827-56FC-6FC5-E177-124EEB125897}"/>
                </a:ext>
              </a:extLst>
            </p:cNvPr>
            <p:cNvSpPr>
              <a:spLocks/>
            </p:cNvSpPr>
            <p:nvPr/>
          </p:nvSpPr>
          <p:spPr bwMode="auto">
            <a:xfrm>
              <a:off x="8133223" y="1785122"/>
              <a:ext cx="494753" cy="584268"/>
            </a:xfrm>
            <a:custGeom>
              <a:avLst/>
              <a:gdLst>
                <a:gd name="T0" fmla="*/ 2147483646 w 83"/>
                <a:gd name="T1" fmla="*/ 2147483646 h 98"/>
                <a:gd name="T2" fmla="*/ 2147483646 w 83"/>
                <a:gd name="T3" fmla="*/ 2147483646 h 98"/>
                <a:gd name="T4" fmla="*/ 2147483646 w 83"/>
                <a:gd name="T5" fmla="*/ 2147483646 h 98"/>
                <a:gd name="T6" fmla="*/ 2147483646 w 83"/>
                <a:gd name="T7" fmla="*/ 2147483646 h 98"/>
                <a:gd name="T8" fmla="*/ 2147483646 w 83"/>
                <a:gd name="T9" fmla="*/ 2147483646 h 98"/>
                <a:gd name="T10" fmla="*/ 2147483646 w 83"/>
                <a:gd name="T11" fmla="*/ 2147483646 h 98"/>
                <a:gd name="T12" fmla="*/ 2147483646 w 83"/>
                <a:gd name="T13" fmla="*/ 2147483646 h 98"/>
                <a:gd name="T14" fmla="*/ 2147483646 w 83"/>
                <a:gd name="T15" fmla="*/ 2147483646 h 98"/>
                <a:gd name="T16" fmla="*/ 2147483646 w 83"/>
                <a:gd name="T17" fmla="*/ 2147483646 h 98"/>
                <a:gd name="T18" fmla="*/ 2147483646 w 83"/>
                <a:gd name="T19" fmla="*/ 2147483646 h 98"/>
                <a:gd name="T20" fmla="*/ 2147483646 w 83"/>
                <a:gd name="T21" fmla="*/ 2147483646 h 98"/>
                <a:gd name="T22" fmla="*/ 2147483646 w 83"/>
                <a:gd name="T23" fmla="*/ 2147483646 h 98"/>
                <a:gd name="T24" fmla="*/ 2147483646 w 83"/>
                <a:gd name="T25" fmla="*/ 2147483646 h 98"/>
                <a:gd name="T26" fmla="*/ 2147483646 w 83"/>
                <a:gd name="T27" fmla="*/ 2147483646 h 98"/>
                <a:gd name="T28" fmla="*/ 2147483646 w 83"/>
                <a:gd name="T29" fmla="*/ 2147483646 h 98"/>
                <a:gd name="T30" fmla="*/ 2147483646 w 83"/>
                <a:gd name="T31" fmla="*/ 2147483646 h 98"/>
                <a:gd name="T32" fmla="*/ 2147483646 w 83"/>
                <a:gd name="T33" fmla="*/ 2147483646 h 98"/>
                <a:gd name="T34" fmla="*/ 2147483646 w 83"/>
                <a:gd name="T35" fmla="*/ 2147483646 h 98"/>
                <a:gd name="T36" fmla="*/ 2147483646 w 83"/>
                <a:gd name="T37" fmla="*/ 2147483646 h 98"/>
                <a:gd name="T38" fmla="*/ 2147483646 w 83"/>
                <a:gd name="T39" fmla="*/ 2147483646 h 98"/>
                <a:gd name="T40" fmla="*/ 2147483646 w 83"/>
                <a:gd name="T41" fmla="*/ 2147483646 h 98"/>
                <a:gd name="T42" fmla="*/ 2147483646 w 83"/>
                <a:gd name="T43" fmla="*/ 2147483646 h 98"/>
                <a:gd name="T44" fmla="*/ 2147483646 w 83"/>
                <a:gd name="T45" fmla="*/ 2147483646 h 98"/>
                <a:gd name="T46" fmla="*/ 2147483646 w 83"/>
                <a:gd name="T47" fmla="*/ 2147483646 h 98"/>
                <a:gd name="T48" fmla="*/ 2147483646 w 83"/>
                <a:gd name="T49" fmla="*/ 2147483646 h 98"/>
                <a:gd name="T50" fmla="*/ 2147483646 w 83"/>
                <a:gd name="T51" fmla="*/ 0 h 98"/>
                <a:gd name="T52" fmla="*/ 2147483646 w 83"/>
                <a:gd name="T53" fmla="*/ 2147483646 h 98"/>
                <a:gd name="T54" fmla="*/ 2147483646 w 83"/>
                <a:gd name="T55" fmla="*/ 2147483646 h 98"/>
                <a:gd name="T56" fmla="*/ 2147483646 w 83"/>
                <a:gd name="T57" fmla="*/ 2147483646 h 98"/>
                <a:gd name="T58" fmla="*/ 2147483646 w 83"/>
                <a:gd name="T59" fmla="*/ 2147483646 h 98"/>
                <a:gd name="T60" fmla="*/ 2147483646 w 83"/>
                <a:gd name="T61" fmla="*/ 2147483646 h 98"/>
                <a:gd name="T62" fmla="*/ 2147483646 w 83"/>
                <a:gd name="T63" fmla="*/ 2147483646 h 98"/>
                <a:gd name="T64" fmla="*/ 2147483646 w 83"/>
                <a:gd name="T65" fmla="*/ 2147483646 h 98"/>
                <a:gd name="T66" fmla="*/ 2147483646 w 83"/>
                <a:gd name="T67" fmla="*/ 2147483646 h 98"/>
                <a:gd name="T68" fmla="*/ 2147483646 w 83"/>
                <a:gd name="T69" fmla="*/ 2147483646 h 98"/>
                <a:gd name="T70" fmla="*/ 2147483646 w 83"/>
                <a:gd name="T71" fmla="*/ 2147483646 h 98"/>
                <a:gd name="T72" fmla="*/ 2147483646 w 83"/>
                <a:gd name="T73" fmla="*/ 2147483646 h 98"/>
                <a:gd name="T74" fmla="*/ 2147483646 w 83"/>
                <a:gd name="T75" fmla="*/ 2147483646 h 98"/>
                <a:gd name="T76" fmla="*/ 2147483646 w 83"/>
                <a:gd name="T77" fmla="*/ 2147483646 h 98"/>
                <a:gd name="T78" fmla="*/ 2147483646 w 83"/>
                <a:gd name="T79" fmla="*/ 2147483646 h 98"/>
                <a:gd name="T80" fmla="*/ 2147483646 w 83"/>
                <a:gd name="T81" fmla="*/ 2147483646 h 98"/>
                <a:gd name="T82" fmla="*/ 2147483646 w 83"/>
                <a:gd name="T83" fmla="*/ 2147483646 h 98"/>
                <a:gd name="T84" fmla="*/ 2147483646 w 83"/>
                <a:gd name="T85" fmla="*/ 2147483646 h 98"/>
                <a:gd name="T86" fmla="*/ 2147483646 w 83"/>
                <a:gd name="T87" fmla="*/ 2147483646 h 98"/>
                <a:gd name="T88" fmla="*/ 2147483646 w 83"/>
                <a:gd name="T89" fmla="*/ 2147483646 h 98"/>
                <a:gd name="T90" fmla="*/ 2147483646 w 83"/>
                <a:gd name="T91" fmla="*/ 2147483646 h 9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83" h="98">
                  <a:moveTo>
                    <a:pt x="23" y="87"/>
                  </a:moveTo>
                  <a:cubicBezTo>
                    <a:pt x="23" y="87"/>
                    <a:pt x="24" y="87"/>
                    <a:pt x="24" y="86"/>
                  </a:cubicBezTo>
                  <a:cubicBezTo>
                    <a:pt x="24" y="86"/>
                    <a:pt x="24" y="82"/>
                    <a:pt x="24" y="82"/>
                  </a:cubicBezTo>
                  <a:cubicBezTo>
                    <a:pt x="24" y="80"/>
                    <a:pt x="24" y="80"/>
                    <a:pt x="24" y="80"/>
                  </a:cubicBezTo>
                  <a:cubicBezTo>
                    <a:pt x="26" y="78"/>
                    <a:pt x="26" y="78"/>
                    <a:pt x="26" y="78"/>
                  </a:cubicBezTo>
                  <a:cubicBezTo>
                    <a:pt x="24" y="75"/>
                    <a:pt x="24" y="75"/>
                    <a:pt x="24" y="75"/>
                  </a:cubicBezTo>
                  <a:cubicBezTo>
                    <a:pt x="24" y="75"/>
                    <a:pt x="23" y="70"/>
                    <a:pt x="23" y="70"/>
                  </a:cubicBezTo>
                  <a:cubicBezTo>
                    <a:pt x="23" y="69"/>
                    <a:pt x="24" y="65"/>
                    <a:pt x="24" y="65"/>
                  </a:cubicBezTo>
                  <a:cubicBezTo>
                    <a:pt x="24" y="65"/>
                    <a:pt x="24" y="62"/>
                    <a:pt x="24" y="62"/>
                  </a:cubicBezTo>
                  <a:cubicBezTo>
                    <a:pt x="26" y="60"/>
                    <a:pt x="26" y="60"/>
                    <a:pt x="26" y="60"/>
                  </a:cubicBezTo>
                  <a:cubicBezTo>
                    <a:pt x="30" y="59"/>
                    <a:pt x="30" y="59"/>
                    <a:pt x="30" y="59"/>
                  </a:cubicBezTo>
                  <a:cubicBezTo>
                    <a:pt x="30" y="56"/>
                    <a:pt x="30" y="56"/>
                    <a:pt x="30" y="56"/>
                  </a:cubicBezTo>
                  <a:cubicBezTo>
                    <a:pt x="29" y="54"/>
                    <a:pt x="29" y="54"/>
                    <a:pt x="29" y="54"/>
                  </a:cubicBezTo>
                  <a:cubicBezTo>
                    <a:pt x="31" y="50"/>
                    <a:pt x="31" y="50"/>
                    <a:pt x="31" y="50"/>
                  </a:cubicBezTo>
                  <a:cubicBezTo>
                    <a:pt x="32" y="44"/>
                    <a:pt x="32" y="44"/>
                    <a:pt x="32" y="44"/>
                  </a:cubicBezTo>
                  <a:cubicBezTo>
                    <a:pt x="34" y="43"/>
                    <a:pt x="34" y="43"/>
                    <a:pt x="34" y="43"/>
                  </a:cubicBezTo>
                  <a:cubicBezTo>
                    <a:pt x="36" y="38"/>
                    <a:pt x="36" y="38"/>
                    <a:pt x="36" y="38"/>
                  </a:cubicBezTo>
                  <a:cubicBezTo>
                    <a:pt x="38" y="35"/>
                    <a:pt x="38" y="35"/>
                    <a:pt x="38" y="35"/>
                  </a:cubicBezTo>
                  <a:cubicBezTo>
                    <a:pt x="37" y="32"/>
                    <a:pt x="37" y="32"/>
                    <a:pt x="37" y="32"/>
                  </a:cubicBezTo>
                  <a:cubicBezTo>
                    <a:pt x="38" y="30"/>
                    <a:pt x="38" y="30"/>
                    <a:pt x="38" y="30"/>
                  </a:cubicBezTo>
                  <a:cubicBezTo>
                    <a:pt x="41" y="28"/>
                    <a:pt x="41" y="28"/>
                    <a:pt x="41" y="28"/>
                  </a:cubicBezTo>
                  <a:cubicBezTo>
                    <a:pt x="42" y="28"/>
                    <a:pt x="42" y="28"/>
                    <a:pt x="42" y="28"/>
                  </a:cubicBezTo>
                  <a:cubicBezTo>
                    <a:pt x="44" y="24"/>
                    <a:pt x="44" y="24"/>
                    <a:pt x="44" y="24"/>
                  </a:cubicBezTo>
                  <a:cubicBezTo>
                    <a:pt x="47" y="24"/>
                    <a:pt x="47" y="24"/>
                    <a:pt x="47" y="24"/>
                  </a:cubicBezTo>
                  <a:cubicBezTo>
                    <a:pt x="49" y="24"/>
                    <a:pt x="49" y="24"/>
                    <a:pt x="49" y="24"/>
                  </a:cubicBezTo>
                  <a:cubicBezTo>
                    <a:pt x="49" y="22"/>
                    <a:pt x="49" y="22"/>
                    <a:pt x="49" y="22"/>
                  </a:cubicBezTo>
                  <a:cubicBezTo>
                    <a:pt x="50" y="19"/>
                    <a:pt x="50" y="19"/>
                    <a:pt x="50" y="19"/>
                  </a:cubicBezTo>
                  <a:cubicBezTo>
                    <a:pt x="51" y="19"/>
                    <a:pt x="51" y="19"/>
                    <a:pt x="51" y="19"/>
                  </a:cubicBezTo>
                  <a:cubicBezTo>
                    <a:pt x="52" y="19"/>
                    <a:pt x="52" y="19"/>
                    <a:pt x="52" y="19"/>
                  </a:cubicBezTo>
                  <a:cubicBezTo>
                    <a:pt x="53" y="17"/>
                    <a:pt x="53" y="17"/>
                    <a:pt x="53" y="17"/>
                  </a:cubicBezTo>
                  <a:cubicBezTo>
                    <a:pt x="54" y="19"/>
                    <a:pt x="54" y="19"/>
                    <a:pt x="54" y="19"/>
                  </a:cubicBezTo>
                  <a:cubicBezTo>
                    <a:pt x="56" y="21"/>
                    <a:pt x="56" y="21"/>
                    <a:pt x="56" y="21"/>
                  </a:cubicBezTo>
                  <a:cubicBezTo>
                    <a:pt x="59" y="22"/>
                    <a:pt x="59" y="22"/>
                    <a:pt x="59" y="22"/>
                  </a:cubicBezTo>
                  <a:cubicBezTo>
                    <a:pt x="62" y="21"/>
                    <a:pt x="62" y="21"/>
                    <a:pt x="62" y="21"/>
                  </a:cubicBezTo>
                  <a:cubicBezTo>
                    <a:pt x="63" y="22"/>
                    <a:pt x="63" y="22"/>
                    <a:pt x="63" y="22"/>
                  </a:cubicBezTo>
                  <a:cubicBezTo>
                    <a:pt x="66" y="19"/>
                    <a:pt x="66" y="19"/>
                    <a:pt x="66" y="19"/>
                  </a:cubicBezTo>
                  <a:cubicBezTo>
                    <a:pt x="68" y="14"/>
                    <a:pt x="68" y="14"/>
                    <a:pt x="68" y="14"/>
                  </a:cubicBezTo>
                  <a:cubicBezTo>
                    <a:pt x="70" y="12"/>
                    <a:pt x="70" y="12"/>
                    <a:pt x="70" y="12"/>
                  </a:cubicBezTo>
                  <a:cubicBezTo>
                    <a:pt x="75" y="11"/>
                    <a:pt x="75" y="11"/>
                    <a:pt x="75" y="11"/>
                  </a:cubicBezTo>
                  <a:cubicBezTo>
                    <a:pt x="78" y="14"/>
                    <a:pt x="78" y="14"/>
                    <a:pt x="78" y="14"/>
                  </a:cubicBezTo>
                  <a:cubicBezTo>
                    <a:pt x="78" y="17"/>
                    <a:pt x="78" y="17"/>
                    <a:pt x="78" y="17"/>
                  </a:cubicBezTo>
                  <a:cubicBezTo>
                    <a:pt x="77" y="19"/>
                    <a:pt x="77" y="19"/>
                    <a:pt x="77" y="19"/>
                  </a:cubicBezTo>
                  <a:cubicBezTo>
                    <a:pt x="78" y="18"/>
                    <a:pt x="78" y="18"/>
                    <a:pt x="78" y="18"/>
                  </a:cubicBezTo>
                  <a:cubicBezTo>
                    <a:pt x="77" y="19"/>
                    <a:pt x="77" y="19"/>
                    <a:pt x="77" y="19"/>
                  </a:cubicBezTo>
                  <a:cubicBezTo>
                    <a:pt x="77" y="19"/>
                    <a:pt x="77" y="19"/>
                    <a:pt x="77" y="19"/>
                  </a:cubicBezTo>
                  <a:cubicBezTo>
                    <a:pt x="81" y="15"/>
                    <a:pt x="81" y="15"/>
                    <a:pt x="81" y="15"/>
                  </a:cubicBezTo>
                  <a:cubicBezTo>
                    <a:pt x="82" y="13"/>
                    <a:pt x="82" y="13"/>
                    <a:pt x="82" y="13"/>
                  </a:cubicBezTo>
                  <a:cubicBezTo>
                    <a:pt x="81" y="12"/>
                    <a:pt x="81" y="12"/>
                    <a:pt x="81" y="12"/>
                  </a:cubicBezTo>
                  <a:cubicBezTo>
                    <a:pt x="80" y="9"/>
                    <a:pt x="80" y="9"/>
                    <a:pt x="80" y="9"/>
                  </a:cubicBezTo>
                  <a:cubicBezTo>
                    <a:pt x="83" y="6"/>
                    <a:pt x="83" y="6"/>
                    <a:pt x="83" y="6"/>
                  </a:cubicBezTo>
                  <a:cubicBezTo>
                    <a:pt x="80" y="4"/>
                    <a:pt x="80" y="4"/>
                    <a:pt x="80" y="4"/>
                  </a:cubicBezTo>
                  <a:cubicBezTo>
                    <a:pt x="76" y="0"/>
                    <a:pt x="76" y="0"/>
                    <a:pt x="76" y="0"/>
                  </a:cubicBezTo>
                  <a:cubicBezTo>
                    <a:pt x="72" y="4"/>
                    <a:pt x="72" y="4"/>
                    <a:pt x="72" y="4"/>
                  </a:cubicBezTo>
                  <a:cubicBezTo>
                    <a:pt x="69" y="2"/>
                    <a:pt x="69" y="2"/>
                    <a:pt x="69" y="2"/>
                  </a:cubicBezTo>
                  <a:cubicBezTo>
                    <a:pt x="69" y="1"/>
                    <a:pt x="69" y="1"/>
                    <a:pt x="69" y="1"/>
                  </a:cubicBezTo>
                  <a:cubicBezTo>
                    <a:pt x="66" y="1"/>
                    <a:pt x="66" y="1"/>
                    <a:pt x="66" y="1"/>
                  </a:cubicBezTo>
                  <a:cubicBezTo>
                    <a:pt x="62" y="1"/>
                    <a:pt x="62" y="1"/>
                    <a:pt x="62" y="1"/>
                  </a:cubicBezTo>
                  <a:cubicBezTo>
                    <a:pt x="59" y="5"/>
                    <a:pt x="59" y="5"/>
                    <a:pt x="59" y="5"/>
                  </a:cubicBezTo>
                  <a:cubicBezTo>
                    <a:pt x="56" y="6"/>
                    <a:pt x="56" y="6"/>
                    <a:pt x="56" y="6"/>
                  </a:cubicBezTo>
                  <a:cubicBezTo>
                    <a:pt x="55" y="6"/>
                    <a:pt x="55" y="6"/>
                    <a:pt x="55" y="6"/>
                  </a:cubicBezTo>
                  <a:cubicBezTo>
                    <a:pt x="53" y="8"/>
                    <a:pt x="53" y="8"/>
                    <a:pt x="53" y="8"/>
                  </a:cubicBezTo>
                  <a:cubicBezTo>
                    <a:pt x="50" y="8"/>
                    <a:pt x="50" y="8"/>
                    <a:pt x="50" y="8"/>
                  </a:cubicBezTo>
                  <a:cubicBezTo>
                    <a:pt x="48" y="13"/>
                    <a:pt x="48" y="13"/>
                    <a:pt x="48" y="13"/>
                  </a:cubicBezTo>
                  <a:cubicBezTo>
                    <a:pt x="43" y="14"/>
                    <a:pt x="43" y="14"/>
                    <a:pt x="43" y="14"/>
                  </a:cubicBezTo>
                  <a:cubicBezTo>
                    <a:pt x="41" y="19"/>
                    <a:pt x="41" y="19"/>
                    <a:pt x="41" y="19"/>
                  </a:cubicBezTo>
                  <a:cubicBezTo>
                    <a:pt x="40" y="22"/>
                    <a:pt x="40" y="22"/>
                    <a:pt x="40" y="22"/>
                  </a:cubicBezTo>
                  <a:cubicBezTo>
                    <a:pt x="37" y="22"/>
                    <a:pt x="37" y="22"/>
                    <a:pt x="37" y="22"/>
                  </a:cubicBezTo>
                  <a:cubicBezTo>
                    <a:pt x="32" y="28"/>
                    <a:pt x="32" y="28"/>
                    <a:pt x="32" y="28"/>
                  </a:cubicBezTo>
                  <a:cubicBezTo>
                    <a:pt x="32" y="31"/>
                    <a:pt x="32" y="31"/>
                    <a:pt x="32" y="31"/>
                  </a:cubicBezTo>
                  <a:cubicBezTo>
                    <a:pt x="28" y="38"/>
                    <a:pt x="28" y="38"/>
                    <a:pt x="28" y="38"/>
                  </a:cubicBezTo>
                  <a:cubicBezTo>
                    <a:pt x="26" y="41"/>
                    <a:pt x="26" y="41"/>
                    <a:pt x="26" y="41"/>
                  </a:cubicBezTo>
                  <a:cubicBezTo>
                    <a:pt x="25" y="46"/>
                    <a:pt x="25" y="46"/>
                    <a:pt x="25" y="46"/>
                  </a:cubicBezTo>
                  <a:cubicBezTo>
                    <a:pt x="23" y="49"/>
                    <a:pt x="23" y="49"/>
                    <a:pt x="23" y="49"/>
                  </a:cubicBezTo>
                  <a:cubicBezTo>
                    <a:pt x="17" y="60"/>
                    <a:pt x="17" y="60"/>
                    <a:pt x="17" y="60"/>
                  </a:cubicBezTo>
                  <a:cubicBezTo>
                    <a:pt x="13" y="63"/>
                    <a:pt x="13" y="63"/>
                    <a:pt x="13" y="63"/>
                  </a:cubicBezTo>
                  <a:cubicBezTo>
                    <a:pt x="8" y="65"/>
                    <a:pt x="8" y="65"/>
                    <a:pt x="8" y="65"/>
                  </a:cubicBezTo>
                  <a:cubicBezTo>
                    <a:pt x="6" y="69"/>
                    <a:pt x="6" y="69"/>
                    <a:pt x="6" y="69"/>
                  </a:cubicBezTo>
                  <a:cubicBezTo>
                    <a:pt x="4" y="71"/>
                    <a:pt x="4" y="71"/>
                    <a:pt x="4" y="71"/>
                  </a:cubicBezTo>
                  <a:cubicBezTo>
                    <a:pt x="3" y="73"/>
                    <a:pt x="3" y="73"/>
                    <a:pt x="3" y="73"/>
                  </a:cubicBezTo>
                  <a:cubicBezTo>
                    <a:pt x="2" y="76"/>
                    <a:pt x="2" y="76"/>
                    <a:pt x="2" y="76"/>
                  </a:cubicBezTo>
                  <a:cubicBezTo>
                    <a:pt x="0" y="79"/>
                    <a:pt x="0" y="79"/>
                    <a:pt x="0" y="79"/>
                  </a:cubicBezTo>
                  <a:cubicBezTo>
                    <a:pt x="1" y="84"/>
                    <a:pt x="1" y="84"/>
                    <a:pt x="1" y="84"/>
                  </a:cubicBezTo>
                  <a:cubicBezTo>
                    <a:pt x="2" y="87"/>
                    <a:pt x="2" y="87"/>
                    <a:pt x="2" y="87"/>
                  </a:cubicBezTo>
                  <a:cubicBezTo>
                    <a:pt x="3" y="91"/>
                    <a:pt x="3" y="91"/>
                    <a:pt x="3" y="91"/>
                  </a:cubicBezTo>
                  <a:cubicBezTo>
                    <a:pt x="3" y="95"/>
                    <a:pt x="3" y="95"/>
                    <a:pt x="3" y="95"/>
                  </a:cubicBezTo>
                  <a:cubicBezTo>
                    <a:pt x="7" y="98"/>
                    <a:pt x="7" y="98"/>
                    <a:pt x="7" y="98"/>
                  </a:cubicBezTo>
                  <a:cubicBezTo>
                    <a:pt x="11" y="97"/>
                    <a:pt x="11" y="97"/>
                    <a:pt x="11" y="97"/>
                  </a:cubicBezTo>
                  <a:cubicBezTo>
                    <a:pt x="16" y="93"/>
                    <a:pt x="16" y="93"/>
                    <a:pt x="16" y="93"/>
                  </a:cubicBezTo>
                  <a:cubicBezTo>
                    <a:pt x="19" y="91"/>
                    <a:pt x="19" y="91"/>
                    <a:pt x="19" y="91"/>
                  </a:cubicBezTo>
                  <a:cubicBezTo>
                    <a:pt x="20" y="92"/>
                    <a:pt x="20" y="92"/>
                    <a:pt x="20" y="92"/>
                  </a:cubicBezTo>
                  <a:cubicBezTo>
                    <a:pt x="20" y="93"/>
                    <a:pt x="20" y="93"/>
                    <a:pt x="20" y="93"/>
                  </a:cubicBezTo>
                  <a:cubicBezTo>
                    <a:pt x="21" y="92"/>
                    <a:pt x="21" y="92"/>
                    <a:pt x="21" y="92"/>
                  </a:cubicBezTo>
                  <a:lnTo>
                    <a:pt x="23" y="87"/>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90" name="Freeform 348">
              <a:extLst>
                <a:ext uri="{FF2B5EF4-FFF2-40B4-BE49-F238E27FC236}">
                  <a16:creationId xmlns:a16="http://schemas.microsoft.com/office/drawing/2014/main" id="{2BA5AD05-7163-1B11-736A-C5EA864269A4}"/>
                </a:ext>
              </a:extLst>
            </p:cNvPr>
            <p:cNvSpPr>
              <a:spLocks/>
            </p:cNvSpPr>
            <p:nvPr/>
          </p:nvSpPr>
          <p:spPr bwMode="auto">
            <a:xfrm>
              <a:off x="8251770" y="1898830"/>
              <a:ext cx="244352" cy="558865"/>
            </a:xfrm>
            <a:custGeom>
              <a:avLst/>
              <a:gdLst>
                <a:gd name="T0" fmla="*/ 2147483646 w 10000"/>
                <a:gd name="T1" fmla="*/ 2147483646 h 9895"/>
                <a:gd name="T2" fmla="*/ 2147483646 w 10000"/>
                <a:gd name="T3" fmla="*/ 2147483646 h 9895"/>
                <a:gd name="T4" fmla="*/ 2147483646 w 10000"/>
                <a:gd name="T5" fmla="*/ 2147483646 h 9895"/>
                <a:gd name="T6" fmla="*/ 2147483646 w 10000"/>
                <a:gd name="T7" fmla="*/ 2147483646 h 9895"/>
                <a:gd name="T8" fmla="*/ 2147483646 w 10000"/>
                <a:gd name="T9" fmla="*/ 0 h 9895"/>
                <a:gd name="T10" fmla="*/ 2147483646 w 10000"/>
                <a:gd name="T11" fmla="*/ 2147483646 h 9895"/>
                <a:gd name="T12" fmla="*/ 2147483646 w 10000"/>
                <a:gd name="T13" fmla="*/ 2147483646 h 9895"/>
                <a:gd name="T14" fmla="*/ 2147483646 w 10000"/>
                <a:gd name="T15" fmla="*/ 2147483646 h 9895"/>
                <a:gd name="T16" fmla="*/ 2147483646 w 10000"/>
                <a:gd name="T17" fmla="*/ 2147483646 h 9895"/>
                <a:gd name="T18" fmla="*/ 2147483646 w 10000"/>
                <a:gd name="T19" fmla="*/ 2147483646 h 9895"/>
                <a:gd name="T20" fmla="*/ 2147483646 w 10000"/>
                <a:gd name="T21" fmla="*/ 2147483646 h 9895"/>
                <a:gd name="T22" fmla="*/ 2147483646 w 10000"/>
                <a:gd name="T23" fmla="*/ 2147483646 h 9895"/>
                <a:gd name="T24" fmla="*/ 2147483646 w 10000"/>
                <a:gd name="T25" fmla="*/ 2147483646 h 9895"/>
                <a:gd name="T26" fmla="*/ 1547059788 w 10000"/>
                <a:gd name="T27" fmla="*/ 2147483646 h 9895"/>
                <a:gd name="T28" fmla="*/ 1032076903 w 10000"/>
                <a:gd name="T29" fmla="*/ 2147483646 h 9895"/>
                <a:gd name="T30" fmla="*/ 1032076903 w 10000"/>
                <a:gd name="T31" fmla="*/ 2147483646 h 9895"/>
                <a:gd name="T32" fmla="*/ 1032076903 w 10000"/>
                <a:gd name="T33" fmla="*/ 2147483646 h 9895"/>
                <a:gd name="T34" fmla="*/ 1032076903 w 10000"/>
                <a:gd name="T35" fmla="*/ 2147483646 h 9895"/>
                <a:gd name="T36" fmla="*/ 258002502 w 10000"/>
                <a:gd name="T37" fmla="*/ 2147483646 h 9895"/>
                <a:gd name="T38" fmla="*/ 516037938 w 10000"/>
                <a:gd name="T39" fmla="*/ 2147483646 h 9895"/>
                <a:gd name="T40" fmla="*/ 1839950288 w 10000"/>
                <a:gd name="T41" fmla="*/ 2147483646 h 9895"/>
                <a:gd name="T42" fmla="*/ 2018679268 w 10000"/>
                <a:gd name="T43" fmla="*/ 2147483646 h 9895"/>
                <a:gd name="T44" fmla="*/ 2147483646 w 10000"/>
                <a:gd name="T45" fmla="*/ 2147483646 h 9895"/>
                <a:gd name="T46" fmla="*/ 2147483646 w 10000"/>
                <a:gd name="T47" fmla="*/ 2147483646 h 9895"/>
                <a:gd name="T48" fmla="*/ 2147483646 w 10000"/>
                <a:gd name="T49" fmla="*/ 2147483646 h 9895"/>
                <a:gd name="T50" fmla="*/ 2147483646 w 10000"/>
                <a:gd name="T51" fmla="*/ 2147483646 h 9895"/>
                <a:gd name="T52" fmla="*/ 2147483646 w 10000"/>
                <a:gd name="T53" fmla="*/ 2147483646 h 9895"/>
                <a:gd name="T54" fmla="*/ 2147483646 w 10000"/>
                <a:gd name="T55" fmla="*/ 2147483646 h 9895"/>
                <a:gd name="T56" fmla="*/ 2147483646 w 10000"/>
                <a:gd name="T57" fmla="*/ 2147483646 h 9895"/>
                <a:gd name="T58" fmla="*/ 2147483646 w 10000"/>
                <a:gd name="T59" fmla="*/ 2147483646 h 9895"/>
                <a:gd name="T60" fmla="*/ 2147483646 w 10000"/>
                <a:gd name="T61" fmla="*/ 2147483646 h 9895"/>
                <a:gd name="T62" fmla="*/ 2147483646 w 10000"/>
                <a:gd name="T63" fmla="*/ 2147483646 h 9895"/>
                <a:gd name="T64" fmla="*/ 2147483646 w 10000"/>
                <a:gd name="T65" fmla="*/ 2147483646 h 9895"/>
                <a:gd name="T66" fmla="*/ 2147483646 w 10000"/>
                <a:gd name="T67" fmla="*/ 2147483646 h 98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000" h="9895">
                  <a:moveTo>
                    <a:pt x="10000" y="2316"/>
                  </a:moveTo>
                  <a:lnTo>
                    <a:pt x="10000" y="2211"/>
                  </a:lnTo>
                  <a:lnTo>
                    <a:pt x="9756" y="1895"/>
                  </a:lnTo>
                  <a:lnTo>
                    <a:pt x="9756" y="1579"/>
                  </a:lnTo>
                  <a:lnTo>
                    <a:pt x="9756" y="1158"/>
                  </a:lnTo>
                  <a:lnTo>
                    <a:pt x="9268" y="632"/>
                  </a:lnTo>
                  <a:lnTo>
                    <a:pt x="9024" y="632"/>
                  </a:lnTo>
                  <a:lnTo>
                    <a:pt x="8537" y="526"/>
                  </a:lnTo>
                  <a:lnTo>
                    <a:pt x="7805" y="211"/>
                  </a:lnTo>
                  <a:lnTo>
                    <a:pt x="7561" y="0"/>
                  </a:lnTo>
                  <a:lnTo>
                    <a:pt x="7317" y="0"/>
                  </a:lnTo>
                  <a:lnTo>
                    <a:pt x="7073" y="316"/>
                  </a:lnTo>
                  <a:lnTo>
                    <a:pt x="7073" y="526"/>
                  </a:lnTo>
                  <a:lnTo>
                    <a:pt x="6585" y="526"/>
                  </a:lnTo>
                  <a:lnTo>
                    <a:pt x="5854" y="526"/>
                  </a:lnTo>
                  <a:lnTo>
                    <a:pt x="5366" y="947"/>
                  </a:lnTo>
                  <a:lnTo>
                    <a:pt x="5122" y="947"/>
                  </a:lnTo>
                  <a:lnTo>
                    <a:pt x="4390" y="1158"/>
                  </a:lnTo>
                  <a:lnTo>
                    <a:pt x="4146" y="1368"/>
                  </a:lnTo>
                  <a:lnTo>
                    <a:pt x="4390" y="1684"/>
                  </a:lnTo>
                  <a:lnTo>
                    <a:pt x="3902" y="2000"/>
                  </a:lnTo>
                  <a:lnTo>
                    <a:pt x="3415" y="2526"/>
                  </a:lnTo>
                  <a:lnTo>
                    <a:pt x="2927" y="2632"/>
                  </a:lnTo>
                  <a:lnTo>
                    <a:pt x="2683" y="3263"/>
                  </a:lnTo>
                  <a:lnTo>
                    <a:pt x="2195" y="3684"/>
                  </a:lnTo>
                  <a:lnTo>
                    <a:pt x="2439" y="3895"/>
                  </a:lnTo>
                  <a:lnTo>
                    <a:pt x="2439" y="4211"/>
                  </a:lnTo>
                  <a:lnTo>
                    <a:pt x="1463" y="4316"/>
                  </a:lnTo>
                  <a:lnTo>
                    <a:pt x="976" y="4526"/>
                  </a:lnTo>
                  <a:lnTo>
                    <a:pt x="976" y="4842"/>
                  </a:lnTo>
                  <a:cubicBezTo>
                    <a:pt x="976" y="4842"/>
                    <a:pt x="732" y="5263"/>
                    <a:pt x="732" y="5368"/>
                  </a:cubicBezTo>
                  <a:cubicBezTo>
                    <a:pt x="813" y="5544"/>
                    <a:pt x="895" y="5719"/>
                    <a:pt x="976" y="5895"/>
                  </a:cubicBezTo>
                  <a:lnTo>
                    <a:pt x="1463" y="6211"/>
                  </a:lnTo>
                  <a:lnTo>
                    <a:pt x="976" y="6421"/>
                  </a:lnTo>
                  <a:lnTo>
                    <a:pt x="976" y="6632"/>
                  </a:lnTo>
                  <a:lnTo>
                    <a:pt x="976" y="7053"/>
                  </a:lnTo>
                  <a:cubicBezTo>
                    <a:pt x="976" y="7158"/>
                    <a:pt x="732" y="7158"/>
                    <a:pt x="732" y="7158"/>
                  </a:cubicBezTo>
                  <a:lnTo>
                    <a:pt x="244" y="7684"/>
                  </a:lnTo>
                  <a:lnTo>
                    <a:pt x="0" y="7789"/>
                  </a:lnTo>
                  <a:cubicBezTo>
                    <a:pt x="488" y="8316"/>
                    <a:pt x="329" y="8217"/>
                    <a:pt x="488" y="8316"/>
                  </a:cubicBezTo>
                  <a:cubicBezTo>
                    <a:pt x="647" y="8415"/>
                    <a:pt x="746" y="8264"/>
                    <a:pt x="955" y="8384"/>
                  </a:cubicBezTo>
                  <a:cubicBezTo>
                    <a:pt x="1164" y="8504"/>
                    <a:pt x="1597" y="8867"/>
                    <a:pt x="1740" y="9038"/>
                  </a:cubicBezTo>
                  <a:cubicBezTo>
                    <a:pt x="1883" y="9209"/>
                    <a:pt x="1786" y="9301"/>
                    <a:pt x="1814" y="9410"/>
                  </a:cubicBezTo>
                  <a:cubicBezTo>
                    <a:pt x="1842" y="9519"/>
                    <a:pt x="1865" y="9637"/>
                    <a:pt x="1909" y="9693"/>
                  </a:cubicBezTo>
                  <a:cubicBezTo>
                    <a:pt x="1953" y="9749"/>
                    <a:pt x="1990" y="9709"/>
                    <a:pt x="2078" y="9743"/>
                  </a:cubicBezTo>
                  <a:cubicBezTo>
                    <a:pt x="2166" y="9777"/>
                    <a:pt x="2338" y="9905"/>
                    <a:pt x="2439" y="9895"/>
                  </a:cubicBezTo>
                  <a:cubicBezTo>
                    <a:pt x="2540" y="9885"/>
                    <a:pt x="2602" y="9754"/>
                    <a:pt x="2683" y="9684"/>
                  </a:cubicBezTo>
                  <a:lnTo>
                    <a:pt x="3171" y="9474"/>
                  </a:lnTo>
                  <a:lnTo>
                    <a:pt x="3902" y="9474"/>
                  </a:lnTo>
                  <a:lnTo>
                    <a:pt x="4390" y="9053"/>
                  </a:lnTo>
                  <a:cubicBezTo>
                    <a:pt x="4471" y="8807"/>
                    <a:pt x="4553" y="8562"/>
                    <a:pt x="4634" y="8316"/>
                  </a:cubicBezTo>
                  <a:lnTo>
                    <a:pt x="4634" y="7895"/>
                  </a:lnTo>
                  <a:lnTo>
                    <a:pt x="5122" y="7789"/>
                  </a:lnTo>
                  <a:lnTo>
                    <a:pt x="5854" y="7684"/>
                  </a:lnTo>
                  <a:lnTo>
                    <a:pt x="5854" y="7158"/>
                  </a:lnTo>
                  <a:lnTo>
                    <a:pt x="5610" y="6842"/>
                  </a:lnTo>
                  <a:lnTo>
                    <a:pt x="4878" y="6632"/>
                  </a:lnTo>
                  <a:cubicBezTo>
                    <a:pt x="4959" y="6386"/>
                    <a:pt x="5041" y="6141"/>
                    <a:pt x="5122" y="5895"/>
                  </a:cubicBezTo>
                  <a:lnTo>
                    <a:pt x="5122" y="5368"/>
                  </a:lnTo>
                  <a:lnTo>
                    <a:pt x="5854" y="4842"/>
                  </a:lnTo>
                  <a:lnTo>
                    <a:pt x="6585" y="4632"/>
                  </a:lnTo>
                  <a:lnTo>
                    <a:pt x="8049" y="4211"/>
                  </a:lnTo>
                  <a:lnTo>
                    <a:pt x="8293" y="3895"/>
                  </a:lnTo>
                  <a:lnTo>
                    <a:pt x="8049" y="3579"/>
                  </a:lnTo>
                  <a:lnTo>
                    <a:pt x="8537" y="3263"/>
                  </a:lnTo>
                  <a:lnTo>
                    <a:pt x="9268" y="2842"/>
                  </a:lnTo>
                  <a:lnTo>
                    <a:pt x="10000" y="2947"/>
                  </a:lnTo>
                  <a:lnTo>
                    <a:pt x="10000" y="2842"/>
                  </a:lnTo>
                  <a:lnTo>
                    <a:pt x="10000" y="231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91" name="Freeform 349">
              <a:extLst>
                <a:ext uri="{FF2B5EF4-FFF2-40B4-BE49-F238E27FC236}">
                  <a16:creationId xmlns:a16="http://schemas.microsoft.com/office/drawing/2014/main" id="{1588DF42-5C14-4CF9-41DA-35C5D6260683}"/>
                </a:ext>
              </a:extLst>
            </p:cNvPr>
            <p:cNvSpPr>
              <a:spLocks/>
            </p:cNvSpPr>
            <p:nvPr/>
          </p:nvSpPr>
          <p:spPr bwMode="auto">
            <a:xfrm>
              <a:off x="8461043" y="2559307"/>
              <a:ext cx="339915" cy="218949"/>
            </a:xfrm>
            <a:custGeom>
              <a:avLst/>
              <a:gdLst>
                <a:gd name="T0" fmla="*/ 2147483646 w 57"/>
                <a:gd name="T1" fmla="*/ 2147483646 h 37"/>
                <a:gd name="T2" fmla="*/ 2147483646 w 57"/>
                <a:gd name="T3" fmla="*/ 2147483646 h 37"/>
                <a:gd name="T4" fmla="*/ 2147483646 w 57"/>
                <a:gd name="T5" fmla="*/ 2147483646 h 37"/>
                <a:gd name="T6" fmla="*/ 2147483646 w 57"/>
                <a:gd name="T7" fmla="*/ 2147483646 h 37"/>
                <a:gd name="T8" fmla="*/ 2147483646 w 57"/>
                <a:gd name="T9" fmla="*/ 2147483646 h 37"/>
                <a:gd name="T10" fmla="*/ 2147483646 w 57"/>
                <a:gd name="T11" fmla="*/ 2147483646 h 37"/>
                <a:gd name="T12" fmla="*/ 2147483646 w 57"/>
                <a:gd name="T13" fmla="*/ 2147483646 h 37"/>
                <a:gd name="T14" fmla="*/ 2147483646 w 57"/>
                <a:gd name="T15" fmla="*/ 2147483646 h 37"/>
                <a:gd name="T16" fmla="*/ 2147483646 w 57"/>
                <a:gd name="T17" fmla="*/ 2147483646 h 37"/>
                <a:gd name="T18" fmla="*/ 2147483646 w 57"/>
                <a:gd name="T19" fmla="*/ 2147483646 h 37"/>
                <a:gd name="T20" fmla="*/ 2147483646 w 57"/>
                <a:gd name="T21" fmla="*/ 2147483646 h 37"/>
                <a:gd name="T22" fmla="*/ 2147483646 w 57"/>
                <a:gd name="T23" fmla="*/ 0 h 37"/>
                <a:gd name="T24" fmla="*/ 2147483646 w 57"/>
                <a:gd name="T25" fmla="*/ 0 h 37"/>
                <a:gd name="T26" fmla="*/ 2147483646 w 57"/>
                <a:gd name="T27" fmla="*/ 2147483646 h 37"/>
                <a:gd name="T28" fmla="*/ 2147483646 w 57"/>
                <a:gd name="T29" fmla="*/ 2147483646 h 37"/>
                <a:gd name="T30" fmla="*/ 2147483646 w 57"/>
                <a:gd name="T31" fmla="*/ 2147483646 h 37"/>
                <a:gd name="T32" fmla="*/ 2147483646 w 57"/>
                <a:gd name="T33" fmla="*/ 2147483646 h 37"/>
                <a:gd name="T34" fmla="*/ 2147483646 w 57"/>
                <a:gd name="T35" fmla="*/ 2147483646 h 37"/>
                <a:gd name="T36" fmla="*/ 2147483646 w 57"/>
                <a:gd name="T37" fmla="*/ 2147483646 h 37"/>
                <a:gd name="T38" fmla="*/ 2147483646 w 57"/>
                <a:gd name="T39" fmla="*/ 2147483646 h 37"/>
                <a:gd name="T40" fmla="*/ 2147483646 w 57"/>
                <a:gd name="T41" fmla="*/ 2147483646 h 37"/>
                <a:gd name="T42" fmla="*/ 2147483646 w 57"/>
                <a:gd name="T43" fmla="*/ 2147483646 h 37"/>
                <a:gd name="T44" fmla="*/ 0 w 57"/>
                <a:gd name="T45" fmla="*/ 2147483646 h 37"/>
                <a:gd name="T46" fmla="*/ 0 w 57"/>
                <a:gd name="T47" fmla="*/ 2147483646 h 37"/>
                <a:gd name="T48" fmla="*/ 2147483646 w 57"/>
                <a:gd name="T49" fmla="*/ 2147483646 h 37"/>
                <a:gd name="T50" fmla="*/ 2147483646 w 57"/>
                <a:gd name="T51" fmla="*/ 2147483646 h 37"/>
                <a:gd name="T52" fmla="*/ 2147483646 w 57"/>
                <a:gd name="T53" fmla="*/ 2147483646 h 37"/>
                <a:gd name="T54" fmla="*/ 2147483646 w 57"/>
                <a:gd name="T55" fmla="*/ 2147483646 h 37"/>
                <a:gd name="T56" fmla="*/ 2147483646 w 57"/>
                <a:gd name="T57" fmla="*/ 2147483646 h 37"/>
                <a:gd name="T58" fmla="*/ 2147483646 w 57"/>
                <a:gd name="T59" fmla="*/ 2147483646 h 37"/>
                <a:gd name="T60" fmla="*/ 2147483646 w 57"/>
                <a:gd name="T61" fmla="*/ 2147483646 h 37"/>
                <a:gd name="T62" fmla="*/ 2147483646 w 57"/>
                <a:gd name="T63" fmla="*/ 2147483646 h 37"/>
                <a:gd name="T64" fmla="*/ 2147483646 w 57"/>
                <a:gd name="T65" fmla="*/ 2147483646 h 37"/>
                <a:gd name="T66" fmla="*/ 2147483646 w 57"/>
                <a:gd name="T67" fmla="*/ 2147483646 h 37"/>
                <a:gd name="T68" fmla="*/ 2147483646 w 57"/>
                <a:gd name="T69" fmla="*/ 2147483646 h 37"/>
                <a:gd name="T70" fmla="*/ 2147483646 w 57"/>
                <a:gd name="T71" fmla="*/ 2147483646 h 37"/>
                <a:gd name="T72" fmla="*/ 2147483646 w 57"/>
                <a:gd name="T73" fmla="*/ 2147483646 h 37"/>
                <a:gd name="T74" fmla="*/ 2147483646 w 57"/>
                <a:gd name="T75" fmla="*/ 2147483646 h 37"/>
                <a:gd name="T76" fmla="*/ 2147483646 w 57"/>
                <a:gd name="T77" fmla="*/ 2147483646 h 37"/>
                <a:gd name="T78" fmla="*/ 2147483646 w 57"/>
                <a:gd name="T79" fmla="*/ 2147483646 h 37"/>
                <a:gd name="T80" fmla="*/ 2147483646 w 57"/>
                <a:gd name="T81" fmla="*/ 2147483646 h 37"/>
                <a:gd name="T82" fmla="*/ 2147483646 w 57"/>
                <a:gd name="T83" fmla="*/ 2147483646 h 37"/>
                <a:gd name="T84" fmla="*/ 2147483646 w 57"/>
                <a:gd name="T85" fmla="*/ 2147483646 h 37"/>
                <a:gd name="T86" fmla="*/ 2147483646 w 57"/>
                <a:gd name="T87" fmla="*/ 2147483646 h 37"/>
                <a:gd name="T88" fmla="*/ 2147483646 w 57"/>
                <a:gd name="T89" fmla="*/ 2147483646 h 37"/>
                <a:gd name="T90" fmla="*/ 2147483646 w 57"/>
                <a:gd name="T91" fmla="*/ 2147483646 h 3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7" h="37">
                  <a:moveTo>
                    <a:pt x="54" y="22"/>
                  </a:moveTo>
                  <a:cubicBezTo>
                    <a:pt x="56" y="21"/>
                    <a:pt x="56" y="21"/>
                    <a:pt x="56" y="21"/>
                  </a:cubicBezTo>
                  <a:cubicBezTo>
                    <a:pt x="57" y="16"/>
                    <a:pt x="57" y="16"/>
                    <a:pt x="57" y="16"/>
                  </a:cubicBezTo>
                  <a:cubicBezTo>
                    <a:pt x="57" y="14"/>
                    <a:pt x="57" y="14"/>
                    <a:pt x="57" y="14"/>
                  </a:cubicBezTo>
                  <a:cubicBezTo>
                    <a:pt x="52" y="12"/>
                    <a:pt x="52" y="12"/>
                    <a:pt x="52" y="12"/>
                  </a:cubicBezTo>
                  <a:cubicBezTo>
                    <a:pt x="47" y="9"/>
                    <a:pt x="47" y="9"/>
                    <a:pt x="47" y="9"/>
                  </a:cubicBezTo>
                  <a:cubicBezTo>
                    <a:pt x="45" y="9"/>
                    <a:pt x="45" y="9"/>
                    <a:pt x="45" y="9"/>
                  </a:cubicBezTo>
                  <a:cubicBezTo>
                    <a:pt x="42" y="7"/>
                    <a:pt x="42" y="7"/>
                    <a:pt x="42" y="7"/>
                  </a:cubicBezTo>
                  <a:cubicBezTo>
                    <a:pt x="40" y="4"/>
                    <a:pt x="40" y="4"/>
                    <a:pt x="40" y="4"/>
                  </a:cubicBezTo>
                  <a:cubicBezTo>
                    <a:pt x="33" y="1"/>
                    <a:pt x="33" y="1"/>
                    <a:pt x="33" y="1"/>
                  </a:cubicBezTo>
                  <a:cubicBezTo>
                    <a:pt x="31" y="1"/>
                    <a:pt x="31" y="1"/>
                    <a:pt x="31" y="1"/>
                  </a:cubicBezTo>
                  <a:cubicBezTo>
                    <a:pt x="31" y="0"/>
                    <a:pt x="31" y="0"/>
                    <a:pt x="31" y="0"/>
                  </a:cubicBezTo>
                  <a:cubicBezTo>
                    <a:pt x="30" y="0"/>
                    <a:pt x="30" y="0"/>
                    <a:pt x="30" y="0"/>
                  </a:cubicBezTo>
                  <a:cubicBezTo>
                    <a:pt x="28" y="6"/>
                    <a:pt x="28" y="6"/>
                    <a:pt x="28" y="6"/>
                  </a:cubicBezTo>
                  <a:cubicBezTo>
                    <a:pt x="24" y="5"/>
                    <a:pt x="24" y="5"/>
                    <a:pt x="24" y="5"/>
                  </a:cubicBezTo>
                  <a:cubicBezTo>
                    <a:pt x="17" y="5"/>
                    <a:pt x="17" y="5"/>
                    <a:pt x="17" y="5"/>
                  </a:cubicBezTo>
                  <a:cubicBezTo>
                    <a:pt x="11" y="3"/>
                    <a:pt x="11" y="3"/>
                    <a:pt x="11" y="3"/>
                  </a:cubicBezTo>
                  <a:cubicBezTo>
                    <a:pt x="7" y="3"/>
                    <a:pt x="7" y="3"/>
                    <a:pt x="7" y="3"/>
                  </a:cubicBezTo>
                  <a:cubicBezTo>
                    <a:pt x="5" y="4"/>
                    <a:pt x="5" y="4"/>
                    <a:pt x="5" y="4"/>
                  </a:cubicBezTo>
                  <a:cubicBezTo>
                    <a:pt x="6" y="8"/>
                    <a:pt x="6" y="8"/>
                    <a:pt x="6" y="8"/>
                  </a:cubicBezTo>
                  <a:cubicBezTo>
                    <a:pt x="4" y="10"/>
                    <a:pt x="4" y="10"/>
                    <a:pt x="4" y="10"/>
                  </a:cubicBezTo>
                  <a:cubicBezTo>
                    <a:pt x="2" y="15"/>
                    <a:pt x="2" y="15"/>
                    <a:pt x="2" y="15"/>
                  </a:cubicBezTo>
                  <a:cubicBezTo>
                    <a:pt x="0" y="15"/>
                    <a:pt x="0" y="15"/>
                    <a:pt x="0" y="15"/>
                  </a:cubicBezTo>
                  <a:cubicBezTo>
                    <a:pt x="0" y="18"/>
                    <a:pt x="0" y="18"/>
                    <a:pt x="0" y="18"/>
                  </a:cubicBezTo>
                  <a:cubicBezTo>
                    <a:pt x="1" y="19"/>
                    <a:pt x="1" y="19"/>
                    <a:pt x="1" y="19"/>
                  </a:cubicBezTo>
                  <a:cubicBezTo>
                    <a:pt x="2" y="20"/>
                    <a:pt x="2" y="20"/>
                    <a:pt x="2" y="20"/>
                  </a:cubicBezTo>
                  <a:cubicBezTo>
                    <a:pt x="3" y="21"/>
                    <a:pt x="3" y="21"/>
                    <a:pt x="3" y="21"/>
                  </a:cubicBezTo>
                  <a:cubicBezTo>
                    <a:pt x="12" y="20"/>
                    <a:pt x="12" y="20"/>
                    <a:pt x="12" y="20"/>
                  </a:cubicBezTo>
                  <a:cubicBezTo>
                    <a:pt x="18" y="20"/>
                    <a:pt x="18" y="20"/>
                    <a:pt x="18" y="20"/>
                  </a:cubicBezTo>
                  <a:cubicBezTo>
                    <a:pt x="24" y="24"/>
                    <a:pt x="24" y="24"/>
                    <a:pt x="24" y="24"/>
                  </a:cubicBezTo>
                  <a:cubicBezTo>
                    <a:pt x="24" y="24"/>
                    <a:pt x="26" y="26"/>
                    <a:pt x="25" y="28"/>
                  </a:cubicBezTo>
                  <a:cubicBezTo>
                    <a:pt x="25" y="29"/>
                    <a:pt x="22" y="30"/>
                    <a:pt x="22" y="30"/>
                  </a:cubicBezTo>
                  <a:cubicBezTo>
                    <a:pt x="21" y="33"/>
                    <a:pt x="21" y="33"/>
                    <a:pt x="21" y="33"/>
                  </a:cubicBezTo>
                  <a:cubicBezTo>
                    <a:pt x="24" y="34"/>
                    <a:pt x="24" y="34"/>
                    <a:pt x="24" y="34"/>
                  </a:cubicBezTo>
                  <a:cubicBezTo>
                    <a:pt x="25" y="32"/>
                    <a:pt x="25" y="32"/>
                    <a:pt x="25" y="32"/>
                  </a:cubicBezTo>
                  <a:cubicBezTo>
                    <a:pt x="30" y="29"/>
                    <a:pt x="30" y="29"/>
                    <a:pt x="30" y="29"/>
                  </a:cubicBezTo>
                  <a:cubicBezTo>
                    <a:pt x="33" y="29"/>
                    <a:pt x="33" y="29"/>
                    <a:pt x="33" y="29"/>
                  </a:cubicBezTo>
                  <a:cubicBezTo>
                    <a:pt x="36" y="32"/>
                    <a:pt x="36" y="32"/>
                    <a:pt x="36" y="32"/>
                  </a:cubicBezTo>
                  <a:cubicBezTo>
                    <a:pt x="34" y="34"/>
                    <a:pt x="34" y="34"/>
                    <a:pt x="34" y="34"/>
                  </a:cubicBezTo>
                  <a:cubicBezTo>
                    <a:pt x="37" y="37"/>
                    <a:pt x="37" y="37"/>
                    <a:pt x="37" y="37"/>
                  </a:cubicBezTo>
                  <a:cubicBezTo>
                    <a:pt x="45" y="34"/>
                    <a:pt x="45" y="34"/>
                    <a:pt x="45" y="34"/>
                  </a:cubicBezTo>
                  <a:cubicBezTo>
                    <a:pt x="41" y="31"/>
                    <a:pt x="41" y="31"/>
                    <a:pt x="41" y="31"/>
                  </a:cubicBezTo>
                  <a:cubicBezTo>
                    <a:pt x="43" y="28"/>
                    <a:pt x="43" y="28"/>
                    <a:pt x="43" y="28"/>
                  </a:cubicBezTo>
                  <a:cubicBezTo>
                    <a:pt x="50" y="27"/>
                    <a:pt x="50" y="27"/>
                    <a:pt x="50" y="27"/>
                  </a:cubicBezTo>
                  <a:cubicBezTo>
                    <a:pt x="51" y="25"/>
                    <a:pt x="51" y="25"/>
                    <a:pt x="51" y="25"/>
                  </a:cubicBezTo>
                  <a:lnTo>
                    <a:pt x="54" y="2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92" name="Freeform 350">
              <a:extLst>
                <a:ext uri="{FF2B5EF4-FFF2-40B4-BE49-F238E27FC236}">
                  <a16:creationId xmlns:a16="http://schemas.microsoft.com/office/drawing/2014/main" id="{7E06CF40-EB41-A724-AC6C-6058EF018C67}"/>
                </a:ext>
              </a:extLst>
            </p:cNvPr>
            <p:cNvSpPr>
              <a:spLocks/>
            </p:cNvSpPr>
            <p:nvPr/>
          </p:nvSpPr>
          <p:spPr bwMode="auto">
            <a:xfrm>
              <a:off x="8657008" y="2559307"/>
              <a:ext cx="42338" cy="22983"/>
            </a:xfrm>
            <a:custGeom>
              <a:avLst/>
              <a:gdLst>
                <a:gd name="T0" fmla="*/ 2147483646 w 42"/>
                <a:gd name="T1" fmla="*/ 2147483646 h 24"/>
                <a:gd name="T2" fmla="*/ 2147483646 w 42"/>
                <a:gd name="T3" fmla="*/ 0 h 24"/>
                <a:gd name="T4" fmla="*/ 0 w 42"/>
                <a:gd name="T5" fmla="*/ 2147483646 h 24"/>
                <a:gd name="T6" fmla="*/ 2147483646 w 42"/>
                <a:gd name="T7" fmla="*/ 2147483646 h 24"/>
                <a:gd name="T8" fmla="*/ 2147483646 w 42"/>
                <a:gd name="T9" fmla="*/ 214748364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24">
                  <a:moveTo>
                    <a:pt x="36" y="24"/>
                  </a:moveTo>
                  <a:lnTo>
                    <a:pt x="18" y="0"/>
                  </a:lnTo>
                  <a:lnTo>
                    <a:pt x="0" y="6"/>
                  </a:lnTo>
                  <a:lnTo>
                    <a:pt x="42" y="24"/>
                  </a:lnTo>
                  <a:lnTo>
                    <a:pt x="36" y="2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93" name="Freeform 359">
              <a:extLst>
                <a:ext uri="{FF2B5EF4-FFF2-40B4-BE49-F238E27FC236}">
                  <a16:creationId xmlns:a16="http://schemas.microsoft.com/office/drawing/2014/main" id="{FCF087B4-0EB1-1A11-A8EA-27BC85629D53}"/>
                </a:ext>
              </a:extLst>
            </p:cNvPr>
            <p:cNvSpPr>
              <a:spLocks/>
            </p:cNvSpPr>
            <p:nvPr/>
          </p:nvSpPr>
          <p:spPr bwMode="auto">
            <a:xfrm>
              <a:off x="8418704" y="2463743"/>
              <a:ext cx="59274" cy="36290"/>
            </a:xfrm>
            <a:custGeom>
              <a:avLst/>
              <a:gdLst>
                <a:gd name="T0" fmla="*/ 2147483646 w 60"/>
                <a:gd name="T1" fmla="*/ 2147483646 h 36"/>
                <a:gd name="T2" fmla="*/ 2147483646 w 60"/>
                <a:gd name="T3" fmla="*/ 2147483646 h 36"/>
                <a:gd name="T4" fmla="*/ 2147483646 w 60"/>
                <a:gd name="T5" fmla="*/ 2147483646 h 36"/>
                <a:gd name="T6" fmla="*/ 2147483646 w 60"/>
                <a:gd name="T7" fmla="*/ 2147483646 h 36"/>
                <a:gd name="T8" fmla="*/ 2147483646 w 60"/>
                <a:gd name="T9" fmla="*/ 0 h 36"/>
                <a:gd name="T10" fmla="*/ 2147483646 w 60"/>
                <a:gd name="T11" fmla="*/ 0 h 36"/>
                <a:gd name="T12" fmla="*/ 2147483646 w 60"/>
                <a:gd name="T13" fmla="*/ 2147483646 h 36"/>
                <a:gd name="T14" fmla="*/ 0 w 60"/>
                <a:gd name="T15" fmla="*/ 2147483646 h 36"/>
                <a:gd name="T16" fmla="*/ 2147483646 w 60"/>
                <a:gd name="T17" fmla="*/ 2147483646 h 36"/>
                <a:gd name="T18" fmla="*/ 2147483646 w 60"/>
                <a:gd name="T19" fmla="*/ 2147483646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36">
                  <a:moveTo>
                    <a:pt x="54" y="36"/>
                  </a:moveTo>
                  <a:lnTo>
                    <a:pt x="60" y="24"/>
                  </a:lnTo>
                  <a:lnTo>
                    <a:pt x="54" y="12"/>
                  </a:lnTo>
                  <a:lnTo>
                    <a:pt x="42" y="6"/>
                  </a:lnTo>
                  <a:lnTo>
                    <a:pt x="30" y="0"/>
                  </a:lnTo>
                  <a:lnTo>
                    <a:pt x="18" y="0"/>
                  </a:lnTo>
                  <a:lnTo>
                    <a:pt x="6" y="12"/>
                  </a:lnTo>
                  <a:lnTo>
                    <a:pt x="0" y="18"/>
                  </a:lnTo>
                  <a:lnTo>
                    <a:pt x="12" y="30"/>
                  </a:lnTo>
                  <a:lnTo>
                    <a:pt x="54" y="3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94" name="Freeform 360">
              <a:extLst>
                <a:ext uri="{FF2B5EF4-FFF2-40B4-BE49-F238E27FC236}">
                  <a16:creationId xmlns:a16="http://schemas.microsoft.com/office/drawing/2014/main" id="{BA811DA6-2347-E87C-363F-379E3147CCBD}"/>
                </a:ext>
              </a:extLst>
            </p:cNvPr>
            <p:cNvSpPr>
              <a:spLocks/>
            </p:cNvSpPr>
            <p:nvPr/>
          </p:nvSpPr>
          <p:spPr bwMode="auto">
            <a:xfrm>
              <a:off x="8311044" y="2481889"/>
              <a:ext cx="185078" cy="165724"/>
            </a:xfrm>
            <a:custGeom>
              <a:avLst/>
              <a:gdLst>
                <a:gd name="T0" fmla="*/ 2147483646 w 31"/>
                <a:gd name="T1" fmla="*/ 2147483646 h 28"/>
                <a:gd name="T2" fmla="*/ 2147483646 w 31"/>
                <a:gd name="T3" fmla="*/ 2147483646 h 28"/>
                <a:gd name="T4" fmla="*/ 2147483646 w 31"/>
                <a:gd name="T5" fmla="*/ 2147483646 h 28"/>
                <a:gd name="T6" fmla="*/ 2147483646 w 31"/>
                <a:gd name="T7" fmla="*/ 2147483646 h 28"/>
                <a:gd name="T8" fmla="*/ 2147483646 w 31"/>
                <a:gd name="T9" fmla="*/ 2147483646 h 28"/>
                <a:gd name="T10" fmla="*/ 2147483646 w 31"/>
                <a:gd name="T11" fmla="*/ 2147483646 h 28"/>
                <a:gd name="T12" fmla="*/ 2147483646 w 31"/>
                <a:gd name="T13" fmla="*/ 2147483646 h 28"/>
                <a:gd name="T14" fmla="*/ 2147483646 w 31"/>
                <a:gd name="T15" fmla="*/ 2147483646 h 28"/>
                <a:gd name="T16" fmla="*/ 2147483646 w 31"/>
                <a:gd name="T17" fmla="*/ 2147483646 h 28"/>
                <a:gd name="T18" fmla="*/ 2147483646 w 31"/>
                <a:gd name="T19" fmla="*/ 2147483646 h 28"/>
                <a:gd name="T20" fmla="*/ 2147483646 w 31"/>
                <a:gd name="T21" fmla="*/ 2147483646 h 28"/>
                <a:gd name="T22" fmla="*/ 2147483646 w 31"/>
                <a:gd name="T23" fmla="*/ 2147483646 h 28"/>
                <a:gd name="T24" fmla="*/ 2147483646 w 31"/>
                <a:gd name="T25" fmla="*/ 2147483646 h 28"/>
                <a:gd name="T26" fmla="*/ 2147483646 w 31"/>
                <a:gd name="T27" fmla="*/ 2147483646 h 28"/>
                <a:gd name="T28" fmla="*/ 2147483646 w 31"/>
                <a:gd name="T29" fmla="*/ 2147483646 h 28"/>
                <a:gd name="T30" fmla="*/ 2147483646 w 31"/>
                <a:gd name="T31" fmla="*/ 2147483646 h 28"/>
                <a:gd name="T32" fmla="*/ 2147483646 w 31"/>
                <a:gd name="T33" fmla="*/ 2147483646 h 28"/>
                <a:gd name="T34" fmla="*/ 2147483646 w 31"/>
                <a:gd name="T35" fmla="*/ 2147483646 h 28"/>
                <a:gd name="T36" fmla="*/ 2147483646 w 31"/>
                <a:gd name="T37" fmla="*/ 2147483646 h 28"/>
                <a:gd name="T38" fmla="*/ 2147483646 w 31"/>
                <a:gd name="T39" fmla="*/ 2147483646 h 28"/>
                <a:gd name="T40" fmla="*/ 2147483646 w 31"/>
                <a:gd name="T41" fmla="*/ 2147483646 h 28"/>
                <a:gd name="T42" fmla="*/ 2147483646 w 31"/>
                <a:gd name="T43" fmla="*/ 2147483646 h 28"/>
                <a:gd name="T44" fmla="*/ 2147483646 w 31"/>
                <a:gd name="T45" fmla="*/ 2147483646 h 28"/>
                <a:gd name="T46" fmla="*/ 2147483646 w 31"/>
                <a:gd name="T47" fmla="*/ 0 h 28"/>
                <a:gd name="T48" fmla="*/ 2147483646 w 31"/>
                <a:gd name="T49" fmla="*/ 2147483646 h 28"/>
                <a:gd name="T50" fmla="*/ 2147483646 w 31"/>
                <a:gd name="T51" fmla="*/ 2147483646 h 28"/>
                <a:gd name="T52" fmla="*/ 2147483646 w 31"/>
                <a:gd name="T53" fmla="*/ 0 h 28"/>
                <a:gd name="T54" fmla="*/ 2147483646 w 31"/>
                <a:gd name="T55" fmla="*/ 0 h 28"/>
                <a:gd name="T56" fmla="*/ 2147483646 w 31"/>
                <a:gd name="T57" fmla="*/ 2147483646 h 28"/>
                <a:gd name="T58" fmla="*/ 2147483646 w 31"/>
                <a:gd name="T59" fmla="*/ 2147483646 h 28"/>
                <a:gd name="T60" fmla="*/ 0 w 31"/>
                <a:gd name="T61" fmla="*/ 2147483646 h 28"/>
                <a:gd name="T62" fmla="*/ 0 w 31"/>
                <a:gd name="T63" fmla="*/ 2147483646 h 28"/>
                <a:gd name="T64" fmla="*/ 2147483646 w 31"/>
                <a:gd name="T65" fmla="*/ 2147483646 h 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1" h="28">
                  <a:moveTo>
                    <a:pt x="1" y="9"/>
                  </a:moveTo>
                  <a:cubicBezTo>
                    <a:pt x="1" y="10"/>
                    <a:pt x="1" y="10"/>
                    <a:pt x="1" y="10"/>
                  </a:cubicBezTo>
                  <a:cubicBezTo>
                    <a:pt x="1" y="13"/>
                    <a:pt x="1" y="13"/>
                    <a:pt x="1" y="13"/>
                  </a:cubicBezTo>
                  <a:cubicBezTo>
                    <a:pt x="1" y="13"/>
                    <a:pt x="1" y="17"/>
                    <a:pt x="2" y="17"/>
                  </a:cubicBezTo>
                  <a:cubicBezTo>
                    <a:pt x="2" y="17"/>
                    <a:pt x="2" y="19"/>
                    <a:pt x="2" y="20"/>
                  </a:cubicBezTo>
                  <a:cubicBezTo>
                    <a:pt x="6" y="22"/>
                    <a:pt x="6" y="22"/>
                    <a:pt x="6" y="22"/>
                  </a:cubicBezTo>
                  <a:cubicBezTo>
                    <a:pt x="10" y="24"/>
                    <a:pt x="10" y="24"/>
                    <a:pt x="10" y="24"/>
                  </a:cubicBezTo>
                  <a:cubicBezTo>
                    <a:pt x="15" y="26"/>
                    <a:pt x="15" y="26"/>
                    <a:pt x="15" y="26"/>
                  </a:cubicBezTo>
                  <a:cubicBezTo>
                    <a:pt x="15" y="26"/>
                    <a:pt x="15" y="26"/>
                    <a:pt x="15" y="26"/>
                  </a:cubicBezTo>
                  <a:cubicBezTo>
                    <a:pt x="19" y="28"/>
                    <a:pt x="19" y="28"/>
                    <a:pt x="19" y="28"/>
                  </a:cubicBezTo>
                  <a:cubicBezTo>
                    <a:pt x="23" y="28"/>
                    <a:pt x="23" y="28"/>
                    <a:pt x="23" y="28"/>
                  </a:cubicBezTo>
                  <a:cubicBezTo>
                    <a:pt x="25" y="28"/>
                    <a:pt x="25" y="28"/>
                    <a:pt x="25" y="28"/>
                  </a:cubicBezTo>
                  <a:cubicBezTo>
                    <a:pt x="27" y="28"/>
                    <a:pt x="27" y="28"/>
                    <a:pt x="27" y="28"/>
                  </a:cubicBezTo>
                  <a:cubicBezTo>
                    <a:pt x="29" y="23"/>
                    <a:pt x="29" y="23"/>
                    <a:pt x="29" y="23"/>
                  </a:cubicBezTo>
                  <a:cubicBezTo>
                    <a:pt x="31" y="21"/>
                    <a:pt x="31" y="21"/>
                    <a:pt x="31" y="21"/>
                  </a:cubicBezTo>
                  <a:cubicBezTo>
                    <a:pt x="30" y="17"/>
                    <a:pt x="30" y="17"/>
                    <a:pt x="30" y="17"/>
                  </a:cubicBezTo>
                  <a:cubicBezTo>
                    <a:pt x="30" y="15"/>
                    <a:pt x="30" y="15"/>
                    <a:pt x="30" y="15"/>
                  </a:cubicBezTo>
                  <a:cubicBezTo>
                    <a:pt x="29" y="12"/>
                    <a:pt x="29" y="12"/>
                    <a:pt x="29" y="12"/>
                  </a:cubicBezTo>
                  <a:cubicBezTo>
                    <a:pt x="31" y="10"/>
                    <a:pt x="31" y="10"/>
                    <a:pt x="31" y="10"/>
                  </a:cubicBezTo>
                  <a:cubicBezTo>
                    <a:pt x="30" y="6"/>
                    <a:pt x="30" y="6"/>
                    <a:pt x="30" y="6"/>
                  </a:cubicBezTo>
                  <a:cubicBezTo>
                    <a:pt x="28" y="3"/>
                    <a:pt x="28" y="3"/>
                    <a:pt x="28" y="3"/>
                  </a:cubicBezTo>
                  <a:cubicBezTo>
                    <a:pt x="27" y="3"/>
                    <a:pt x="27" y="3"/>
                    <a:pt x="27" y="3"/>
                  </a:cubicBezTo>
                  <a:cubicBezTo>
                    <a:pt x="20" y="2"/>
                    <a:pt x="20" y="2"/>
                    <a:pt x="20" y="2"/>
                  </a:cubicBezTo>
                  <a:cubicBezTo>
                    <a:pt x="18" y="0"/>
                    <a:pt x="18" y="0"/>
                    <a:pt x="18" y="0"/>
                  </a:cubicBezTo>
                  <a:cubicBezTo>
                    <a:pt x="18" y="1"/>
                    <a:pt x="18" y="1"/>
                    <a:pt x="18" y="1"/>
                  </a:cubicBezTo>
                  <a:cubicBezTo>
                    <a:pt x="18" y="1"/>
                    <a:pt x="15" y="1"/>
                    <a:pt x="15" y="1"/>
                  </a:cubicBezTo>
                  <a:cubicBezTo>
                    <a:pt x="14" y="1"/>
                    <a:pt x="14" y="0"/>
                    <a:pt x="14" y="0"/>
                  </a:cubicBezTo>
                  <a:cubicBezTo>
                    <a:pt x="13" y="0"/>
                    <a:pt x="13" y="0"/>
                    <a:pt x="13" y="0"/>
                  </a:cubicBezTo>
                  <a:cubicBezTo>
                    <a:pt x="5" y="3"/>
                    <a:pt x="5" y="3"/>
                    <a:pt x="5" y="3"/>
                  </a:cubicBezTo>
                  <a:cubicBezTo>
                    <a:pt x="1" y="5"/>
                    <a:pt x="1" y="5"/>
                    <a:pt x="1" y="5"/>
                  </a:cubicBezTo>
                  <a:cubicBezTo>
                    <a:pt x="0" y="4"/>
                    <a:pt x="0" y="4"/>
                    <a:pt x="0" y="4"/>
                  </a:cubicBezTo>
                  <a:cubicBezTo>
                    <a:pt x="0" y="6"/>
                    <a:pt x="0" y="6"/>
                    <a:pt x="0" y="6"/>
                  </a:cubicBezTo>
                  <a:lnTo>
                    <a:pt x="1" y="9"/>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95" name="Freeform 364">
              <a:extLst>
                <a:ext uri="{FF2B5EF4-FFF2-40B4-BE49-F238E27FC236}">
                  <a16:creationId xmlns:a16="http://schemas.microsoft.com/office/drawing/2014/main" id="{06275B57-3FCF-7E51-2E88-952CD74B6117}"/>
                </a:ext>
              </a:extLst>
            </p:cNvPr>
            <p:cNvSpPr>
              <a:spLocks/>
            </p:cNvSpPr>
            <p:nvPr/>
          </p:nvSpPr>
          <p:spPr bwMode="auto">
            <a:xfrm>
              <a:off x="8047337" y="3260912"/>
              <a:ext cx="299997" cy="221368"/>
            </a:xfrm>
            <a:custGeom>
              <a:avLst/>
              <a:gdLst>
                <a:gd name="T0" fmla="*/ 2147483646 w 300"/>
                <a:gd name="T1" fmla="*/ 2147483646 h 223"/>
                <a:gd name="T2" fmla="*/ 2147483646 w 300"/>
                <a:gd name="T3" fmla="*/ 2147483646 h 223"/>
                <a:gd name="T4" fmla="*/ 2147483646 w 300"/>
                <a:gd name="T5" fmla="*/ 2147483646 h 223"/>
                <a:gd name="T6" fmla="*/ 2147483646 w 300"/>
                <a:gd name="T7" fmla="*/ 2147483646 h 223"/>
                <a:gd name="T8" fmla="*/ 2147483646 w 300"/>
                <a:gd name="T9" fmla="*/ 2147483646 h 223"/>
                <a:gd name="T10" fmla="*/ 2147483646 w 300"/>
                <a:gd name="T11" fmla="*/ 2147483646 h 223"/>
                <a:gd name="T12" fmla="*/ 2147483646 w 300"/>
                <a:gd name="T13" fmla="*/ 2147483646 h 223"/>
                <a:gd name="T14" fmla="*/ 2147483646 w 300"/>
                <a:gd name="T15" fmla="*/ 2147483646 h 223"/>
                <a:gd name="T16" fmla="*/ 2147483646 w 300"/>
                <a:gd name="T17" fmla="*/ 2147483646 h 223"/>
                <a:gd name="T18" fmla="*/ 2147483646 w 300"/>
                <a:gd name="T19" fmla="*/ 2147483646 h 223"/>
                <a:gd name="T20" fmla="*/ 2147483646 w 300"/>
                <a:gd name="T21" fmla="*/ 2147483646 h 223"/>
                <a:gd name="T22" fmla="*/ 2147483646 w 300"/>
                <a:gd name="T23" fmla="*/ 2147483646 h 223"/>
                <a:gd name="T24" fmla="*/ 2147483646 w 300"/>
                <a:gd name="T25" fmla="*/ 2147483646 h 223"/>
                <a:gd name="T26" fmla="*/ 2147483646 w 300"/>
                <a:gd name="T27" fmla="*/ 2147483646 h 223"/>
                <a:gd name="T28" fmla="*/ 2147483646 w 300"/>
                <a:gd name="T29" fmla="*/ 2147483646 h 223"/>
                <a:gd name="T30" fmla="*/ 2147483646 w 300"/>
                <a:gd name="T31" fmla="*/ 0 h 223"/>
                <a:gd name="T32" fmla="*/ 2147483646 w 300"/>
                <a:gd name="T33" fmla="*/ 2147483646 h 223"/>
                <a:gd name="T34" fmla="*/ 2147483646 w 300"/>
                <a:gd name="T35" fmla="*/ 2147483646 h 223"/>
                <a:gd name="T36" fmla="*/ 2147483646 w 300"/>
                <a:gd name="T37" fmla="*/ 2147483646 h 223"/>
                <a:gd name="T38" fmla="*/ 2147483646 w 300"/>
                <a:gd name="T39" fmla="*/ 2147483646 h 223"/>
                <a:gd name="T40" fmla="*/ 2147483646 w 300"/>
                <a:gd name="T41" fmla="*/ 2147483646 h 223"/>
                <a:gd name="T42" fmla="*/ 2147483646 w 300"/>
                <a:gd name="T43" fmla="*/ 2147483646 h 223"/>
                <a:gd name="T44" fmla="*/ 0 w 300"/>
                <a:gd name="T45" fmla="*/ 2147483646 h 223"/>
                <a:gd name="T46" fmla="*/ 2147483646 w 300"/>
                <a:gd name="T47" fmla="*/ 2147483646 h 223"/>
                <a:gd name="T48" fmla="*/ 2147483646 w 300"/>
                <a:gd name="T49" fmla="*/ 2147483646 h 223"/>
                <a:gd name="T50" fmla="*/ 2147483646 w 300"/>
                <a:gd name="T51" fmla="*/ 2147483646 h 223"/>
                <a:gd name="T52" fmla="*/ 2147483646 w 300"/>
                <a:gd name="T53" fmla="*/ 2147483646 h 223"/>
                <a:gd name="T54" fmla="*/ 2147483646 w 300"/>
                <a:gd name="T55" fmla="*/ 2147483646 h 2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00" h="223">
                  <a:moveTo>
                    <a:pt x="66" y="223"/>
                  </a:moveTo>
                  <a:lnTo>
                    <a:pt x="78" y="205"/>
                  </a:lnTo>
                  <a:lnTo>
                    <a:pt x="102" y="205"/>
                  </a:lnTo>
                  <a:lnTo>
                    <a:pt x="138" y="217"/>
                  </a:lnTo>
                  <a:lnTo>
                    <a:pt x="162" y="205"/>
                  </a:lnTo>
                  <a:lnTo>
                    <a:pt x="198" y="205"/>
                  </a:lnTo>
                  <a:lnTo>
                    <a:pt x="228" y="199"/>
                  </a:lnTo>
                  <a:lnTo>
                    <a:pt x="258" y="174"/>
                  </a:lnTo>
                  <a:lnTo>
                    <a:pt x="288" y="138"/>
                  </a:lnTo>
                  <a:lnTo>
                    <a:pt x="300" y="66"/>
                  </a:lnTo>
                  <a:lnTo>
                    <a:pt x="288" y="54"/>
                  </a:lnTo>
                  <a:lnTo>
                    <a:pt x="282" y="24"/>
                  </a:lnTo>
                  <a:lnTo>
                    <a:pt x="282" y="18"/>
                  </a:lnTo>
                  <a:lnTo>
                    <a:pt x="270" y="6"/>
                  </a:lnTo>
                  <a:lnTo>
                    <a:pt x="222" y="0"/>
                  </a:lnTo>
                  <a:lnTo>
                    <a:pt x="114" y="72"/>
                  </a:lnTo>
                  <a:lnTo>
                    <a:pt x="78" y="90"/>
                  </a:lnTo>
                  <a:lnTo>
                    <a:pt x="78" y="144"/>
                  </a:lnTo>
                  <a:lnTo>
                    <a:pt x="66" y="162"/>
                  </a:lnTo>
                  <a:lnTo>
                    <a:pt x="24" y="168"/>
                  </a:lnTo>
                  <a:lnTo>
                    <a:pt x="0" y="168"/>
                  </a:lnTo>
                  <a:lnTo>
                    <a:pt x="12" y="193"/>
                  </a:lnTo>
                  <a:lnTo>
                    <a:pt x="36" y="217"/>
                  </a:lnTo>
                  <a:lnTo>
                    <a:pt x="48" y="217"/>
                  </a:lnTo>
                  <a:lnTo>
                    <a:pt x="60" y="223"/>
                  </a:lnTo>
                  <a:lnTo>
                    <a:pt x="66" y="223"/>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96" name="Freeform 365">
              <a:extLst>
                <a:ext uri="{FF2B5EF4-FFF2-40B4-BE49-F238E27FC236}">
                  <a16:creationId xmlns:a16="http://schemas.microsoft.com/office/drawing/2014/main" id="{516213A5-DE3B-3746-8A1C-316ED2BD5776}"/>
                </a:ext>
              </a:extLst>
            </p:cNvPr>
            <p:cNvSpPr>
              <a:spLocks/>
            </p:cNvSpPr>
            <p:nvPr/>
          </p:nvSpPr>
          <p:spPr bwMode="auto">
            <a:xfrm>
              <a:off x="8047337" y="3260912"/>
              <a:ext cx="299997" cy="221368"/>
            </a:xfrm>
            <a:custGeom>
              <a:avLst/>
              <a:gdLst>
                <a:gd name="T0" fmla="*/ 2147483646 w 300"/>
                <a:gd name="T1" fmla="*/ 2147483646 h 223"/>
                <a:gd name="T2" fmla="*/ 2147483646 w 300"/>
                <a:gd name="T3" fmla="*/ 2147483646 h 223"/>
                <a:gd name="T4" fmla="*/ 2147483646 w 300"/>
                <a:gd name="T5" fmla="*/ 2147483646 h 223"/>
                <a:gd name="T6" fmla="*/ 2147483646 w 300"/>
                <a:gd name="T7" fmla="*/ 2147483646 h 223"/>
                <a:gd name="T8" fmla="*/ 2147483646 w 300"/>
                <a:gd name="T9" fmla="*/ 2147483646 h 223"/>
                <a:gd name="T10" fmla="*/ 2147483646 w 300"/>
                <a:gd name="T11" fmla="*/ 2147483646 h 223"/>
                <a:gd name="T12" fmla="*/ 2147483646 w 300"/>
                <a:gd name="T13" fmla="*/ 2147483646 h 223"/>
                <a:gd name="T14" fmla="*/ 2147483646 w 300"/>
                <a:gd name="T15" fmla="*/ 2147483646 h 223"/>
                <a:gd name="T16" fmla="*/ 2147483646 w 300"/>
                <a:gd name="T17" fmla="*/ 2147483646 h 223"/>
                <a:gd name="T18" fmla="*/ 2147483646 w 300"/>
                <a:gd name="T19" fmla="*/ 2147483646 h 223"/>
                <a:gd name="T20" fmla="*/ 2147483646 w 300"/>
                <a:gd name="T21" fmla="*/ 2147483646 h 223"/>
                <a:gd name="T22" fmla="*/ 2147483646 w 300"/>
                <a:gd name="T23" fmla="*/ 2147483646 h 223"/>
                <a:gd name="T24" fmla="*/ 2147483646 w 300"/>
                <a:gd name="T25" fmla="*/ 2147483646 h 223"/>
                <a:gd name="T26" fmla="*/ 2147483646 w 300"/>
                <a:gd name="T27" fmla="*/ 2147483646 h 223"/>
                <a:gd name="T28" fmla="*/ 2147483646 w 300"/>
                <a:gd name="T29" fmla="*/ 2147483646 h 223"/>
                <a:gd name="T30" fmla="*/ 2147483646 w 300"/>
                <a:gd name="T31" fmla="*/ 0 h 223"/>
                <a:gd name="T32" fmla="*/ 2147483646 w 300"/>
                <a:gd name="T33" fmla="*/ 2147483646 h 223"/>
                <a:gd name="T34" fmla="*/ 2147483646 w 300"/>
                <a:gd name="T35" fmla="*/ 2147483646 h 223"/>
                <a:gd name="T36" fmla="*/ 2147483646 w 300"/>
                <a:gd name="T37" fmla="*/ 2147483646 h 223"/>
                <a:gd name="T38" fmla="*/ 2147483646 w 300"/>
                <a:gd name="T39" fmla="*/ 2147483646 h 223"/>
                <a:gd name="T40" fmla="*/ 2147483646 w 300"/>
                <a:gd name="T41" fmla="*/ 2147483646 h 223"/>
                <a:gd name="T42" fmla="*/ 2147483646 w 300"/>
                <a:gd name="T43" fmla="*/ 2147483646 h 223"/>
                <a:gd name="T44" fmla="*/ 0 w 300"/>
                <a:gd name="T45" fmla="*/ 2147483646 h 223"/>
                <a:gd name="T46" fmla="*/ 2147483646 w 300"/>
                <a:gd name="T47" fmla="*/ 2147483646 h 223"/>
                <a:gd name="T48" fmla="*/ 2147483646 w 300"/>
                <a:gd name="T49" fmla="*/ 2147483646 h 223"/>
                <a:gd name="T50" fmla="*/ 2147483646 w 300"/>
                <a:gd name="T51" fmla="*/ 2147483646 h 223"/>
                <a:gd name="T52" fmla="*/ 2147483646 w 300"/>
                <a:gd name="T53" fmla="*/ 2147483646 h 223"/>
                <a:gd name="T54" fmla="*/ 2147483646 w 300"/>
                <a:gd name="T55" fmla="*/ 2147483646 h 2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00" h="223">
                  <a:moveTo>
                    <a:pt x="66" y="223"/>
                  </a:moveTo>
                  <a:lnTo>
                    <a:pt x="78" y="205"/>
                  </a:lnTo>
                  <a:lnTo>
                    <a:pt x="102" y="205"/>
                  </a:lnTo>
                  <a:lnTo>
                    <a:pt x="138" y="217"/>
                  </a:lnTo>
                  <a:lnTo>
                    <a:pt x="162" y="205"/>
                  </a:lnTo>
                  <a:lnTo>
                    <a:pt x="198" y="205"/>
                  </a:lnTo>
                  <a:lnTo>
                    <a:pt x="228" y="199"/>
                  </a:lnTo>
                  <a:lnTo>
                    <a:pt x="258" y="174"/>
                  </a:lnTo>
                  <a:lnTo>
                    <a:pt x="288" y="138"/>
                  </a:lnTo>
                  <a:lnTo>
                    <a:pt x="300" y="66"/>
                  </a:lnTo>
                  <a:lnTo>
                    <a:pt x="288" y="54"/>
                  </a:lnTo>
                  <a:lnTo>
                    <a:pt x="282" y="24"/>
                  </a:lnTo>
                  <a:lnTo>
                    <a:pt x="282" y="18"/>
                  </a:lnTo>
                  <a:lnTo>
                    <a:pt x="270" y="6"/>
                  </a:lnTo>
                  <a:lnTo>
                    <a:pt x="222" y="0"/>
                  </a:lnTo>
                  <a:lnTo>
                    <a:pt x="114" y="72"/>
                  </a:lnTo>
                  <a:lnTo>
                    <a:pt x="78" y="90"/>
                  </a:lnTo>
                  <a:lnTo>
                    <a:pt x="78" y="144"/>
                  </a:lnTo>
                  <a:lnTo>
                    <a:pt x="66" y="162"/>
                  </a:lnTo>
                  <a:lnTo>
                    <a:pt x="24" y="168"/>
                  </a:lnTo>
                  <a:lnTo>
                    <a:pt x="0" y="168"/>
                  </a:lnTo>
                  <a:lnTo>
                    <a:pt x="12" y="193"/>
                  </a:lnTo>
                  <a:lnTo>
                    <a:pt x="36" y="217"/>
                  </a:lnTo>
                  <a:lnTo>
                    <a:pt x="48" y="217"/>
                  </a:lnTo>
                  <a:lnTo>
                    <a:pt x="60" y="223"/>
                  </a:lnTo>
                  <a:lnTo>
                    <a:pt x="66" y="223"/>
                  </a:ln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97" name="Freeform 366">
              <a:extLst>
                <a:ext uri="{FF2B5EF4-FFF2-40B4-BE49-F238E27FC236}">
                  <a16:creationId xmlns:a16="http://schemas.microsoft.com/office/drawing/2014/main" id="{B5E9C4F3-43F2-2924-20F6-CCB449D81437}"/>
                </a:ext>
              </a:extLst>
            </p:cNvPr>
            <p:cNvSpPr>
              <a:spLocks/>
            </p:cNvSpPr>
            <p:nvPr/>
          </p:nvSpPr>
          <p:spPr bwMode="auto">
            <a:xfrm>
              <a:off x="7815082" y="3230670"/>
              <a:ext cx="310883" cy="292739"/>
            </a:xfrm>
            <a:custGeom>
              <a:avLst/>
              <a:gdLst>
                <a:gd name="T0" fmla="*/ 2147483646 w 52"/>
                <a:gd name="T1" fmla="*/ 2147483646 h 49"/>
                <a:gd name="T2" fmla="*/ 2147483646 w 52"/>
                <a:gd name="T3" fmla="*/ 2147483646 h 49"/>
                <a:gd name="T4" fmla="*/ 2147483646 w 52"/>
                <a:gd name="T5" fmla="*/ 2147483646 h 49"/>
                <a:gd name="T6" fmla="*/ 2147483646 w 52"/>
                <a:gd name="T7" fmla="*/ 2147483646 h 49"/>
                <a:gd name="T8" fmla="*/ 2147483646 w 52"/>
                <a:gd name="T9" fmla="*/ 2147483646 h 49"/>
                <a:gd name="T10" fmla="*/ 2147483646 w 52"/>
                <a:gd name="T11" fmla="*/ 2147483646 h 49"/>
                <a:gd name="T12" fmla="*/ 2147483646 w 52"/>
                <a:gd name="T13" fmla="*/ 2147483646 h 49"/>
                <a:gd name="T14" fmla="*/ 2147483646 w 52"/>
                <a:gd name="T15" fmla="*/ 2147483646 h 49"/>
                <a:gd name="T16" fmla="*/ 2147483646 w 52"/>
                <a:gd name="T17" fmla="*/ 2147483646 h 49"/>
                <a:gd name="T18" fmla="*/ 2147483646 w 52"/>
                <a:gd name="T19" fmla="*/ 2147483646 h 49"/>
                <a:gd name="T20" fmla="*/ 2147483646 w 52"/>
                <a:gd name="T21" fmla="*/ 2147483646 h 49"/>
                <a:gd name="T22" fmla="*/ 2147483646 w 52"/>
                <a:gd name="T23" fmla="*/ 0 h 49"/>
                <a:gd name="T24" fmla="*/ 2147483646 w 52"/>
                <a:gd name="T25" fmla="*/ 0 h 49"/>
                <a:gd name="T26" fmla="*/ 2147483646 w 52"/>
                <a:gd name="T27" fmla="*/ 2147483646 h 49"/>
                <a:gd name="T28" fmla="*/ 2147483646 w 52"/>
                <a:gd name="T29" fmla="*/ 2147483646 h 49"/>
                <a:gd name="T30" fmla="*/ 2147483646 w 52"/>
                <a:gd name="T31" fmla="*/ 2147483646 h 49"/>
                <a:gd name="T32" fmla="*/ 2147483646 w 52"/>
                <a:gd name="T33" fmla="*/ 2147483646 h 49"/>
                <a:gd name="T34" fmla="*/ 2147483646 w 52"/>
                <a:gd name="T35" fmla="*/ 2147483646 h 49"/>
                <a:gd name="T36" fmla="*/ 2147483646 w 52"/>
                <a:gd name="T37" fmla="*/ 2147483646 h 49"/>
                <a:gd name="T38" fmla="*/ 0 w 52"/>
                <a:gd name="T39" fmla="*/ 2147483646 h 49"/>
                <a:gd name="T40" fmla="*/ 0 w 52"/>
                <a:gd name="T41" fmla="*/ 2147483646 h 49"/>
                <a:gd name="T42" fmla="*/ 2147483646 w 52"/>
                <a:gd name="T43" fmla="*/ 2147483646 h 49"/>
                <a:gd name="T44" fmla="*/ 2147483646 w 52"/>
                <a:gd name="T45" fmla="*/ 2147483646 h 49"/>
                <a:gd name="T46" fmla="*/ 2147483646 w 52"/>
                <a:gd name="T47" fmla="*/ 2147483646 h 49"/>
                <a:gd name="T48" fmla="*/ 2147483646 w 52"/>
                <a:gd name="T49" fmla="*/ 2147483646 h 49"/>
                <a:gd name="T50" fmla="*/ 2147483646 w 52"/>
                <a:gd name="T51" fmla="*/ 2147483646 h 49"/>
                <a:gd name="T52" fmla="*/ 2147483646 w 52"/>
                <a:gd name="T53" fmla="*/ 2147483646 h 49"/>
                <a:gd name="T54" fmla="*/ 2147483646 w 52"/>
                <a:gd name="T55" fmla="*/ 2147483646 h 49"/>
                <a:gd name="T56" fmla="*/ 2147483646 w 52"/>
                <a:gd name="T57" fmla="*/ 2147483646 h 49"/>
                <a:gd name="T58" fmla="*/ 2147483646 w 52"/>
                <a:gd name="T59" fmla="*/ 2147483646 h 49"/>
                <a:gd name="T60" fmla="*/ 2147483646 w 52"/>
                <a:gd name="T61" fmla="*/ 2147483646 h 49"/>
                <a:gd name="T62" fmla="*/ 2147483646 w 52"/>
                <a:gd name="T63" fmla="*/ 2147483646 h 49"/>
                <a:gd name="T64" fmla="*/ 2147483646 w 52"/>
                <a:gd name="T65" fmla="*/ 2147483646 h 49"/>
                <a:gd name="T66" fmla="*/ 2147483646 w 52"/>
                <a:gd name="T67" fmla="*/ 2147483646 h 49"/>
                <a:gd name="T68" fmla="*/ 2147483646 w 52"/>
                <a:gd name="T69" fmla="*/ 2147483646 h 49"/>
                <a:gd name="T70" fmla="*/ 2147483646 w 52"/>
                <a:gd name="T71" fmla="*/ 2147483646 h 49"/>
                <a:gd name="T72" fmla="*/ 2147483646 w 52"/>
                <a:gd name="T73" fmla="*/ 2147483646 h 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2" h="49">
                  <a:moveTo>
                    <a:pt x="24" y="44"/>
                  </a:moveTo>
                  <a:cubicBezTo>
                    <a:pt x="27" y="40"/>
                    <a:pt x="27" y="40"/>
                    <a:pt x="27" y="40"/>
                  </a:cubicBezTo>
                  <a:cubicBezTo>
                    <a:pt x="32" y="36"/>
                    <a:pt x="32" y="36"/>
                    <a:pt x="32" y="36"/>
                  </a:cubicBezTo>
                  <a:cubicBezTo>
                    <a:pt x="38" y="33"/>
                    <a:pt x="38" y="33"/>
                    <a:pt x="38" y="33"/>
                  </a:cubicBezTo>
                  <a:cubicBezTo>
                    <a:pt x="39" y="33"/>
                    <a:pt x="39" y="33"/>
                    <a:pt x="39" y="33"/>
                  </a:cubicBezTo>
                  <a:cubicBezTo>
                    <a:pt x="43" y="33"/>
                    <a:pt x="43" y="33"/>
                    <a:pt x="43" y="33"/>
                  </a:cubicBezTo>
                  <a:cubicBezTo>
                    <a:pt x="50" y="32"/>
                    <a:pt x="50" y="32"/>
                    <a:pt x="50" y="32"/>
                  </a:cubicBezTo>
                  <a:cubicBezTo>
                    <a:pt x="51" y="29"/>
                    <a:pt x="51" y="29"/>
                    <a:pt x="51" y="29"/>
                  </a:cubicBezTo>
                  <a:cubicBezTo>
                    <a:pt x="52" y="20"/>
                    <a:pt x="52" y="20"/>
                    <a:pt x="52" y="20"/>
                  </a:cubicBezTo>
                  <a:cubicBezTo>
                    <a:pt x="49" y="20"/>
                    <a:pt x="49" y="20"/>
                    <a:pt x="49" y="20"/>
                  </a:cubicBezTo>
                  <a:cubicBezTo>
                    <a:pt x="47" y="18"/>
                    <a:pt x="47" y="18"/>
                    <a:pt x="47" y="18"/>
                  </a:cubicBezTo>
                  <a:cubicBezTo>
                    <a:pt x="21" y="0"/>
                    <a:pt x="21" y="0"/>
                    <a:pt x="21" y="0"/>
                  </a:cubicBezTo>
                  <a:cubicBezTo>
                    <a:pt x="18" y="0"/>
                    <a:pt x="18" y="0"/>
                    <a:pt x="18" y="0"/>
                  </a:cubicBezTo>
                  <a:cubicBezTo>
                    <a:pt x="21" y="29"/>
                    <a:pt x="21" y="29"/>
                    <a:pt x="21" y="29"/>
                  </a:cubicBezTo>
                  <a:cubicBezTo>
                    <a:pt x="23" y="30"/>
                    <a:pt x="23" y="30"/>
                    <a:pt x="23" y="30"/>
                  </a:cubicBezTo>
                  <a:cubicBezTo>
                    <a:pt x="20" y="32"/>
                    <a:pt x="20" y="32"/>
                    <a:pt x="20" y="32"/>
                  </a:cubicBezTo>
                  <a:cubicBezTo>
                    <a:pt x="6" y="32"/>
                    <a:pt x="6" y="32"/>
                    <a:pt x="6" y="32"/>
                  </a:cubicBezTo>
                  <a:cubicBezTo>
                    <a:pt x="5" y="33"/>
                    <a:pt x="5" y="33"/>
                    <a:pt x="5" y="33"/>
                  </a:cubicBezTo>
                  <a:cubicBezTo>
                    <a:pt x="3" y="31"/>
                    <a:pt x="3" y="31"/>
                    <a:pt x="3" y="31"/>
                  </a:cubicBezTo>
                  <a:cubicBezTo>
                    <a:pt x="0" y="34"/>
                    <a:pt x="0" y="34"/>
                    <a:pt x="0" y="34"/>
                  </a:cubicBezTo>
                  <a:cubicBezTo>
                    <a:pt x="0" y="35"/>
                    <a:pt x="0" y="35"/>
                    <a:pt x="0" y="35"/>
                  </a:cubicBezTo>
                  <a:cubicBezTo>
                    <a:pt x="1" y="38"/>
                    <a:pt x="1" y="38"/>
                    <a:pt x="1" y="38"/>
                  </a:cubicBezTo>
                  <a:cubicBezTo>
                    <a:pt x="3" y="42"/>
                    <a:pt x="3" y="42"/>
                    <a:pt x="3" y="42"/>
                  </a:cubicBezTo>
                  <a:cubicBezTo>
                    <a:pt x="2" y="42"/>
                    <a:pt x="2" y="42"/>
                    <a:pt x="2" y="42"/>
                  </a:cubicBezTo>
                  <a:cubicBezTo>
                    <a:pt x="2" y="43"/>
                    <a:pt x="2" y="43"/>
                    <a:pt x="2" y="43"/>
                  </a:cubicBezTo>
                  <a:cubicBezTo>
                    <a:pt x="6" y="43"/>
                    <a:pt x="6" y="43"/>
                    <a:pt x="6" y="43"/>
                  </a:cubicBezTo>
                  <a:cubicBezTo>
                    <a:pt x="6" y="43"/>
                    <a:pt x="10" y="42"/>
                    <a:pt x="10" y="42"/>
                  </a:cubicBezTo>
                  <a:cubicBezTo>
                    <a:pt x="11" y="42"/>
                    <a:pt x="11" y="44"/>
                    <a:pt x="11" y="44"/>
                  </a:cubicBezTo>
                  <a:cubicBezTo>
                    <a:pt x="13" y="49"/>
                    <a:pt x="13" y="49"/>
                    <a:pt x="13" y="49"/>
                  </a:cubicBezTo>
                  <a:cubicBezTo>
                    <a:pt x="15" y="48"/>
                    <a:pt x="15" y="48"/>
                    <a:pt x="15" y="48"/>
                  </a:cubicBezTo>
                  <a:cubicBezTo>
                    <a:pt x="17" y="48"/>
                    <a:pt x="17" y="48"/>
                    <a:pt x="17" y="48"/>
                  </a:cubicBezTo>
                  <a:cubicBezTo>
                    <a:pt x="18" y="48"/>
                    <a:pt x="18" y="48"/>
                    <a:pt x="18" y="48"/>
                  </a:cubicBezTo>
                  <a:cubicBezTo>
                    <a:pt x="20" y="49"/>
                    <a:pt x="20" y="49"/>
                    <a:pt x="20" y="49"/>
                  </a:cubicBezTo>
                  <a:cubicBezTo>
                    <a:pt x="22" y="49"/>
                    <a:pt x="22" y="49"/>
                    <a:pt x="22" y="49"/>
                  </a:cubicBezTo>
                  <a:cubicBezTo>
                    <a:pt x="23" y="49"/>
                    <a:pt x="23" y="49"/>
                    <a:pt x="23" y="49"/>
                  </a:cubicBezTo>
                  <a:cubicBezTo>
                    <a:pt x="23" y="47"/>
                    <a:pt x="23" y="47"/>
                    <a:pt x="23" y="47"/>
                  </a:cubicBezTo>
                  <a:lnTo>
                    <a:pt x="24" y="4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98" name="Freeform 367">
              <a:extLst>
                <a:ext uri="{FF2B5EF4-FFF2-40B4-BE49-F238E27FC236}">
                  <a16:creationId xmlns:a16="http://schemas.microsoft.com/office/drawing/2014/main" id="{55391D38-9B39-4B6C-FA8C-1C8765F612BB}"/>
                </a:ext>
              </a:extLst>
            </p:cNvPr>
            <p:cNvSpPr>
              <a:spLocks/>
            </p:cNvSpPr>
            <p:nvPr/>
          </p:nvSpPr>
          <p:spPr bwMode="auto">
            <a:xfrm>
              <a:off x="8826361" y="3500426"/>
              <a:ext cx="179030" cy="241933"/>
            </a:xfrm>
            <a:custGeom>
              <a:avLst/>
              <a:gdLst>
                <a:gd name="T0" fmla="*/ 2147483646 w 180"/>
                <a:gd name="T1" fmla="*/ 2147483646 h 246"/>
                <a:gd name="T2" fmla="*/ 2147483646 w 180"/>
                <a:gd name="T3" fmla="*/ 2147483646 h 246"/>
                <a:gd name="T4" fmla="*/ 2147483646 w 180"/>
                <a:gd name="T5" fmla="*/ 2147483646 h 246"/>
                <a:gd name="T6" fmla="*/ 2147483646 w 180"/>
                <a:gd name="T7" fmla="*/ 2147483646 h 246"/>
                <a:gd name="T8" fmla="*/ 2147483646 w 180"/>
                <a:gd name="T9" fmla="*/ 2147483646 h 246"/>
                <a:gd name="T10" fmla="*/ 2147483646 w 180"/>
                <a:gd name="T11" fmla="*/ 2147483646 h 246"/>
                <a:gd name="T12" fmla="*/ 2147483646 w 180"/>
                <a:gd name="T13" fmla="*/ 2147483646 h 246"/>
                <a:gd name="T14" fmla="*/ 2147483646 w 180"/>
                <a:gd name="T15" fmla="*/ 2147483646 h 246"/>
                <a:gd name="T16" fmla="*/ 2147483646 w 180"/>
                <a:gd name="T17" fmla="*/ 2147483646 h 246"/>
                <a:gd name="T18" fmla="*/ 2147483646 w 180"/>
                <a:gd name="T19" fmla="*/ 2147483646 h 246"/>
                <a:gd name="T20" fmla="*/ 2147483646 w 180"/>
                <a:gd name="T21" fmla="*/ 2147483646 h 246"/>
                <a:gd name="T22" fmla="*/ 2147483646 w 180"/>
                <a:gd name="T23" fmla="*/ 2147483646 h 246"/>
                <a:gd name="T24" fmla="*/ 2147483646 w 180"/>
                <a:gd name="T25" fmla="*/ 2147483646 h 246"/>
                <a:gd name="T26" fmla="*/ 0 w 180"/>
                <a:gd name="T27" fmla="*/ 2147483646 h 246"/>
                <a:gd name="T28" fmla="*/ 0 w 180"/>
                <a:gd name="T29" fmla="*/ 2147483646 h 246"/>
                <a:gd name="T30" fmla="*/ 2147483646 w 180"/>
                <a:gd name="T31" fmla="*/ 2147483646 h 246"/>
                <a:gd name="T32" fmla="*/ 2147483646 w 180"/>
                <a:gd name="T33" fmla="*/ 2147483646 h 246"/>
                <a:gd name="T34" fmla="*/ 2147483646 w 180"/>
                <a:gd name="T35" fmla="*/ 2147483646 h 246"/>
                <a:gd name="T36" fmla="*/ 2147483646 w 180"/>
                <a:gd name="T37" fmla="*/ 2147483646 h 246"/>
                <a:gd name="T38" fmla="*/ 2147483646 w 180"/>
                <a:gd name="T39" fmla="*/ 2147483646 h 246"/>
                <a:gd name="T40" fmla="*/ 2147483646 w 180"/>
                <a:gd name="T41" fmla="*/ 0 h 246"/>
                <a:gd name="T42" fmla="*/ 2147483646 w 180"/>
                <a:gd name="T43" fmla="*/ 2147483646 h 24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80" h="246">
                  <a:moveTo>
                    <a:pt x="72" y="18"/>
                  </a:moveTo>
                  <a:lnTo>
                    <a:pt x="48" y="12"/>
                  </a:lnTo>
                  <a:lnTo>
                    <a:pt x="48" y="6"/>
                  </a:lnTo>
                  <a:lnTo>
                    <a:pt x="30" y="18"/>
                  </a:lnTo>
                  <a:lnTo>
                    <a:pt x="42" y="36"/>
                  </a:lnTo>
                  <a:lnTo>
                    <a:pt x="84" y="60"/>
                  </a:lnTo>
                  <a:lnTo>
                    <a:pt x="126" y="66"/>
                  </a:lnTo>
                  <a:lnTo>
                    <a:pt x="78" y="120"/>
                  </a:lnTo>
                  <a:lnTo>
                    <a:pt x="36" y="132"/>
                  </a:lnTo>
                  <a:lnTo>
                    <a:pt x="18" y="144"/>
                  </a:lnTo>
                  <a:lnTo>
                    <a:pt x="24" y="150"/>
                  </a:lnTo>
                  <a:lnTo>
                    <a:pt x="18" y="144"/>
                  </a:lnTo>
                  <a:lnTo>
                    <a:pt x="18" y="150"/>
                  </a:lnTo>
                  <a:lnTo>
                    <a:pt x="0" y="168"/>
                  </a:lnTo>
                  <a:lnTo>
                    <a:pt x="0" y="228"/>
                  </a:lnTo>
                  <a:lnTo>
                    <a:pt x="12" y="246"/>
                  </a:lnTo>
                  <a:lnTo>
                    <a:pt x="42" y="204"/>
                  </a:lnTo>
                  <a:lnTo>
                    <a:pt x="90" y="180"/>
                  </a:lnTo>
                  <a:lnTo>
                    <a:pt x="132" y="132"/>
                  </a:lnTo>
                  <a:lnTo>
                    <a:pt x="168" y="48"/>
                  </a:lnTo>
                  <a:lnTo>
                    <a:pt x="180" y="0"/>
                  </a:lnTo>
                  <a:lnTo>
                    <a:pt x="72" y="18"/>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99" name="Freeform 368">
              <a:extLst>
                <a:ext uri="{FF2B5EF4-FFF2-40B4-BE49-F238E27FC236}">
                  <a16:creationId xmlns:a16="http://schemas.microsoft.com/office/drawing/2014/main" id="{3717B6E6-190B-71C0-D6BE-568AB3DF9A96}"/>
                </a:ext>
              </a:extLst>
            </p:cNvPr>
            <p:cNvSpPr>
              <a:spLocks/>
            </p:cNvSpPr>
            <p:nvPr/>
          </p:nvSpPr>
          <p:spPr bwMode="auto">
            <a:xfrm>
              <a:off x="8311044" y="3482281"/>
              <a:ext cx="24193" cy="94354"/>
            </a:xfrm>
            <a:custGeom>
              <a:avLst/>
              <a:gdLst>
                <a:gd name="T0" fmla="*/ 2147483646 w 24"/>
                <a:gd name="T1" fmla="*/ 0 h 96"/>
                <a:gd name="T2" fmla="*/ 2147483646 w 24"/>
                <a:gd name="T3" fmla="*/ 0 h 96"/>
                <a:gd name="T4" fmla="*/ 2147483646 w 24"/>
                <a:gd name="T5" fmla="*/ 2147483646 h 96"/>
                <a:gd name="T6" fmla="*/ 0 w 24"/>
                <a:gd name="T7" fmla="*/ 2147483646 h 96"/>
                <a:gd name="T8" fmla="*/ 0 w 24"/>
                <a:gd name="T9" fmla="*/ 2147483646 h 96"/>
                <a:gd name="T10" fmla="*/ 2147483646 w 24"/>
                <a:gd name="T11" fmla="*/ 2147483646 h 96"/>
                <a:gd name="T12" fmla="*/ 2147483646 w 24"/>
                <a:gd name="T13" fmla="*/ 2147483646 h 96"/>
                <a:gd name="T14" fmla="*/ 2147483646 w 24"/>
                <a:gd name="T15" fmla="*/ 0 h 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 h="96">
                  <a:moveTo>
                    <a:pt x="12" y="0"/>
                  </a:moveTo>
                  <a:lnTo>
                    <a:pt x="12" y="0"/>
                  </a:lnTo>
                  <a:lnTo>
                    <a:pt x="24" y="42"/>
                  </a:lnTo>
                  <a:lnTo>
                    <a:pt x="0" y="48"/>
                  </a:lnTo>
                  <a:lnTo>
                    <a:pt x="0" y="66"/>
                  </a:lnTo>
                  <a:lnTo>
                    <a:pt x="18" y="96"/>
                  </a:lnTo>
                  <a:lnTo>
                    <a:pt x="24" y="96"/>
                  </a:lnTo>
                  <a:lnTo>
                    <a:pt x="12"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00" name="Freeform 369">
              <a:extLst>
                <a:ext uri="{FF2B5EF4-FFF2-40B4-BE49-F238E27FC236}">
                  <a16:creationId xmlns:a16="http://schemas.microsoft.com/office/drawing/2014/main" id="{C22EFFE9-AAC6-00E4-7ADD-AF8567F60485}"/>
                </a:ext>
              </a:extLst>
            </p:cNvPr>
            <p:cNvSpPr>
              <a:spLocks/>
            </p:cNvSpPr>
            <p:nvPr/>
          </p:nvSpPr>
          <p:spPr bwMode="auto">
            <a:xfrm>
              <a:off x="8311044" y="3482281"/>
              <a:ext cx="24193" cy="94354"/>
            </a:xfrm>
            <a:custGeom>
              <a:avLst/>
              <a:gdLst>
                <a:gd name="T0" fmla="*/ 2147483646 w 24"/>
                <a:gd name="T1" fmla="*/ 0 h 96"/>
                <a:gd name="T2" fmla="*/ 2147483646 w 24"/>
                <a:gd name="T3" fmla="*/ 0 h 96"/>
                <a:gd name="T4" fmla="*/ 2147483646 w 24"/>
                <a:gd name="T5" fmla="*/ 2147483646 h 96"/>
                <a:gd name="T6" fmla="*/ 0 w 24"/>
                <a:gd name="T7" fmla="*/ 2147483646 h 96"/>
                <a:gd name="T8" fmla="*/ 0 w 24"/>
                <a:gd name="T9" fmla="*/ 2147483646 h 96"/>
                <a:gd name="T10" fmla="*/ 2147483646 w 24"/>
                <a:gd name="T11" fmla="*/ 2147483646 h 96"/>
                <a:gd name="T12" fmla="*/ 2147483646 w 24"/>
                <a:gd name="T13" fmla="*/ 2147483646 h 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96">
                  <a:moveTo>
                    <a:pt x="12" y="0"/>
                  </a:moveTo>
                  <a:lnTo>
                    <a:pt x="12" y="0"/>
                  </a:lnTo>
                  <a:lnTo>
                    <a:pt x="24" y="42"/>
                  </a:lnTo>
                  <a:lnTo>
                    <a:pt x="0" y="48"/>
                  </a:lnTo>
                  <a:lnTo>
                    <a:pt x="0" y="66"/>
                  </a:lnTo>
                  <a:lnTo>
                    <a:pt x="18" y="96"/>
                  </a:lnTo>
                  <a:lnTo>
                    <a:pt x="24" y="96"/>
                  </a:ln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01" name="Freeform 370">
              <a:extLst>
                <a:ext uri="{FF2B5EF4-FFF2-40B4-BE49-F238E27FC236}">
                  <a16:creationId xmlns:a16="http://schemas.microsoft.com/office/drawing/2014/main" id="{9D23F11F-51D2-12BE-775D-21D69D1395D4}"/>
                </a:ext>
              </a:extLst>
            </p:cNvPr>
            <p:cNvSpPr>
              <a:spLocks/>
            </p:cNvSpPr>
            <p:nvPr/>
          </p:nvSpPr>
          <p:spPr bwMode="auto">
            <a:xfrm>
              <a:off x="8298948" y="3268170"/>
              <a:ext cx="197175" cy="308464"/>
            </a:xfrm>
            <a:custGeom>
              <a:avLst/>
              <a:gdLst>
                <a:gd name="T0" fmla="*/ 2147483646 w 198"/>
                <a:gd name="T1" fmla="*/ 2147483646 h 313"/>
                <a:gd name="T2" fmla="*/ 2147483646 w 198"/>
                <a:gd name="T3" fmla="*/ 2147483646 h 313"/>
                <a:gd name="T4" fmla="*/ 2147483646 w 198"/>
                <a:gd name="T5" fmla="*/ 2147483646 h 313"/>
                <a:gd name="T6" fmla="*/ 2147483646 w 198"/>
                <a:gd name="T7" fmla="*/ 2147483646 h 313"/>
                <a:gd name="T8" fmla="*/ 2147483646 w 198"/>
                <a:gd name="T9" fmla="*/ 2147483646 h 313"/>
                <a:gd name="T10" fmla="*/ 2147483646 w 198"/>
                <a:gd name="T11" fmla="*/ 2147483646 h 313"/>
                <a:gd name="T12" fmla="*/ 2147483646 w 198"/>
                <a:gd name="T13" fmla="*/ 2147483646 h 313"/>
                <a:gd name="T14" fmla="*/ 2147483646 w 198"/>
                <a:gd name="T15" fmla="*/ 2147483646 h 313"/>
                <a:gd name="T16" fmla="*/ 2147483646 w 198"/>
                <a:gd name="T17" fmla="*/ 2147483646 h 313"/>
                <a:gd name="T18" fmla="*/ 2147483646 w 198"/>
                <a:gd name="T19" fmla="*/ 2147483646 h 313"/>
                <a:gd name="T20" fmla="*/ 2147483646 w 198"/>
                <a:gd name="T21" fmla="*/ 2147483646 h 313"/>
                <a:gd name="T22" fmla="*/ 2147483646 w 198"/>
                <a:gd name="T23" fmla="*/ 2147483646 h 313"/>
                <a:gd name="T24" fmla="*/ 2147483646 w 198"/>
                <a:gd name="T25" fmla="*/ 0 h 313"/>
                <a:gd name="T26" fmla="*/ 2147483646 w 198"/>
                <a:gd name="T27" fmla="*/ 2147483646 h 313"/>
                <a:gd name="T28" fmla="*/ 2147483646 w 198"/>
                <a:gd name="T29" fmla="*/ 2147483646 h 313"/>
                <a:gd name="T30" fmla="*/ 2147483646 w 198"/>
                <a:gd name="T31" fmla="*/ 2147483646 h 313"/>
                <a:gd name="T32" fmla="*/ 2147483646 w 198"/>
                <a:gd name="T33" fmla="*/ 2147483646 h 313"/>
                <a:gd name="T34" fmla="*/ 2147483646 w 198"/>
                <a:gd name="T35" fmla="*/ 2147483646 h 313"/>
                <a:gd name="T36" fmla="*/ 2147483646 w 198"/>
                <a:gd name="T37" fmla="*/ 2147483646 h 313"/>
                <a:gd name="T38" fmla="*/ 2147483646 w 198"/>
                <a:gd name="T39" fmla="*/ 2147483646 h 313"/>
                <a:gd name="T40" fmla="*/ 2147483646 w 198"/>
                <a:gd name="T41" fmla="*/ 2147483646 h 313"/>
                <a:gd name="T42" fmla="*/ 0 w 198"/>
                <a:gd name="T43" fmla="*/ 2147483646 h 313"/>
                <a:gd name="T44" fmla="*/ 2147483646 w 198"/>
                <a:gd name="T45" fmla="*/ 2147483646 h 313"/>
                <a:gd name="T46" fmla="*/ 2147483646 w 198"/>
                <a:gd name="T47" fmla="*/ 2147483646 h 313"/>
                <a:gd name="T48" fmla="*/ 2147483646 w 198"/>
                <a:gd name="T49" fmla="*/ 2147483646 h 313"/>
                <a:gd name="T50" fmla="*/ 2147483646 w 198"/>
                <a:gd name="T51" fmla="*/ 2147483646 h 31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98" h="313">
                  <a:moveTo>
                    <a:pt x="36" y="313"/>
                  </a:moveTo>
                  <a:lnTo>
                    <a:pt x="60" y="307"/>
                  </a:lnTo>
                  <a:lnTo>
                    <a:pt x="96" y="295"/>
                  </a:lnTo>
                  <a:lnTo>
                    <a:pt x="102" y="283"/>
                  </a:lnTo>
                  <a:lnTo>
                    <a:pt x="132" y="277"/>
                  </a:lnTo>
                  <a:lnTo>
                    <a:pt x="180" y="247"/>
                  </a:lnTo>
                  <a:lnTo>
                    <a:pt x="162" y="211"/>
                  </a:lnTo>
                  <a:lnTo>
                    <a:pt x="168" y="193"/>
                  </a:lnTo>
                  <a:lnTo>
                    <a:pt x="174" y="162"/>
                  </a:lnTo>
                  <a:lnTo>
                    <a:pt x="192" y="150"/>
                  </a:lnTo>
                  <a:lnTo>
                    <a:pt x="198" y="78"/>
                  </a:lnTo>
                  <a:lnTo>
                    <a:pt x="54" y="0"/>
                  </a:lnTo>
                  <a:lnTo>
                    <a:pt x="30" y="12"/>
                  </a:lnTo>
                  <a:lnTo>
                    <a:pt x="30" y="18"/>
                  </a:lnTo>
                  <a:lnTo>
                    <a:pt x="36" y="48"/>
                  </a:lnTo>
                  <a:lnTo>
                    <a:pt x="48" y="60"/>
                  </a:lnTo>
                  <a:lnTo>
                    <a:pt x="36" y="132"/>
                  </a:lnTo>
                  <a:lnTo>
                    <a:pt x="6" y="168"/>
                  </a:lnTo>
                  <a:lnTo>
                    <a:pt x="12" y="168"/>
                  </a:lnTo>
                  <a:lnTo>
                    <a:pt x="6" y="168"/>
                  </a:lnTo>
                  <a:lnTo>
                    <a:pt x="0" y="175"/>
                  </a:lnTo>
                  <a:lnTo>
                    <a:pt x="12" y="193"/>
                  </a:lnTo>
                  <a:lnTo>
                    <a:pt x="30" y="199"/>
                  </a:lnTo>
                  <a:lnTo>
                    <a:pt x="24" y="217"/>
                  </a:lnTo>
                  <a:lnTo>
                    <a:pt x="36" y="313"/>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02" name="Freeform 371">
              <a:extLst>
                <a:ext uri="{FF2B5EF4-FFF2-40B4-BE49-F238E27FC236}">
                  <a16:creationId xmlns:a16="http://schemas.microsoft.com/office/drawing/2014/main" id="{70744255-8F9D-174A-812C-FFD8DBA02BCC}"/>
                </a:ext>
              </a:extLst>
            </p:cNvPr>
            <p:cNvSpPr>
              <a:spLocks/>
            </p:cNvSpPr>
            <p:nvPr/>
          </p:nvSpPr>
          <p:spPr bwMode="auto">
            <a:xfrm>
              <a:off x="8298948" y="3268170"/>
              <a:ext cx="197175" cy="308464"/>
            </a:xfrm>
            <a:custGeom>
              <a:avLst/>
              <a:gdLst>
                <a:gd name="T0" fmla="*/ 2147483646 w 198"/>
                <a:gd name="T1" fmla="*/ 2147483646 h 313"/>
                <a:gd name="T2" fmla="*/ 2147483646 w 198"/>
                <a:gd name="T3" fmla="*/ 2147483646 h 313"/>
                <a:gd name="T4" fmla="*/ 2147483646 w 198"/>
                <a:gd name="T5" fmla="*/ 2147483646 h 313"/>
                <a:gd name="T6" fmla="*/ 2147483646 w 198"/>
                <a:gd name="T7" fmla="*/ 2147483646 h 313"/>
                <a:gd name="T8" fmla="*/ 2147483646 w 198"/>
                <a:gd name="T9" fmla="*/ 2147483646 h 313"/>
                <a:gd name="T10" fmla="*/ 2147483646 w 198"/>
                <a:gd name="T11" fmla="*/ 2147483646 h 313"/>
                <a:gd name="T12" fmla="*/ 2147483646 w 198"/>
                <a:gd name="T13" fmla="*/ 2147483646 h 313"/>
                <a:gd name="T14" fmla="*/ 2147483646 w 198"/>
                <a:gd name="T15" fmla="*/ 2147483646 h 313"/>
                <a:gd name="T16" fmla="*/ 2147483646 w 198"/>
                <a:gd name="T17" fmla="*/ 2147483646 h 313"/>
                <a:gd name="T18" fmla="*/ 2147483646 w 198"/>
                <a:gd name="T19" fmla="*/ 2147483646 h 313"/>
                <a:gd name="T20" fmla="*/ 2147483646 w 198"/>
                <a:gd name="T21" fmla="*/ 2147483646 h 313"/>
                <a:gd name="T22" fmla="*/ 2147483646 w 198"/>
                <a:gd name="T23" fmla="*/ 2147483646 h 313"/>
                <a:gd name="T24" fmla="*/ 2147483646 w 198"/>
                <a:gd name="T25" fmla="*/ 0 h 313"/>
                <a:gd name="T26" fmla="*/ 2147483646 w 198"/>
                <a:gd name="T27" fmla="*/ 2147483646 h 313"/>
                <a:gd name="T28" fmla="*/ 2147483646 w 198"/>
                <a:gd name="T29" fmla="*/ 2147483646 h 313"/>
                <a:gd name="T30" fmla="*/ 2147483646 w 198"/>
                <a:gd name="T31" fmla="*/ 2147483646 h 313"/>
                <a:gd name="T32" fmla="*/ 2147483646 w 198"/>
                <a:gd name="T33" fmla="*/ 2147483646 h 313"/>
                <a:gd name="T34" fmla="*/ 2147483646 w 198"/>
                <a:gd name="T35" fmla="*/ 2147483646 h 313"/>
                <a:gd name="T36" fmla="*/ 2147483646 w 198"/>
                <a:gd name="T37" fmla="*/ 2147483646 h 313"/>
                <a:gd name="T38" fmla="*/ 2147483646 w 198"/>
                <a:gd name="T39" fmla="*/ 2147483646 h 313"/>
                <a:gd name="T40" fmla="*/ 2147483646 w 198"/>
                <a:gd name="T41" fmla="*/ 2147483646 h 313"/>
                <a:gd name="T42" fmla="*/ 0 w 198"/>
                <a:gd name="T43" fmla="*/ 2147483646 h 313"/>
                <a:gd name="T44" fmla="*/ 2147483646 w 198"/>
                <a:gd name="T45" fmla="*/ 2147483646 h 313"/>
                <a:gd name="T46" fmla="*/ 2147483646 w 198"/>
                <a:gd name="T47" fmla="*/ 2147483646 h 313"/>
                <a:gd name="T48" fmla="*/ 2147483646 w 198"/>
                <a:gd name="T49" fmla="*/ 2147483646 h 31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98" h="313">
                  <a:moveTo>
                    <a:pt x="36" y="313"/>
                  </a:moveTo>
                  <a:lnTo>
                    <a:pt x="60" y="307"/>
                  </a:lnTo>
                  <a:lnTo>
                    <a:pt x="96" y="295"/>
                  </a:lnTo>
                  <a:lnTo>
                    <a:pt x="102" y="283"/>
                  </a:lnTo>
                  <a:lnTo>
                    <a:pt x="132" y="277"/>
                  </a:lnTo>
                  <a:lnTo>
                    <a:pt x="180" y="247"/>
                  </a:lnTo>
                  <a:lnTo>
                    <a:pt x="162" y="211"/>
                  </a:lnTo>
                  <a:lnTo>
                    <a:pt x="168" y="193"/>
                  </a:lnTo>
                  <a:lnTo>
                    <a:pt x="174" y="162"/>
                  </a:lnTo>
                  <a:lnTo>
                    <a:pt x="192" y="150"/>
                  </a:lnTo>
                  <a:lnTo>
                    <a:pt x="198" y="78"/>
                  </a:lnTo>
                  <a:lnTo>
                    <a:pt x="54" y="0"/>
                  </a:lnTo>
                  <a:lnTo>
                    <a:pt x="30" y="12"/>
                  </a:lnTo>
                  <a:lnTo>
                    <a:pt x="30" y="18"/>
                  </a:lnTo>
                  <a:lnTo>
                    <a:pt x="36" y="48"/>
                  </a:lnTo>
                  <a:lnTo>
                    <a:pt x="48" y="60"/>
                  </a:lnTo>
                  <a:lnTo>
                    <a:pt x="36" y="132"/>
                  </a:lnTo>
                  <a:lnTo>
                    <a:pt x="6" y="168"/>
                  </a:lnTo>
                  <a:lnTo>
                    <a:pt x="12" y="168"/>
                  </a:lnTo>
                  <a:lnTo>
                    <a:pt x="6" y="168"/>
                  </a:lnTo>
                  <a:lnTo>
                    <a:pt x="0" y="175"/>
                  </a:lnTo>
                  <a:lnTo>
                    <a:pt x="12" y="193"/>
                  </a:lnTo>
                  <a:lnTo>
                    <a:pt x="30" y="199"/>
                  </a:lnTo>
                  <a:lnTo>
                    <a:pt x="24" y="217"/>
                  </a:ln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03" name="Freeform 372">
              <a:extLst>
                <a:ext uri="{FF2B5EF4-FFF2-40B4-BE49-F238E27FC236}">
                  <a16:creationId xmlns:a16="http://schemas.microsoft.com/office/drawing/2014/main" id="{B3BB09F4-C2D6-6530-A9A3-73EFB673CC88}"/>
                </a:ext>
              </a:extLst>
            </p:cNvPr>
            <p:cNvSpPr>
              <a:spLocks/>
            </p:cNvSpPr>
            <p:nvPr/>
          </p:nvSpPr>
          <p:spPr bwMode="auto">
            <a:xfrm>
              <a:off x="8359431" y="4141548"/>
              <a:ext cx="303625" cy="269755"/>
            </a:xfrm>
            <a:custGeom>
              <a:avLst/>
              <a:gdLst>
                <a:gd name="T0" fmla="*/ 2147483646 w 51"/>
                <a:gd name="T1" fmla="*/ 2147483646 h 45"/>
                <a:gd name="T2" fmla="*/ 2147483646 w 51"/>
                <a:gd name="T3" fmla="*/ 2147483646 h 45"/>
                <a:gd name="T4" fmla="*/ 2147483646 w 51"/>
                <a:gd name="T5" fmla="*/ 2147483646 h 45"/>
                <a:gd name="T6" fmla="*/ 2147483646 w 51"/>
                <a:gd name="T7" fmla="*/ 2147483646 h 45"/>
                <a:gd name="T8" fmla="*/ 2147483646 w 51"/>
                <a:gd name="T9" fmla="*/ 0 h 45"/>
                <a:gd name="T10" fmla="*/ 2147483646 w 51"/>
                <a:gd name="T11" fmla="*/ 2147483646 h 45"/>
                <a:gd name="T12" fmla="*/ 2147483646 w 51"/>
                <a:gd name="T13" fmla="*/ 2147483646 h 45"/>
                <a:gd name="T14" fmla="*/ 2147483646 w 51"/>
                <a:gd name="T15" fmla="*/ 2147483646 h 45"/>
                <a:gd name="T16" fmla="*/ 2147483646 w 51"/>
                <a:gd name="T17" fmla="*/ 2147483646 h 45"/>
                <a:gd name="T18" fmla="*/ 2147483646 w 51"/>
                <a:gd name="T19" fmla="*/ 2147483646 h 45"/>
                <a:gd name="T20" fmla="*/ 2147483646 w 51"/>
                <a:gd name="T21" fmla="*/ 2147483646 h 45"/>
                <a:gd name="T22" fmla="*/ 2147483646 w 51"/>
                <a:gd name="T23" fmla="*/ 2147483646 h 45"/>
                <a:gd name="T24" fmla="*/ 2147483646 w 51"/>
                <a:gd name="T25" fmla="*/ 2147483646 h 45"/>
                <a:gd name="T26" fmla="*/ 2147483646 w 51"/>
                <a:gd name="T27" fmla="*/ 2147483646 h 45"/>
                <a:gd name="T28" fmla="*/ 2147483646 w 51"/>
                <a:gd name="T29" fmla="*/ 2147483646 h 45"/>
                <a:gd name="T30" fmla="*/ 2147483646 w 51"/>
                <a:gd name="T31" fmla="*/ 2147483646 h 45"/>
                <a:gd name="T32" fmla="*/ 2147483646 w 51"/>
                <a:gd name="T33" fmla="*/ 2147483646 h 45"/>
                <a:gd name="T34" fmla="*/ 0 w 51"/>
                <a:gd name="T35" fmla="*/ 2147483646 h 45"/>
                <a:gd name="T36" fmla="*/ 2147483646 w 51"/>
                <a:gd name="T37" fmla="*/ 2147483646 h 45"/>
                <a:gd name="T38" fmla="*/ 2147483646 w 51"/>
                <a:gd name="T39" fmla="*/ 2147483646 h 45"/>
                <a:gd name="T40" fmla="*/ 2147483646 w 51"/>
                <a:gd name="T41" fmla="*/ 2147483646 h 45"/>
                <a:gd name="T42" fmla="*/ 2147483646 w 51"/>
                <a:gd name="T43" fmla="*/ 2147483646 h 45"/>
                <a:gd name="T44" fmla="*/ 2147483646 w 51"/>
                <a:gd name="T45" fmla="*/ 2147483646 h 45"/>
                <a:gd name="T46" fmla="*/ 2147483646 w 51"/>
                <a:gd name="T47" fmla="*/ 2147483646 h 45"/>
                <a:gd name="T48" fmla="*/ 2147483646 w 51"/>
                <a:gd name="T49" fmla="*/ 2147483646 h 45"/>
                <a:gd name="T50" fmla="*/ 2147483646 w 51"/>
                <a:gd name="T51" fmla="*/ 2147483646 h 45"/>
                <a:gd name="T52" fmla="*/ 2147483646 w 51"/>
                <a:gd name="T53" fmla="*/ 2147483646 h 45"/>
                <a:gd name="T54" fmla="*/ 2147483646 w 51"/>
                <a:gd name="T55" fmla="*/ 2147483646 h 45"/>
                <a:gd name="T56" fmla="*/ 2147483646 w 51"/>
                <a:gd name="T57" fmla="*/ 2147483646 h 45"/>
                <a:gd name="T58" fmla="*/ 2147483646 w 51"/>
                <a:gd name="T59" fmla="*/ 2147483646 h 4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1" h="45">
                  <a:moveTo>
                    <a:pt x="48" y="1"/>
                  </a:moveTo>
                  <a:cubicBezTo>
                    <a:pt x="47" y="1"/>
                    <a:pt x="47" y="1"/>
                    <a:pt x="47" y="1"/>
                  </a:cubicBezTo>
                  <a:cubicBezTo>
                    <a:pt x="46" y="2"/>
                    <a:pt x="46" y="2"/>
                    <a:pt x="46" y="2"/>
                  </a:cubicBezTo>
                  <a:cubicBezTo>
                    <a:pt x="47" y="1"/>
                    <a:pt x="47" y="1"/>
                    <a:pt x="47" y="1"/>
                  </a:cubicBezTo>
                  <a:cubicBezTo>
                    <a:pt x="41" y="0"/>
                    <a:pt x="41" y="0"/>
                    <a:pt x="41" y="0"/>
                  </a:cubicBezTo>
                  <a:cubicBezTo>
                    <a:pt x="34" y="5"/>
                    <a:pt x="34" y="5"/>
                    <a:pt x="34" y="5"/>
                  </a:cubicBezTo>
                  <a:cubicBezTo>
                    <a:pt x="26" y="12"/>
                    <a:pt x="26" y="12"/>
                    <a:pt x="26" y="12"/>
                  </a:cubicBezTo>
                  <a:cubicBezTo>
                    <a:pt x="22" y="12"/>
                    <a:pt x="22" y="12"/>
                    <a:pt x="22" y="12"/>
                  </a:cubicBezTo>
                  <a:cubicBezTo>
                    <a:pt x="17" y="15"/>
                    <a:pt x="17" y="15"/>
                    <a:pt x="17" y="15"/>
                  </a:cubicBezTo>
                  <a:cubicBezTo>
                    <a:pt x="14" y="15"/>
                    <a:pt x="14" y="15"/>
                    <a:pt x="14" y="15"/>
                  </a:cubicBezTo>
                  <a:cubicBezTo>
                    <a:pt x="13" y="13"/>
                    <a:pt x="13" y="13"/>
                    <a:pt x="13" y="13"/>
                  </a:cubicBezTo>
                  <a:cubicBezTo>
                    <a:pt x="11" y="9"/>
                    <a:pt x="11" y="9"/>
                    <a:pt x="11" y="9"/>
                  </a:cubicBezTo>
                  <a:cubicBezTo>
                    <a:pt x="11" y="11"/>
                    <a:pt x="11" y="11"/>
                    <a:pt x="11" y="11"/>
                  </a:cubicBezTo>
                  <a:cubicBezTo>
                    <a:pt x="11" y="9"/>
                    <a:pt x="11" y="9"/>
                    <a:pt x="11" y="9"/>
                  </a:cubicBezTo>
                  <a:cubicBezTo>
                    <a:pt x="9" y="23"/>
                    <a:pt x="9" y="23"/>
                    <a:pt x="9" y="23"/>
                  </a:cubicBezTo>
                  <a:cubicBezTo>
                    <a:pt x="6" y="24"/>
                    <a:pt x="6" y="24"/>
                    <a:pt x="6" y="24"/>
                  </a:cubicBezTo>
                  <a:cubicBezTo>
                    <a:pt x="1" y="22"/>
                    <a:pt x="1" y="22"/>
                    <a:pt x="1" y="22"/>
                  </a:cubicBezTo>
                  <a:cubicBezTo>
                    <a:pt x="0" y="24"/>
                    <a:pt x="0" y="24"/>
                    <a:pt x="0" y="24"/>
                  </a:cubicBezTo>
                  <a:cubicBezTo>
                    <a:pt x="2" y="27"/>
                    <a:pt x="2" y="27"/>
                    <a:pt x="2" y="27"/>
                  </a:cubicBezTo>
                  <a:cubicBezTo>
                    <a:pt x="5" y="35"/>
                    <a:pt x="5" y="35"/>
                    <a:pt x="5" y="35"/>
                  </a:cubicBezTo>
                  <a:cubicBezTo>
                    <a:pt x="5" y="39"/>
                    <a:pt x="5" y="39"/>
                    <a:pt x="5" y="39"/>
                  </a:cubicBezTo>
                  <a:cubicBezTo>
                    <a:pt x="9" y="45"/>
                    <a:pt x="9" y="45"/>
                    <a:pt x="9" y="45"/>
                  </a:cubicBezTo>
                  <a:cubicBezTo>
                    <a:pt x="17" y="43"/>
                    <a:pt x="17" y="43"/>
                    <a:pt x="17" y="43"/>
                  </a:cubicBezTo>
                  <a:cubicBezTo>
                    <a:pt x="25" y="42"/>
                    <a:pt x="25" y="42"/>
                    <a:pt x="25" y="42"/>
                  </a:cubicBezTo>
                  <a:cubicBezTo>
                    <a:pt x="32" y="41"/>
                    <a:pt x="32" y="41"/>
                    <a:pt x="32" y="41"/>
                  </a:cubicBezTo>
                  <a:cubicBezTo>
                    <a:pt x="47" y="25"/>
                    <a:pt x="47" y="25"/>
                    <a:pt x="47" y="25"/>
                  </a:cubicBezTo>
                  <a:cubicBezTo>
                    <a:pt x="47" y="25"/>
                    <a:pt x="50" y="19"/>
                    <a:pt x="51" y="16"/>
                  </a:cubicBezTo>
                  <a:cubicBezTo>
                    <a:pt x="51" y="16"/>
                    <a:pt x="51" y="16"/>
                    <a:pt x="51" y="16"/>
                  </a:cubicBezTo>
                  <a:cubicBezTo>
                    <a:pt x="49" y="16"/>
                    <a:pt x="49" y="16"/>
                    <a:pt x="49" y="16"/>
                  </a:cubicBezTo>
                  <a:lnTo>
                    <a:pt x="48" y="1"/>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04" name="Freeform 373">
              <a:extLst>
                <a:ext uri="{FF2B5EF4-FFF2-40B4-BE49-F238E27FC236}">
                  <a16:creationId xmlns:a16="http://schemas.microsoft.com/office/drawing/2014/main" id="{29360DE5-A92B-90F7-E83B-6DDC6D6FFE75}"/>
                </a:ext>
              </a:extLst>
            </p:cNvPr>
            <p:cNvSpPr>
              <a:spLocks/>
            </p:cNvSpPr>
            <p:nvPr/>
          </p:nvSpPr>
          <p:spPr bwMode="auto">
            <a:xfrm>
              <a:off x="8424753" y="4053242"/>
              <a:ext cx="180240" cy="179030"/>
            </a:xfrm>
            <a:custGeom>
              <a:avLst/>
              <a:gdLst>
                <a:gd name="T0" fmla="*/ 2147483646 w 180"/>
                <a:gd name="T1" fmla="*/ 2147483646 h 180"/>
                <a:gd name="T2" fmla="*/ 2147483646 w 180"/>
                <a:gd name="T3" fmla="*/ 2147483646 h 180"/>
                <a:gd name="T4" fmla="*/ 2147483646 w 180"/>
                <a:gd name="T5" fmla="*/ 2147483646 h 180"/>
                <a:gd name="T6" fmla="*/ 2147483646 w 180"/>
                <a:gd name="T7" fmla="*/ 2147483646 h 180"/>
                <a:gd name="T8" fmla="*/ 2147483646 w 180"/>
                <a:gd name="T9" fmla="*/ 2147483646 h 180"/>
                <a:gd name="T10" fmla="*/ 2147483646 w 180"/>
                <a:gd name="T11" fmla="*/ 2147483646 h 180"/>
                <a:gd name="T12" fmla="*/ 2147483646 w 180"/>
                <a:gd name="T13" fmla="*/ 2147483646 h 180"/>
                <a:gd name="T14" fmla="*/ 2147483646 w 180"/>
                <a:gd name="T15" fmla="*/ 0 h 180"/>
                <a:gd name="T16" fmla="*/ 2147483646 w 180"/>
                <a:gd name="T17" fmla="*/ 2147483646 h 180"/>
                <a:gd name="T18" fmla="*/ 2147483646 w 180"/>
                <a:gd name="T19" fmla="*/ 2147483646 h 180"/>
                <a:gd name="T20" fmla="*/ 2147483646 w 180"/>
                <a:gd name="T21" fmla="*/ 2147483646 h 180"/>
                <a:gd name="T22" fmla="*/ 0 w 180"/>
                <a:gd name="T23" fmla="*/ 2147483646 h 180"/>
                <a:gd name="T24" fmla="*/ 0 w 180"/>
                <a:gd name="T25" fmla="*/ 2147483646 h 180"/>
                <a:gd name="T26" fmla="*/ 2147483646 w 180"/>
                <a:gd name="T27" fmla="*/ 2147483646 h 180"/>
                <a:gd name="T28" fmla="*/ 2147483646 w 180"/>
                <a:gd name="T29" fmla="*/ 2147483646 h 180"/>
                <a:gd name="T30" fmla="*/ 2147483646 w 180"/>
                <a:gd name="T31" fmla="*/ 2147483646 h 180"/>
                <a:gd name="T32" fmla="*/ 2147483646 w 180"/>
                <a:gd name="T33" fmla="*/ 2147483646 h 180"/>
                <a:gd name="T34" fmla="*/ 2147483646 w 180"/>
                <a:gd name="T35" fmla="*/ 2147483646 h 180"/>
                <a:gd name="T36" fmla="*/ 2147483646 w 180"/>
                <a:gd name="T37" fmla="*/ 2147483646 h 180"/>
                <a:gd name="T38" fmla="*/ 2147483646 w 180"/>
                <a:gd name="T39" fmla="*/ 2147483646 h 180"/>
                <a:gd name="T40" fmla="*/ 2147483646 w 180"/>
                <a:gd name="T41" fmla="*/ 2147483646 h 180"/>
                <a:gd name="T42" fmla="*/ 2147483646 w 180"/>
                <a:gd name="T43" fmla="*/ 2147483646 h 1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80" h="180">
                  <a:moveTo>
                    <a:pt x="144" y="54"/>
                  </a:moveTo>
                  <a:lnTo>
                    <a:pt x="132" y="54"/>
                  </a:lnTo>
                  <a:lnTo>
                    <a:pt x="114" y="30"/>
                  </a:lnTo>
                  <a:lnTo>
                    <a:pt x="102" y="6"/>
                  </a:lnTo>
                  <a:lnTo>
                    <a:pt x="96" y="6"/>
                  </a:lnTo>
                  <a:lnTo>
                    <a:pt x="84" y="12"/>
                  </a:lnTo>
                  <a:lnTo>
                    <a:pt x="96" y="6"/>
                  </a:lnTo>
                  <a:lnTo>
                    <a:pt x="84" y="0"/>
                  </a:lnTo>
                  <a:lnTo>
                    <a:pt x="66" y="6"/>
                  </a:lnTo>
                  <a:lnTo>
                    <a:pt x="18" y="18"/>
                  </a:lnTo>
                  <a:lnTo>
                    <a:pt x="12" y="84"/>
                  </a:lnTo>
                  <a:lnTo>
                    <a:pt x="0" y="90"/>
                  </a:lnTo>
                  <a:lnTo>
                    <a:pt x="0" y="144"/>
                  </a:lnTo>
                  <a:lnTo>
                    <a:pt x="12" y="168"/>
                  </a:lnTo>
                  <a:lnTo>
                    <a:pt x="18" y="180"/>
                  </a:lnTo>
                  <a:lnTo>
                    <a:pt x="36" y="180"/>
                  </a:lnTo>
                  <a:lnTo>
                    <a:pt x="66" y="162"/>
                  </a:lnTo>
                  <a:lnTo>
                    <a:pt x="90" y="162"/>
                  </a:lnTo>
                  <a:lnTo>
                    <a:pt x="138" y="120"/>
                  </a:lnTo>
                  <a:lnTo>
                    <a:pt x="180" y="90"/>
                  </a:lnTo>
                  <a:lnTo>
                    <a:pt x="150" y="78"/>
                  </a:lnTo>
                  <a:lnTo>
                    <a:pt x="144" y="5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05" name="Freeform 374">
              <a:extLst>
                <a:ext uri="{FF2B5EF4-FFF2-40B4-BE49-F238E27FC236}">
                  <a16:creationId xmlns:a16="http://schemas.microsoft.com/office/drawing/2014/main" id="{93B377E0-82B2-895C-8F77-4D0EF1A90677}"/>
                </a:ext>
              </a:extLst>
            </p:cNvPr>
            <p:cNvSpPr>
              <a:spLocks/>
            </p:cNvSpPr>
            <p:nvPr/>
          </p:nvSpPr>
          <p:spPr bwMode="auto">
            <a:xfrm>
              <a:off x="8609831" y="3915341"/>
              <a:ext cx="204434" cy="321771"/>
            </a:xfrm>
            <a:custGeom>
              <a:avLst/>
              <a:gdLst>
                <a:gd name="T0" fmla="*/ 2147483646 w 34"/>
                <a:gd name="T1" fmla="*/ 2147483646 h 54"/>
                <a:gd name="T2" fmla="*/ 2147483646 w 34"/>
                <a:gd name="T3" fmla="*/ 2147483646 h 54"/>
                <a:gd name="T4" fmla="*/ 2147483646 w 34"/>
                <a:gd name="T5" fmla="*/ 2147483646 h 54"/>
                <a:gd name="T6" fmla="*/ 2147483646 w 34"/>
                <a:gd name="T7" fmla="*/ 2147483646 h 54"/>
                <a:gd name="T8" fmla="*/ 2147483646 w 34"/>
                <a:gd name="T9" fmla="*/ 2147483646 h 54"/>
                <a:gd name="T10" fmla="*/ 2147483646 w 34"/>
                <a:gd name="T11" fmla="*/ 2147483646 h 54"/>
                <a:gd name="T12" fmla="*/ 2147483646 w 34"/>
                <a:gd name="T13" fmla="*/ 2147483646 h 54"/>
                <a:gd name="T14" fmla="*/ 2147483646 w 34"/>
                <a:gd name="T15" fmla="*/ 2147483646 h 54"/>
                <a:gd name="T16" fmla="*/ 2147483646 w 34"/>
                <a:gd name="T17" fmla="*/ 2147483646 h 54"/>
                <a:gd name="T18" fmla="*/ 2147483646 w 34"/>
                <a:gd name="T19" fmla="*/ 2147483646 h 54"/>
                <a:gd name="T20" fmla="*/ 2147483646 w 34"/>
                <a:gd name="T21" fmla="*/ 2147483646 h 54"/>
                <a:gd name="T22" fmla="*/ 2147483646 w 34"/>
                <a:gd name="T23" fmla="*/ 2147483646 h 54"/>
                <a:gd name="T24" fmla="*/ 0 w 34"/>
                <a:gd name="T25" fmla="*/ 2147483646 h 54"/>
                <a:gd name="T26" fmla="*/ 0 w 34"/>
                <a:gd name="T27" fmla="*/ 2147483646 h 54"/>
                <a:gd name="T28" fmla="*/ 2147483646 w 34"/>
                <a:gd name="T29" fmla="*/ 2147483646 h 54"/>
                <a:gd name="T30" fmla="*/ 2147483646 w 34"/>
                <a:gd name="T31" fmla="*/ 2147483646 h 54"/>
                <a:gd name="T32" fmla="*/ 2147483646 w 34"/>
                <a:gd name="T33" fmla="*/ 2147483646 h 54"/>
                <a:gd name="T34" fmla="*/ 2147483646 w 34"/>
                <a:gd name="T35" fmla="*/ 2147483646 h 54"/>
                <a:gd name="T36" fmla="*/ 2147483646 w 34"/>
                <a:gd name="T37" fmla="*/ 2147483646 h 54"/>
                <a:gd name="T38" fmla="*/ 2147483646 w 34"/>
                <a:gd name="T39" fmla="*/ 2147483646 h 54"/>
                <a:gd name="T40" fmla="*/ 2147483646 w 34"/>
                <a:gd name="T41" fmla="*/ 2147483646 h 54"/>
                <a:gd name="T42" fmla="*/ 2147483646 w 34"/>
                <a:gd name="T43" fmla="*/ 2147483646 h 54"/>
                <a:gd name="T44" fmla="*/ 2147483646 w 34"/>
                <a:gd name="T45" fmla="*/ 2147483646 h 54"/>
                <a:gd name="T46" fmla="*/ 2147483646 w 34"/>
                <a:gd name="T47" fmla="*/ 2147483646 h 54"/>
                <a:gd name="T48" fmla="*/ 2147483646 w 34"/>
                <a:gd name="T49" fmla="*/ 2147483646 h 54"/>
                <a:gd name="T50" fmla="*/ 2147483646 w 34"/>
                <a:gd name="T51" fmla="*/ 2147483646 h 54"/>
                <a:gd name="T52" fmla="*/ 2147483646 w 34"/>
                <a:gd name="T53" fmla="*/ 2147483646 h 54"/>
                <a:gd name="T54" fmla="*/ 2147483646 w 34"/>
                <a:gd name="T55" fmla="*/ 2147483646 h 54"/>
                <a:gd name="T56" fmla="*/ 2147483646 w 34"/>
                <a:gd name="T57" fmla="*/ 2147483646 h 54"/>
                <a:gd name="T58" fmla="*/ 2147483646 w 34"/>
                <a:gd name="T59" fmla="*/ 2147483646 h 54"/>
                <a:gd name="T60" fmla="*/ 2147483646 w 34"/>
                <a:gd name="T61" fmla="*/ 2147483646 h 54"/>
                <a:gd name="T62" fmla="*/ 2147483646 w 34"/>
                <a:gd name="T63" fmla="*/ 2147483646 h 54"/>
                <a:gd name="T64" fmla="*/ 2147483646 w 34"/>
                <a:gd name="T65" fmla="*/ 2147483646 h 54"/>
                <a:gd name="T66" fmla="*/ 2147483646 w 34"/>
                <a:gd name="T67" fmla="*/ 2147483646 h 54"/>
                <a:gd name="T68" fmla="*/ 2147483646 w 34"/>
                <a:gd name="T69" fmla="*/ 0 h 54"/>
                <a:gd name="T70" fmla="*/ 2147483646 w 34"/>
                <a:gd name="T71" fmla="*/ 0 h 54"/>
                <a:gd name="T72" fmla="*/ 2147483646 w 34"/>
                <a:gd name="T73" fmla="*/ 2147483646 h 54"/>
                <a:gd name="T74" fmla="*/ 2147483646 w 34"/>
                <a:gd name="T75" fmla="*/ 2147483646 h 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4" h="54">
                  <a:moveTo>
                    <a:pt x="22" y="2"/>
                  </a:moveTo>
                  <a:cubicBezTo>
                    <a:pt x="17" y="3"/>
                    <a:pt x="17" y="3"/>
                    <a:pt x="17" y="3"/>
                  </a:cubicBezTo>
                  <a:cubicBezTo>
                    <a:pt x="17" y="4"/>
                    <a:pt x="17" y="4"/>
                    <a:pt x="17" y="4"/>
                  </a:cubicBezTo>
                  <a:cubicBezTo>
                    <a:pt x="17" y="3"/>
                    <a:pt x="17" y="3"/>
                    <a:pt x="17" y="3"/>
                  </a:cubicBezTo>
                  <a:cubicBezTo>
                    <a:pt x="16" y="3"/>
                    <a:pt x="16" y="3"/>
                    <a:pt x="16" y="3"/>
                  </a:cubicBezTo>
                  <a:cubicBezTo>
                    <a:pt x="16" y="8"/>
                    <a:pt x="16" y="8"/>
                    <a:pt x="16" y="8"/>
                  </a:cubicBezTo>
                  <a:cubicBezTo>
                    <a:pt x="19" y="13"/>
                    <a:pt x="19" y="13"/>
                    <a:pt x="19" y="13"/>
                  </a:cubicBezTo>
                  <a:cubicBezTo>
                    <a:pt x="19" y="16"/>
                    <a:pt x="19" y="16"/>
                    <a:pt x="19" y="16"/>
                  </a:cubicBezTo>
                  <a:cubicBezTo>
                    <a:pt x="16" y="18"/>
                    <a:pt x="16" y="18"/>
                    <a:pt x="16" y="18"/>
                  </a:cubicBezTo>
                  <a:cubicBezTo>
                    <a:pt x="15" y="16"/>
                    <a:pt x="15" y="16"/>
                    <a:pt x="15" y="16"/>
                  </a:cubicBezTo>
                  <a:cubicBezTo>
                    <a:pt x="13" y="13"/>
                    <a:pt x="13" y="13"/>
                    <a:pt x="13" y="13"/>
                  </a:cubicBezTo>
                  <a:cubicBezTo>
                    <a:pt x="9" y="11"/>
                    <a:pt x="9" y="11"/>
                    <a:pt x="9" y="11"/>
                  </a:cubicBezTo>
                  <a:cubicBezTo>
                    <a:pt x="0" y="15"/>
                    <a:pt x="0" y="15"/>
                    <a:pt x="0" y="15"/>
                  </a:cubicBezTo>
                  <a:cubicBezTo>
                    <a:pt x="0" y="16"/>
                    <a:pt x="0" y="16"/>
                    <a:pt x="0" y="16"/>
                  </a:cubicBezTo>
                  <a:cubicBezTo>
                    <a:pt x="1" y="16"/>
                    <a:pt x="1" y="16"/>
                    <a:pt x="1" y="16"/>
                  </a:cubicBezTo>
                  <a:cubicBezTo>
                    <a:pt x="2" y="15"/>
                    <a:pt x="2" y="15"/>
                    <a:pt x="2" y="15"/>
                  </a:cubicBezTo>
                  <a:cubicBezTo>
                    <a:pt x="1" y="16"/>
                    <a:pt x="1" y="16"/>
                    <a:pt x="1" y="16"/>
                  </a:cubicBezTo>
                  <a:cubicBezTo>
                    <a:pt x="9" y="19"/>
                    <a:pt x="9" y="19"/>
                    <a:pt x="9" y="19"/>
                  </a:cubicBezTo>
                  <a:cubicBezTo>
                    <a:pt x="9" y="23"/>
                    <a:pt x="9" y="23"/>
                    <a:pt x="9" y="23"/>
                  </a:cubicBezTo>
                  <a:cubicBezTo>
                    <a:pt x="9" y="28"/>
                    <a:pt x="9" y="28"/>
                    <a:pt x="9" y="28"/>
                  </a:cubicBezTo>
                  <a:cubicBezTo>
                    <a:pt x="7" y="36"/>
                    <a:pt x="7" y="36"/>
                    <a:pt x="7" y="36"/>
                  </a:cubicBezTo>
                  <a:cubicBezTo>
                    <a:pt x="5" y="39"/>
                    <a:pt x="5" y="39"/>
                    <a:pt x="5" y="39"/>
                  </a:cubicBezTo>
                  <a:cubicBezTo>
                    <a:pt x="6" y="39"/>
                    <a:pt x="6" y="39"/>
                    <a:pt x="6" y="39"/>
                  </a:cubicBezTo>
                  <a:cubicBezTo>
                    <a:pt x="7" y="54"/>
                    <a:pt x="7" y="54"/>
                    <a:pt x="7" y="54"/>
                  </a:cubicBezTo>
                  <a:cubicBezTo>
                    <a:pt x="9" y="54"/>
                    <a:pt x="9" y="54"/>
                    <a:pt x="9" y="54"/>
                  </a:cubicBezTo>
                  <a:cubicBezTo>
                    <a:pt x="10" y="51"/>
                    <a:pt x="9" y="51"/>
                    <a:pt x="9" y="51"/>
                  </a:cubicBezTo>
                  <a:cubicBezTo>
                    <a:pt x="16" y="45"/>
                    <a:pt x="16" y="45"/>
                    <a:pt x="16" y="45"/>
                  </a:cubicBezTo>
                  <a:cubicBezTo>
                    <a:pt x="18" y="40"/>
                    <a:pt x="18" y="40"/>
                    <a:pt x="18" y="40"/>
                  </a:cubicBezTo>
                  <a:cubicBezTo>
                    <a:pt x="16" y="31"/>
                    <a:pt x="16" y="31"/>
                    <a:pt x="16" y="31"/>
                  </a:cubicBezTo>
                  <a:cubicBezTo>
                    <a:pt x="21" y="25"/>
                    <a:pt x="21" y="25"/>
                    <a:pt x="21" y="25"/>
                  </a:cubicBezTo>
                  <a:cubicBezTo>
                    <a:pt x="30" y="20"/>
                    <a:pt x="30" y="20"/>
                    <a:pt x="30" y="20"/>
                  </a:cubicBezTo>
                  <a:cubicBezTo>
                    <a:pt x="33" y="16"/>
                    <a:pt x="33" y="16"/>
                    <a:pt x="33" y="16"/>
                  </a:cubicBezTo>
                  <a:cubicBezTo>
                    <a:pt x="34" y="11"/>
                    <a:pt x="34" y="11"/>
                    <a:pt x="34" y="11"/>
                  </a:cubicBezTo>
                  <a:cubicBezTo>
                    <a:pt x="33" y="4"/>
                    <a:pt x="33" y="4"/>
                    <a:pt x="33" y="4"/>
                  </a:cubicBezTo>
                  <a:cubicBezTo>
                    <a:pt x="33" y="0"/>
                    <a:pt x="33" y="0"/>
                    <a:pt x="33" y="0"/>
                  </a:cubicBezTo>
                  <a:cubicBezTo>
                    <a:pt x="33" y="0"/>
                    <a:pt x="33" y="0"/>
                    <a:pt x="33" y="0"/>
                  </a:cubicBezTo>
                  <a:cubicBezTo>
                    <a:pt x="30" y="1"/>
                    <a:pt x="30" y="1"/>
                    <a:pt x="30" y="1"/>
                  </a:cubicBezTo>
                  <a:lnTo>
                    <a:pt x="22" y="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06" name="Freeform 375">
              <a:extLst>
                <a:ext uri="{FF2B5EF4-FFF2-40B4-BE49-F238E27FC236}">
                  <a16:creationId xmlns:a16="http://schemas.microsoft.com/office/drawing/2014/main" id="{29375253-8033-414B-95BD-E91CF87F17BE}"/>
                </a:ext>
              </a:extLst>
            </p:cNvPr>
            <p:cNvSpPr>
              <a:spLocks/>
            </p:cNvSpPr>
            <p:nvPr/>
          </p:nvSpPr>
          <p:spPr bwMode="auto">
            <a:xfrm>
              <a:off x="8609831" y="3731472"/>
              <a:ext cx="198385" cy="202014"/>
            </a:xfrm>
            <a:custGeom>
              <a:avLst/>
              <a:gdLst>
                <a:gd name="T0" fmla="*/ 2147483646 w 33"/>
                <a:gd name="T1" fmla="*/ 2147483646 h 34"/>
                <a:gd name="T2" fmla="*/ 2147483646 w 33"/>
                <a:gd name="T3" fmla="*/ 2147483646 h 34"/>
                <a:gd name="T4" fmla="*/ 2147483646 w 33"/>
                <a:gd name="T5" fmla="*/ 2147483646 h 34"/>
                <a:gd name="T6" fmla="*/ 2147483646 w 33"/>
                <a:gd name="T7" fmla="*/ 2147483646 h 34"/>
                <a:gd name="T8" fmla="*/ 2147483646 w 33"/>
                <a:gd name="T9" fmla="*/ 0 h 34"/>
                <a:gd name="T10" fmla="*/ 2147483646 w 33"/>
                <a:gd name="T11" fmla="*/ 2147483646 h 34"/>
                <a:gd name="T12" fmla="*/ 2147483646 w 33"/>
                <a:gd name="T13" fmla="*/ 2147483646 h 34"/>
                <a:gd name="T14" fmla="*/ 2147483646 w 33"/>
                <a:gd name="T15" fmla="*/ 2147483646 h 34"/>
                <a:gd name="T16" fmla="*/ 2147483646 w 33"/>
                <a:gd name="T17" fmla="*/ 2147483646 h 34"/>
                <a:gd name="T18" fmla="*/ 2147483646 w 33"/>
                <a:gd name="T19" fmla="*/ 2147483646 h 34"/>
                <a:gd name="T20" fmla="*/ 2147483646 w 33"/>
                <a:gd name="T21" fmla="*/ 2147483646 h 34"/>
                <a:gd name="T22" fmla="*/ 0 w 33"/>
                <a:gd name="T23" fmla="*/ 2147483646 h 34"/>
                <a:gd name="T24" fmla="*/ 2147483646 w 33"/>
                <a:gd name="T25" fmla="*/ 2147483646 h 34"/>
                <a:gd name="T26" fmla="*/ 2147483646 w 33"/>
                <a:gd name="T27" fmla="*/ 2147483646 h 34"/>
                <a:gd name="T28" fmla="*/ 2147483646 w 33"/>
                <a:gd name="T29" fmla="*/ 2147483646 h 34"/>
                <a:gd name="T30" fmla="*/ 2147483646 w 33"/>
                <a:gd name="T31" fmla="*/ 2147483646 h 34"/>
                <a:gd name="T32" fmla="*/ 2147483646 w 33"/>
                <a:gd name="T33" fmla="*/ 2147483646 h 34"/>
                <a:gd name="T34" fmla="*/ 2147483646 w 33"/>
                <a:gd name="T35" fmla="*/ 2147483646 h 34"/>
                <a:gd name="T36" fmla="*/ 2147483646 w 33"/>
                <a:gd name="T37" fmla="*/ 2147483646 h 34"/>
                <a:gd name="T38" fmla="*/ 2147483646 w 33"/>
                <a:gd name="T39" fmla="*/ 2147483646 h 34"/>
                <a:gd name="T40" fmla="*/ 2147483646 w 33"/>
                <a:gd name="T41" fmla="*/ 2147483646 h 34"/>
                <a:gd name="T42" fmla="*/ 2147483646 w 33"/>
                <a:gd name="T43" fmla="*/ 2147483646 h 34"/>
                <a:gd name="T44" fmla="*/ 2147483646 w 33"/>
                <a:gd name="T45" fmla="*/ 2147483646 h 34"/>
                <a:gd name="T46" fmla="*/ 2147483646 w 33"/>
                <a:gd name="T47" fmla="*/ 2147483646 h 34"/>
                <a:gd name="T48" fmla="*/ 2147483646 w 33"/>
                <a:gd name="T49" fmla="*/ 2147483646 h 34"/>
                <a:gd name="T50" fmla="*/ 2147483646 w 33"/>
                <a:gd name="T51" fmla="*/ 2147483646 h 34"/>
                <a:gd name="T52" fmla="*/ 2147483646 w 33"/>
                <a:gd name="T53" fmla="*/ 2147483646 h 3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3" h="34">
                  <a:moveTo>
                    <a:pt x="25" y="6"/>
                  </a:moveTo>
                  <a:cubicBezTo>
                    <a:pt x="14" y="1"/>
                    <a:pt x="14" y="1"/>
                    <a:pt x="14" y="1"/>
                  </a:cubicBezTo>
                  <a:cubicBezTo>
                    <a:pt x="14" y="1"/>
                    <a:pt x="14" y="1"/>
                    <a:pt x="14" y="1"/>
                  </a:cubicBezTo>
                  <a:cubicBezTo>
                    <a:pt x="14" y="1"/>
                    <a:pt x="14" y="1"/>
                    <a:pt x="14" y="1"/>
                  </a:cubicBezTo>
                  <a:cubicBezTo>
                    <a:pt x="13" y="0"/>
                    <a:pt x="13" y="0"/>
                    <a:pt x="13" y="0"/>
                  </a:cubicBezTo>
                  <a:cubicBezTo>
                    <a:pt x="12" y="2"/>
                    <a:pt x="12" y="2"/>
                    <a:pt x="12" y="2"/>
                  </a:cubicBezTo>
                  <a:cubicBezTo>
                    <a:pt x="12" y="5"/>
                    <a:pt x="12" y="5"/>
                    <a:pt x="12" y="5"/>
                  </a:cubicBezTo>
                  <a:cubicBezTo>
                    <a:pt x="8" y="5"/>
                    <a:pt x="8" y="5"/>
                    <a:pt x="8" y="5"/>
                  </a:cubicBezTo>
                  <a:cubicBezTo>
                    <a:pt x="6" y="1"/>
                    <a:pt x="6" y="1"/>
                    <a:pt x="6" y="1"/>
                  </a:cubicBezTo>
                  <a:cubicBezTo>
                    <a:pt x="1" y="1"/>
                    <a:pt x="1" y="1"/>
                    <a:pt x="1" y="1"/>
                  </a:cubicBezTo>
                  <a:cubicBezTo>
                    <a:pt x="2" y="8"/>
                    <a:pt x="2" y="8"/>
                    <a:pt x="2" y="8"/>
                  </a:cubicBezTo>
                  <a:cubicBezTo>
                    <a:pt x="0" y="11"/>
                    <a:pt x="0" y="11"/>
                    <a:pt x="0" y="11"/>
                  </a:cubicBezTo>
                  <a:cubicBezTo>
                    <a:pt x="2" y="19"/>
                    <a:pt x="2" y="19"/>
                    <a:pt x="2" y="19"/>
                  </a:cubicBezTo>
                  <a:cubicBezTo>
                    <a:pt x="4" y="24"/>
                    <a:pt x="4" y="24"/>
                    <a:pt x="4" y="24"/>
                  </a:cubicBezTo>
                  <a:cubicBezTo>
                    <a:pt x="4" y="24"/>
                    <a:pt x="8" y="26"/>
                    <a:pt x="9" y="26"/>
                  </a:cubicBezTo>
                  <a:cubicBezTo>
                    <a:pt x="9" y="26"/>
                    <a:pt x="14" y="27"/>
                    <a:pt x="14" y="27"/>
                  </a:cubicBezTo>
                  <a:cubicBezTo>
                    <a:pt x="15" y="29"/>
                    <a:pt x="15" y="29"/>
                    <a:pt x="15" y="29"/>
                  </a:cubicBezTo>
                  <a:cubicBezTo>
                    <a:pt x="17" y="34"/>
                    <a:pt x="17" y="34"/>
                    <a:pt x="17" y="34"/>
                  </a:cubicBezTo>
                  <a:cubicBezTo>
                    <a:pt x="22" y="33"/>
                    <a:pt x="22" y="33"/>
                    <a:pt x="22" y="33"/>
                  </a:cubicBezTo>
                  <a:cubicBezTo>
                    <a:pt x="30" y="32"/>
                    <a:pt x="30" y="32"/>
                    <a:pt x="30" y="32"/>
                  </a:cubicBezTo>
                  <a:cubicBezTo>
                    <a:pt x="33" y="31"/>
                    <a:pt x="33" y="31"/>
                    <a:pt x="33" y="31"/>
                  </a:cubicBezTo>
                  <a:cubicBezTo>
                    <a:pt x="31" y="28"/>
                    <a:pt x="31" y="28"/>
                    <a:pt x="31" y="28"/>
                  </a:cubicBezTo>
                  <a:cubicBezTo>
                    <a:pt x="30" y="19"/>
                    <a:pt x="30" y="19"/>
                    <a:pt x="30" y="19"/>
                  </a:cubicBezTo>
                  <a:cubicBezTo>
                    <a:pt x="30" y="19"/>
                    <a:pt x="28" y="15"/>
                    <a:pt x="28" y="14"/>
                  </a:cubicBezTo>
                  <a:cubicBezTo>
                    <a:pt x="28" y="13"/>
                    <a:pt x="29" y="12"/>
                    <a:pt x="30" y="12"/>
                  </a:cubicBezTo>
                  <a:cubicBezTo>
                    <a:pt x="25" y="9"/>
                    <a:pt x="25" y="9"/>
                    <a:pt x="25" y="9"/>
                  </a:cubicBezTo>
                  <a:lnTo>
                    <a:pt x="25" y="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07" name="Freeform 376">
              <a:extLst>
                <a:ext uri="{FF2B5EF4-FFF2-40B4-BE49-F238E27FC236}">
                  <a16:creationId xmlns:a16="http://schemas.microsoft.com/office/drawing/2014/main" id="{6A8D30C9-2B7F-CE45-1F9F-4160CD8E9D9A}"/>
                </a:ext>
              </a:extLst>
            </p:cNvPr>
            <p:cNvSpPr>
              <a:spLocks/>
            </p:cNvSpPr>
            <p:nvPr/>
          </p:nvSpPr>
          <p:spPr bwMode="auto">
            <a:xfrm>
              <a:off x="8274754" y="3825825"/>
              <a:ext cx="227417" cy="227417"/>
            </a:xfrm>
            <a:custGeom>
              <a:avLst/>
              <a:gdLst>
                <a:gd name="T0" fmla="*/ 2147483646 w 38"/>
                <a:gd name="T1" fmla="*/ 2147483646 h 38"/>
                <a:gd name="T2" fmla="*/ 2147483646 w 38"/>
                <a:gd name="T3" fmla="*/ 2147483646 h 38"/>
                <a:gd name="T4" fmla="*/ 2147483646 w 38"/>
                <a:gd name="T5" fmla="*/ 2147483646 h 38"/>
                <a:gd name="T6" fmla="*/ 2147483646 w 38"/>
                <a:gd name="T7" fmla="*/ 2147483646 h 38"/>
                <a:gd name="T8" fmla="*/ 2147483646 w 38"/>
                <a:gd name="T9" fmla="*/ 2147483646 h 38"/>
                <a:gd name="T10" fmla="*/ 2147483646 w 38"/>
                <a:gd name="T11" fmla="*/ 2147483646 h 38"/>
                <a:gd name="T12" fmla="*/ 2147483646 w 38"/>
                <a:gd name="T13" fmla="*/ 2147483646 h 38"/>
                <a:gd name="T14" fmla="*/ 2147483646 w 38"/>
                <a:gd name="T15" fmla="*/ 2147483646 h 38"/>
                <a:gd name="T16" fmla="*/ 2147483646 w 38"/>
                <a:gd name="T17" fmla="*/ 2147483646 h 38"/>
                <a:gd name="T18" fmla="*/ 2147483646 w 38"/>
                <a:gd name="T19" fmla="*/ 2147483646 h 38"/>
                <a:gd name="T20" fmla="*/ 2147483646 w 38"/>
                <a:gd name="T21" fmla="*/ 2147483646 h 38"/>
                <a:gd name="T22" fmla="*/ 2147483646 w 38"/>
                <a:gd name="T23" fmla="*/ 2147483646 h 38"/>
                <a:gd name="T24" fmla="*/ 2147483646 w 38"/>
                <a:gd name="T25" fmla="*/ 2147483646 h 38"/>
                <a:gd name="T26" fmla="*/ 2147483646 w 38"/>
                <a:gd name="T27" fmla="*/ 2147483646 h 38"/>
                <a:gd name="T28" fmla="*/ 2147483646 w 38"/>
                <a:gd name="T29" fmla="*/ 2147483646 h 38"/>
                <a:gd name="T30" fmla="*/ 2147483646 w 38"/>
                <a:gd name="T31" fmla="*/ 2147483646 h 38"/>
                <a:gd name="T32" fmla="*/ 2147483646 w 38"/>
                <a:gd name="T33" fmla="*/ 0 h 38"/>
                <a:gd name="T34" fmla="*/ 2147483646 w 38"/>
                <a:gd name="T35" fmla="*/ 0 h 38"/>
                <a:gd name="T36" fmla="*/ 2147483646 w 38"/>
                <a:gd name="T37" fmla="*/ 2147483646 h 38"/>
                <a:gd name="T38" fmla="*/ 2147483646 w 38"/>
                <a:gd name="T39" fmla="*/ 2147483646 h 38"/>
                <a:gd name="T40" fmla="*/ 2147483646 w 38"/>
                <a:gd name="T41" fmla="*/ 2147483646 h 38"/>
                <a:gd name="T42" fmla="*/ 0 w 38"/>
                <a:gd name="T43" fmla="*/ 2147483646 h 38"/>
                <a:gd name="T44" fmla="*/ 0 w 38"/>
                <a:gd name="T45" fmla="*/ 2147483646 h 38"/>
                <a:gd name="T46" fmla="*/ 2147483646 w 38"/>
                <a:gd name="T47" fmla="*/ 2147483646 h 38"/>
                <a:gd name="T48" fmla="*/ 2147483646 w 38"/>
                <a:gd name="T49" fmla="*/ 2147483646 h 3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8" h="38">
                  <a:moveTo>
                    <a:pt x="4" y="37"/>
                  </a:moveTo>
                  <a:cubicBezTo>
                    <a:pt x="18" y="37"/>
                    <a:pt x="18" y="37"/>
                    <a:pt x="18" y="37"/>
                  </a:cubicBezTo>
                  <a:cubicBezTo>
                    <a:pt x="20" y="38"/>
                    <a:pt x="20" y="38"/>
                    <a:pt x="20" y="38"/>
                  </a:cubicBezTo>
                  <a:cubicBezTo>
                    <a:pt x="28" y="38"/>
                    <a:pt x="28" y="38"/>
                    <a:pt x="28" y="38"/>
                  </a:cubicBezTo>
                  <a:cubicBezTo>
                    <a:pt x="34" y="37"/>
                    <a:pt x="34" y="37"/>
                    <a:pt x="34" y="37"/>
                  </a:cubicBezTo>
                  <a:cubicBezTo>
                    <a:pt x="32" y="33"/>
                    <a:pt x="32" y="33"/>
                    <a:pt x="32" y="33"/>
                  </a:cubicBezTo>
                  <a:cubicBezTo>
                    <a:pt x="32" y="22"/>
                    <a:pt x="32" y="22"/>
                    <a:pt x="32" y="22"/>
                  </a:cubicBezTo>
                  <a:cubicBezTo>
                    <a:pt x="38" y="21"/>
                    <a:pt x="38" y="21"/>
                    <a:pt x="38" y="21"/>
                  </a:cubicBezTo>
                  <a:cubicBezTo>
                    <a:pt x="38" y="17"/>
                    <a:pt x="38" y="17"/>
                    <a:pt x="38" y="17"/>
                  </a:cubicBezTo>
                  <a:cubicBezTo>
                    <a:pt x="37" y="17"/>
                    <a:pt x="37" y="17"/>
                    <a:pt x="37" y="17"/>
                  </a:cubicBezTo>
                  <a:cubicBezTo>
                    <a:pt x="38" y="17"/>
                    <a:pt x="38" y="17"/>
                    <a:pt x="38" y="17"/>
                  </a:cubicBezTo>
                  <a:cubicBezTo>
                    <a:pt x="32" y="16"/>
                    <a:pt x="32" y="16"/>
                    <a:pt x="32" y="16"/>
                  </a:cubicBezTo>
                  <a:cubicBezTo>
                    <a:pt x="30" y="4"/>
                    <a:pt x="30" y="4"/>
                    <a:pt x="30" y="4"/>
                  </a:cubicBezTo>
                  <a:cubicBezTo>
                    <a:pt x="30" y="4"/>
                    <a:pt x="25" y="4"/>
                    <a:pt x="24" y="4"/>
                  </a:cubicBezTo>
                  <a:cubicBezTo>
                    <a:pt x="24" y="4"/>
                    <a:pt x="22" y="6"/>
                    <a:pt x="21" y="6"/>
                  </a:cubicBezTo>
                  <a:cubicBezTo>
                    <a:pt x="20" y="7"/>
                    <a:pt x="19" y="6"/>
                    <a:pt x="18" y="6"/>
                  </a:cubicBezTo>
                  <a:cubicBezTo>
                    <a:pt x="17" y="6"/>
                    <a:pt x="13" y="0"/>
                    <a:pt x="12" y="0"/>
                  </a:cubicBezTo>
                  <a:cubicBezTo>
                    <a:pt x="11" y="0"/>
                    <a:pt x="4" y="0"/>
                    <a:pt x="4" y="0"/>
                  </a:cubicBezTo>
                  <a:cubicBezTo>
                    <a:pt x="1" y="2"/>
                    <a:pt x="1" y="2"/>
                    <a:pt x="1" y="2"/>
                  </a:cubicBezTo>
                  <a:cubicBezTo>
                    <a:pt x="3" y="15"/>
                    <a:pt x="3" y="15"/>
                    <a:pt x="3" y="15"/>
                  </a:cubicBezTo>
                  <a:cubicBezTo>
                    <a:pt x="4" y="21"/>
                    <a:pt x="4" y="21"/>
                    <a:pt x="4" y="21"/>
                  </a:cubicBezTo>
                  <a:cubicBezTo>
                    <a:pt x="0" y="28"/>
                    <a:pt x="0" y="28"/>
                    <a:pt x="0" y="28"/>
                  </a:cubicBezTo>
                  <a:cubicBezTo>
                    <a:pt x="0" y="36"/>
                    <a:pt x="0" y="36"/>
                    <a:pt x="0" y="36"/>
                  </a:cubicBezTo>
                  <a:cubicBezTo>
                    <a:pt x="2" y="35"/>
                    <a:pt x="2" y="35"/>
                    <a:pt x="2" y="35"/>
                  </a:cubicBezTo>
                  <a:lnTo>
                    <a:pt x="4" y="37"/>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08" name="Freeform 377">
              <a:extLst>
                <a:ext uri="{FF2B5EF4-FFF2-40B4-BE49-F238E27FC236}">
                  <a16:creationId xmlns:a16="http://schemas.microsoft.com/office/drawing/2014/main" id="{3B15EE8C-2A53-4CB4-69A5-AC0483ABCE21}"/>
                </a:ext>
              </a:extLst>
            </p:cNvPr>
            <p:cNvSpPr>
              <a:spLocks/>
            </p:cNvSpPr>
            <p:nvPr/>
          </p:nvSpPr>
          <p:spPr bwMode="auto">
            <a:xfrm>
              <a:off x="8274754" y="3611715"/>
              <a:ext cx="353222" cy="350803"/>
            </a:xfrm>
            <a:custGeom>
              <a:avLst/>
              <a:gdLst>
                <a:gd name="T0" fmla="*/ 2147483646 w 59"/>
                <a:gd name="T1" fmla="*/ 2147483646 h 59"/>
                <a:gd name="T2" fmla="*/ 2147483646 w 59"/>
                <a:gd name="T3" fmla="*/ 2147483646 h 59"/>
                <a:gd name="T4" fmla="*/ 2147483646 w 59"/>
                <a:gd name="T5" fmla="*/ 2147483646 h 59"/>
                <a:gd name="T6" fmla="*/ 2147483646 w 59"/>
                <a:gd name="T7" fmla="*/ 2147483646 h 59"/>
                <a:gd name="T8" fmla="*/ 2147483646 w 59"/>
                <a:gd name="T9" fmla="*/ 2147483646 h 59"/>
                <a:gd name="T10" fmla="*/ 2147483646 w 59"/>
                <a:gd name="T11" fmla="*/ 2147483646 h 59"/>
                <a:gd name="T12" fmla="*/ 0 w 59"/>
                <a:gd name="T13" fmla="*/ 2147483646 h 59"/>
                <a:gd name="T14" fmla="*/ 2147483646 w 59"/>
                <a:gd name="T15" fmla="*/ 2147483646 h 59"/>
                <a:gd name="T16" fmla="*/ 2147483646 w 59"/>
                <a:gd name="T17" fmla="*/ 2147483646 h 59"/>
                <a:gd name="T18" fmla="*/ 2147483646 w 59"/>
                <a:gd name="T19" fmla="*/ 2147483646 h 59"/>
                <a:gd name="T20" fmla="*/ 2147483646 w 59"/>
                <a:gd name="T21" fmla="*/ 2147483646 h 59"/>
                <a:gd name="T22" fmla="*/ 2147483646 w 59"/>
                <a:gd name="T23" fmla="*/ 2147483646 h 59"/>
                <a:gd name="T24" fmla="*/ 2147483646 w 59"/>
                <a:gd name="T25" fmla="*/ 2147483646 h 59"/>
                <a:gd name="T26" fmla="*/ 2147483646 w 59"/>
                <a:gd name="T27" fmla="*/ 2147483646 h 59"/>
                <a:gd name="T28" fmla="*/ 2147483646 w 59"/>
                <a:gd name="T29" fmla="*/ 2147483646 h 59"/>
                <a:gd name="T30" fmla="*/ 2147483646 w 59"/>
                <a:gd name="T31" fmla="*/ 2147483646 h 59"/>
                <a:gd name="T32" fmla="*/ 2147483646 w 59"/>
                <a:gd name="T33" fmla="*/ 2147483646 h 59"/>
                <a:gd name="T34" fmla="*/ 2147483646 w 59"/>
                <a:gd name="T35" fmla="*/ 2147483646 h 59"/>
                <a:gd name="T36" fmla="*/ 2147483646 w 59"/>
                <a:gd name="T37" fmla="*/ 2147483646 h 59"/>
                <a:gd name="T38" fmla="*/ 2147483646 w 59"/>
                <a:gd name="T39" fmla="*/ 2147483646 h 59"/>
                <a:gd name="T40" fmla="*/ 2147483646 w 59"/>
                <a:gd name="T41" fmla="*/ 2147483646 h 59"/>
                <a:gd name="T42" fmla="*/ 2147483646 w 59"/>
                <a:gd name="T43" fmla="*/ 2147483646 h 59"/>
                <a:gd name="T44" fmla="*/ 2147483646 w 59"/>
                <a:gd name="T45" fmla="*/ 2147483646 h 59"/>
                <a:gd name="T46" fmla="*/ 2147483646 w 59"/>
                <a:gd name="T47" fmla="*/ 2147483646 h 59"/>
                <a:gd name="T48" fmla="*/ 2147483646 w 59"/>
                <a:gd name="T49" fmla="*/ 2147483646 h 59"/>
                <a:gd name="T50" fmla="*/ 2147483646 w 59"/>
                <a:gd name="T51" fmla="*/ 2147483646 h 59"/>
                <a:gd name="T52" fmla="*/ 2147483646 w 59"/>
                <a:gd name="T53" fmla="*/ 2147483646 h 59"/>
                <a:gd name="T54" fmla="*/ 2147483646 w 59"/>
                <a:gd name="T55" fmla="*/ 2147483646 h 59"/>
                <a:gd name="T56" fmla="*/ 2147483646 w 59"/>
                <a:gd name="T57" fmla="*/ 2147483646 h 59"/>
                <a:gd name="T58" fmla="*/ 2147483646 w 59"/>
                <a:gd name="T59" fmla="*/ 2147483646 h 59"/>
                <a:gd name="T60" fmla="*/ 2147483646 w 59"/>
                <a:gd name="T61" fmla="*/ 2147483646 h 59"/>
                <a:gd name="T62" fmla="*/ 2147483646 w 59"/>
                <a:gd name="T63" fmla="*/ 2147483646 h 59"/>
                <a:gd name="T64" fmla="*/ 2147483646 w 59"/>
                <a:gd name="T65" fmla="*/ 2147483646 h 59"/>
                <a:gd name="T66" fmla="*/ 2147483646 w 59"/>
                <a:gd name="T67" fmla="*/ 2147483646 h 59"/>
                <a:gd name="T68" fmla="*/ 2147483646 w 59"/>
                <a:gd name="T69" fmla="*/ 0 h 59"/>
                <a:gd name="T70" fmla="*/ 2147483646 w 59"/>
                <a:gd name="T71" fmla="*/ 2147483646 h 59"/>
                <a:gd name="T72" fmla="*/ 2147483646 w 59"/>
                <a:gd name="T73" fmla="*/ 2147483646 h 59"/>
                <a:gd name="T74" fmla="*/ 2147483646 w 59"/>
                <a:gd name="T75" fmla="*/ 2147483646 h 59"/>
                <a:gd name="T76" fmla="*/ 2147483646 w 59"/>
                <a:gd name="T77" fmla="*/ 2147483646 h 59"/>
                <a:gd name="T78" fmla="*/ 2147483646 w 59"/>
                <a:gd name="T79" fmla="*/ 2147483646 h 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9" h="59">
                  <a:moveTo>
                    <a:pt x="21" y="6"/>
                  </a:moveTo>
                  <a:cubicBezTo>
                    <a:pt x="18" y="18"/>
                    <a:pt x="18" y="18"/>
                    <a:pt x="18" y="18"/>
                  </a:cubicBezTo>
                  <a:cubicBezTo>
                    <a:pt x="15" y="21"/>
                    <a:pt x="15" y="21"/>
                    <a:pt x="15" y="21"/>
                  </a:cubicBezTo>
                  <a:cubicBezTo>
                    <a:pt x="11" y="29"/>
                    <a:pt x="11" y="29"/>
                    <a:pt x="11" y="29"/>
                  </a:cubicBezTo>
                  <a:cubicBezTo>
                    <a:pt x="7" y="32"/>
                    <a:pt x="7" y="32"/>
                    <a:pt x="7" y="32"/>
                  </a:cubicBezTo>
                  <a:cubicBezTo>
                    <a:pt x="3" y="32"/>
                    <a:pt x="3" y="32"/>
                    <a:pt x="3" y="32"/>
                  </a:cubicBezTo>
                  <a:cubicBezTo>
                    <a:pt x="0" y="35"/>
                    <a:pt x="0" y="35"/>
                    <a:pt x="0" y="35"/>
                  </a:cubicBezTo>
                  <a:cubicBezTo>
                    <a:pt x="1" y="38"/>
                    <a:pt x="1" y="38"/>
                    <a:pt x="1" y="38"/>
                  </a:cubicBezTo>
                  <a:cubicBezTo>
                    <a:pt x="1" y="38"/>
                    <a:pt x="1" y="38"/>
                    <a:pt x="1" y="38"/>
                  </a:cubicBezTo>
                  <a:cubicBezTo>
                    <a:pt x="4" y="36"/>
                    <a:pt x="4" y="36"/>
                    <a:pt x="4" y="36"/>
                  </a:cubicBezTo>
                  <a:cubicBezTo>
                    <a:pt x="4" y="36"/>
                    <a:pt x="11" y="36"/>
                    <a:pt x="12" y="36"/>
                  </a:cubicBezTo>
                  <a:cubicBezTo>
                    <a:pt x="13" y="36"/>
                    <a:pt x="17" y="42"/>
                    <a:pt x="18" y="42"/>
                  </a:cubicBezTo>
                  <a:cubicBezTo>
                    <a:pt x="19" y="42"/>
                    <a:pt x="20" y="43"/>
                    <a:pt x="21" y="42"/>
                  </a:cubicBezTo>
                  <a:cubicBezTo>
                    <a:pt x="22" y="42"/>
                    <a:pt x="24" y="40"/>
                    <a:pt x="24" y="40"/>
                  </a:cubicBezTo>
                  <a:cubicBezTo>
                    <a:pt x="25" y="40"/>
                    <a:pt x="30" y="40"/>
                    <a:pt x="30" y="40"/>
                  </a:cubicBezTo>
                  <a:cubicBezTo>
                    <a:pt x="32" y="52"/>
                    <a:pt x="32" y="52"/>
                    <a:pt x="32" y="52"/>
                  </a:cubicBezTo>
                  <a:cubicBezTo>
                    <a:pt x="38" y="53"/>
                    <a:pt x="38" y="53"/>
                    <a:pt x="38" y="53"/>
                  </a:cubicBezTo>
                  <a:cubicBezTo>
                    <a:pt x="43" y="53"/>
                    <a:pt x="43" y="53"/>
                    <a:pt x="43" y="53"/>
                  </a:cubicBezTo>
                  <a:cubicBezTo>
                    <a:pt x="49" y="56"/>
                    <a:pt x="49" y="56"/>
                    <a:pt x="49" y="56"/>
                  </a:cubicBezTo>
                  <a:cubicBezTo>
                    <a:pt x="55" y="59"/>
                    <a:pt x="55" y="59"/>
                    <a:pt x="55" y="59"/>
                  </a:cubicBezTo>
                  <a:cubicBezTo>
                    <a:pt x="55" y="57"/>
                    <a:pt x="55" y="57"/>
                    <a:pt x="55" y="57"/>
                  </a:cubicBezTo>
                  <a:cubicBezTo>
                    <a:pt x="52" y="53"/>
                    <a:pt x="52" y="53"/>
                    <a:pt x="52" y="53"/>
                  </a:cubicBezTo>
                  <a:cubicBezTo>
                    <a:pt x="53" y="50"/>
                    <a:pt x="53" y="50"/>
                    <a:pt x="53" y="50"/>
                  </a:cubicBezTo>
                  <a:cubicBezTo>
                    <a:pt x="54" y="44"/>
                    <a:pt x="54" y="44"/>
                    <a:pt x="54" y="44"/>
                  </a:cubicBezTo>
                  <a:cubicBezTo>
                    <a:pt x="57" y="43"/>
                    <a:pt x="57" y="43"/>
                    <a:pt x="57" y="43"/>
                  </a:cubicBezTo>
                  <a:cubicBezTo>
                    <a:pt x="55" y="37"/>
                    <a:pt x="55" y="37"/>
                    <a:pt x="55" y="37"/>
                  </a:cubicBezTo>
                  <a:cubicBezTo>
                    <a:pt x="54" y="31"/>
                    <a:pt x="54" y="31"/>
                    <a:pt x="54" y="31"/>
                  </a:cubicBezTo>
                  <a:cubicBezTo>
                    <a:pt x="53" y="25"/>
                    <a:pt x="53" y="25"/>
                    <a:pt x="53" y="25"/>
                  </a:cubicBezTo>
                  <a:cubicBezTo>
                    <a:pt x="55" y="18"/>
                    <a:pt x="55" y="18"/>
                    <a:pt x="55" y="18"/>
                  </a:cubicBezTo>
                  <a:cubicBezTo>
                    <a:pt x="59" y="11"/>
                    <a:pt x="59" y="11"/>
                    <a:pt x="59" y="11"/>
                  </a:cubicBezTo>
                  <a:cubicBezTo>
                    <a:pt x="59" y="10"/>
                    <a:pt x="59" y="10"/>
                    <a:pt x="59" y="10"/>
                  </a:cubicBezTo>
                  <a:cubicBezTo>
                    <a:pt x="59" y="5"/>
                    <a:pt x="59" y="5"/>
                    <a:pt x="59" y="5"/>
                  </a:cubicBezTo>
                  <a:cubicBezTo>
                    <a:pt x="56" y="3"/>
                    <a:pt x="56" y="3"/>
                    <a:pt x="56" y="3"/>
                  </a:cubicBezTo>
                  <a:cubicBezTo>
                    <a:pt x="51" y="3"/>
                    <a:pt x="51" y="3"/>
                    <a:pt x="51" y="3"/>
                  </a:cubicBezTo>
                  <a:cubicBezTo>
                    <a:pt x="49" y="0"/>
                    <a:pt x="49" y="0"/>
                    <a:pt x="49" y="0"/>
                  </a:cubicBezTo>
                  <a:cubicBezTo>
                    <a:pt x="41" y="1"/>
                    <a:pt x="41" y="1"/>
                    <a:pt x="41" y="1"/>
                  </a:cubicBezTo>
                  <a:cubicBezTo>
                    <a:pt x="32" y="3"/>
                    <a:pt x="32" y="3"/>
                    <a:pt x="32" y="3"/>
                  </a:cubicBezTo>
                  <a:cubicBezTo>
                    <a:pt x="27" y="1"/>
                    <a:pt x="27" y="1"/>
                    <a:pt x="27" y="1"/>
                  </a:cubicBezTo>
                  <a:cubicBezTo>
                    <a:pt x="21" y="2"/>
                    <a:pt x="21" y="2"/>
                    <a:pt x="21" y="2"/>
                  </a:cubicBezTo>
                  <a:cubicBezTo>
                    <a:pt x="21" y="6"/>
                    <a:pt x="21" y="6"/>
                    <a:pt x="21" y="6"/>
                  </a:cubicBez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09" name="Freeform 378">
              <a:extLst>
                <a:ext uri="{FF2B5EF4-FFF2-40B4-BE49-F238E27FC236}">
                  <a16:creationId xmlns:a16="http://schemas.microsoft.com/office/drawing/2014/main" id="{502A08AD-8B7A-7F83-25E8-0E8D2D1745ED}"/>
                </a:ext>
              </a:extLst>
            </p:cNvPr>
            <p:cNvSpPr>
              <a:spLocks/>
            </p:cNvSpPr>
            <p:nvPr/>
          </p:nvSpPr>
          <p:spPr bwMode="auto">
            <a:xfrm>
              <a:off x="8669105" y="3373411"/>
              <a:ext cx="281851" cy="269756"/>
            </a:xfrm>
            <a:custGeom>
              <a:avLst/>
              <a:gdLst>
                <a:gd name="T0" fmla="*/ 2147483646 w 47"/>
                <a:gd name="T1" fmla="*/ 2147483646 h 45"/>
                <a:gd name="T2" fmla="*/ 2147483646 w 47"/>
                <a:gd name="T3" fmla="*/ 2147483646 h 45"/>
                <a:gd name="T4" fmla="*/ 2147483646 w 47"/>
                <a:gd name="T5" fmla="*/ 2147483646 h 45"/>
                <a:gd name="T6" fmla="*/ 2147483646 w 47"/>
                <a:gd name="T7" fmla="*/ 2147483646 h 45"/>
                <a:gd name="T8" fmla="*/ 2147483646 w 47"/>
                <a:gd name="T9" fmla="*/ 2147483646 h 45"/>
                <a:gd name="T10" fmla="*/ 2147483646 w 47"/>
                <a:gd name="T11" fmla="*/ 2147483646 h 45"/>
                <a:gd name="T12" fmla="*/ 2147483646 w 47"/>
                <a:gd name="T13" fmla="*/ 2147483646 h 45"/>
                <a:gd name="T14" fmla="*/ 2147483646 w 47"/>
                <a:gd name="T15" fmla="*/ 2147483646 h 45"/>
                <a:gd name="T16" fmla="*/ 2147483646 w 47"/>
                <a:gd name="T17" fmla="*/ 2147483646 h 45"/>
                <a:gd name="T18" fmla="*/ 2147483646 w 47"/>
                <a:gd name="T19" fmla="*/ 2147483646 h 45"/>
                <a:gd name="T20" fmla="*/ 2147483646 w 47"/>
                <a:gd name="T21" fmla="*/ 2147483646 h 45"/>
                <a:gd name="T22" fmla="*/ 2147483646 w 47"/>
                <a:gd name="T23" fmla="*/ 2147483646 h 45"/>
                <a:gd name="T24" fmla="*/ 2147483646 w 47"/>
                <a:gd name="T25" fmla="*/ 2147483646 h 45"/>
                <a:gd name="T26" fmla="*/ 2147483646 w 47"/>
                <a:gd name="T27" fmla="*/ 2147483646 h 45"/>
                <a:gd name="T28" fmla="*/ 2147483646 w 47"/>
                <a:gd name="T29" fmla="*/ 0 h 45"/>
                <a:gd name="T30" fmla="*/ 2147483646 w 47"/>
                <a:gd name="T31" fmla="*/ 0 h 45"/>
                <a:gd name="T32" fmla="*/ 2147483646 w 47"/>
                <a:gd name="T33" fmla="*/ 2147483646 h 45"/>
                <a:gd name="T34" fmla="*/ 2147483646 w 47"/>
                <a:gd name="T35" fmla="*/ 2147483646 h 45"/>
                <a:gd name="T36" fmla="*/ 2147483646 w 47"/>
                <a:gd name="T37" fmla="*/ 2147483646 h 45"/>
                <a:gd name="T38" fmla="*/ 2147483646 w 47"/>
                <a:gd name="T39" fmla="*/ 2147483646 h 45"/>
                <a:gd name="T40" fmla="*/ 2147483646 w 47"/>
                <a:gd name="T41" fmla="*/ 2147483646 h 45"/>
                <a:gd name="T42" fmla="*/ 2147483646 w 47"/>
                <a:gd name="T43" fmla="*/ 2147483646 h 45"/>
                <a:gd name="T44" fmla="*/ 2147483646 w 47"/>
                <a:gd name="T45" fmla="*/ 2147483646 h 45"/>
                <a:gd name="T46" fmla="*/ 0 w 47"/>
                <a:gd name="T47" fmla="*/ 2147483646 h 45"/>
                <a:gd name="T48" fmla="*/ 2147483646 w 47"/>
                <a:gd name="T49" fmla="*/ 2147483646 h 45"/>
                <a:gd name="T50" fmla="*/ 2147483646 w 47"/>
                <a:gd name="T51" fmla="*/ 2147483646 h 45"/>
                <a:gd name="T52" fmla="*/ 2147483646 w 47"/>
                <a:gd name="T53" fmla="*/ 2147483646 h 45"/>
                <a:gd name="T54" fmla="*/ 2147483646 w 47"/>
                <a:gd name="T55" fmla="*/ 2147483646 h 45"/>
                <a:gd name="T56" fmla="*/ 2147483646 w 47"/>
                <a:gd name="T57" fmla="*/ 2147483646 h 45"/>
                <a:gd name="T58" fmla="*/ 2147483646 w 47"/>
                <a:gd name="T59" fmla="*/ 2147483646 h 4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7" h="45">
                  <a:moveTo>
                    <a:pt x="22" y="45"/>
                  </a:moveTo>
                  <a:cubicBezTo>
                    <a:pt x="23" y="45"/>
                    <a:pt x="24" y="44"/>
                    <a:pt x="24" y="44"/>
                  </a:cubicBezTo>
                  <a:cubicBezTo>
                    <a:pt x="27" y="45"/>
                    <a:pt x="27" y="45"/>
                    <a:pt x="27" y="45"/>
                  </a:cubicBezTo>
                  <a:cubicBezTo>
                    <a:pt x="29" y="45"/>
                    <a:pt x="29" y="45"/>
                    <a:pt x="29" y="45"/>
                  </a:cubicBezTo>
                  <a:cubicBezTo>
                    <a:pt x="32" y="43"/>
                    <a:pt x="32" y="43"/>
                    <a:pt x="32" y="43"/>
                  </a:cubicBezTo>
                  <a:cubicBezTo>
                    <a:pt x="39" y="41"/>
                    <a:pt x="39" y="41"/>
                    <a:pt x="39" y="41"/>
                  </a:cubicBezTo>
                  <a:cubicBezTo>
                    <a:pt x="47" y="32"/>
                    <a:pt x="47" y="32"/>
                    <a:pt x="47" y="32"/>
                  </a:cubicBezTo>
                  <a:cubicBezTo>
                    <a:pt x="40" y="31"/>
                    <a:pt x="40" y="31"/>
                    <a:pt x="40" y="31"/>
                  </a:cubicBezTo>
                  <a:cubicBezTo>
                    <a:pt x="33" y="27"/>
                    <a:pt x="33" y="27"/>
                    <a:pt x="33" y="27"/>
                  </a:cubicBezTo>
                  <a:cubicBezTo>
                    <a:pt x="31" y="24"/>
                    <a:pt x="31" y="24"/>
                    <a:pt x="31" y="24"/>
                  </a:cubicBezTo>
                  <a:cubicBezTo>
                    <a:pt x="34" y="22"/>
                    <a:pt x="34" y="22"/>
                    <a:pt x="34" y="22"/>
                  </a:cubicBezTo>
                  <a:cubicBezTo>
                    <a:pt x="33" y="20"/>
                    <a:pt x="33" y="20"/>
                    <a:pt x="33" y="20"/>
                  </a:cubicBezTo>
                  <a:cubicBezTo>
                    <a:pt x="25" y="8"/>
                    <a:pt x="25" y="8"/>
                    <a:pt x="25" y="8"/>
                  </a:cubicBezTo>
                  <a:cubicBezTo>
                    <a:pt x="20" y="6"/>
                    <a:pt x="20" y="6"/>
                    <a:pt x="20" y="6"/>
                  </a:cubicBezTo>
                  <a:cubicBezTo>
                    <a:pt x="17" y="0"/>
                    <a:pt x="17" y="0"/>
                    <a:pt x="17" y="0"/>
                  </a:cubicBezTo>
                  <a:cubicBezTo>
                    <a:pt x="17" y="0"/>
                    <a:pt x="17" y="0"/>
                    <a:pt x="17" y="0"/>
                  </a:cubicBezTo>
                  <a:cubicBezTo>
                    <a:pt x="15" y="1"/>
                    <a:pt x="15" y="1"/>
                    <a:pt x="15" y="1"/>
                  </a:cubicBezTo>
                  <a:cubicBezTo>
                    <a:pt x="12" y="3"/>
                    <a:pt x="12" y="3"/>
                    <a:pt x="12" y="3"/>
                  </a:cubicBezTo>
                  <a:cubicBezTo>
                    <a:pt x="11" y="14"/>
                    <a:pt x="11" y="14"/>
                    <a:pt x="11" y="14"/>
                  </a:cubicBezTo>
                  <a:cubicBezTo>
                    <a:pt x="8" y="20"/>
                    <a:pt x="8" y="20"/>
                    <a:pt x="8" y="20"/>
                  </a:cubicBezTo>
                  <a:cubicBezTo>
                    <a:pt x="4" y="24"/>
                    <a:pt x="4" y="24"/>
                    <a:pt x="4" y="24"/>
                  </a:cubicBezTo>
                  <a:cubicBezTo>
                    <a:pt x="3" y="30"/>
                    <a:pt x="3" y="30"/>
                    <a:pt x="3" y="30"/>
                  </a:cubicBezTo>
                  <a:cubicBezTo>
                    <a:pt x="1" y="30"/>
                    <a:pt x="1" y="30"/>
                    <a:pt x="1" y="30"/>
                  </a:cubicBezTo>
                  <a:cubicBezTo>
                    <a:pt x="0" y="33"/>
                    <a:pt x="0" y="33"/>
                    <a:pt x="0" y="33"/>
                  </a:cubicBezTo>
                  <a:cubicBezTo>
                    <a:pt x="4" y="36"/>
                    <a:pt x="4" y="36"/>
                    <a:pt x="4" y="36"/>
                  </a:cubicBezTo>
                  <a:cubicBezTo>
                    <a:pt x="7" y="39"/>
                    <a:pt x="7" y="39"/>
                    <a:pt x="7" y="39"/>
                  </a:cubicBezTo>
                  <a:cubicBezTo>
                    <a:pt x="9" y="41"/>
                    <a:pt x="9" y="41"/>
                    <a:pt x="9" y="41"/>
                  </a:cubicBezTo>
                  <a:cubicBezTo>
                    <a:pt x="9" y="42"/>
                    <a:pt x="9" y="42"/>
                    <a:pt x="9" y="42"/>
                  </a:cubicBezTo>
                  <a:cubicBezTo>
                    <a:pt x="12" y="43"/>
                    <a:pt x="12" y="43"/>
                    <a:pt x="12" y="43"/>
                  </a:cubicBezTo>
                  <a:cubicBezTo>
                    <a:pt x="12" y="43"/>
                    <a:pt x="21" y="45"/>
                    <a:pt x="22" y="45"/>
                  </a:cubicBez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10" name="Freeform 379">
              <a:extLst>
                <a:ext uri="{FF2B5EF4-FFF2-40B4-BE49-F238E27FC236}">
                  <a16:creationId xmlns:a16="http://schemas.microsoft.com/office/drawing/2014/main" id="{17C794BE-F695-23B3-54CF-AD222F9AF6CF}"/>
                </a:ext>
              </a:extLst>
            </p:cNvPr>
            <p:cNvSpPr>
              <a:spLocks/>
            </p:cNvSpPr>
            <p:nvPr/>
          </p:nvSpPr>
          <p:spPr bwMode="auto">
            <a:xfrm>
              <a:off x="8687250" y="3623812"/>
              <a:ext cx="156047" cy="179030"/>
            </a:xfrm>
            <a:custGeom>
              <a:avLst/>
              <a:gdLst>
                <a:gd name="T0" fmla="*/ 2147483646 w 26"/>
                <a:gd name="T1" fmla="*/ 2147483646 h 30"/>
                <a:gd name="T2" fmla="*/ 2147483646 w 26"/>
                <a:gd name="T3" fmla="*/ 2147483646 h 30"/>
                <a:gd name="T4" fmla="*/ 2147483646 w 26"/>
                <a:gd name="T5" fmla="*/ 2147483646 h 30"/>
                <a:gd name="T6" fmla="*/ 2147483646 w 26"/>
                <a:gd name="T7" fmla="*/ 2147483646 h 30"/>
                <a:gd name="T8" fmla="*/ 2147483646 w 26"/>
                <a:gd name="T9" fmla="*/ 2147483646 h 30"/>
                <a:gd name="T10" fmla="*/ 2147483646 w 26"/>
                <a:gd name="T11" fmla="*/ 2147483646 h 30"/>
                <a:gd name="T12" fmla="*/ 2147483646 w 26"/>
                <a:gd name="T13" fmla="*/ 2147483646 h 30"/>
                <a:gd name="T14" fmla="*/ 2147483646 w 26"/>
                <a:gd name="T15" fmla="*/ 0 h 30"/>
                <a:gd name="T16" fmla="*/ 2147483646 w 26"/>
                <a:gd name="T17" fmla="*/ 2147483646 h 30"/>
                <a:gd name="T18" fmla="*/ 2147483646 w 26"/>
                <a:gd name="T19" fmla="*/ 2147483646 h 30"/>
                <a:gd name="T20" fmla="*/ 0 w 26"/>
                <a:gd name="T21" fmla="*/ 2147483646 h 30"/>
                <a:gd name="T22" fmla="*/ 2147483646 w 26"/>
                <a:gd name="T23" fmla="*/ 2147483646 h 30"/>
                <a:gd name="T24" fmla="*/ 2147483646 w 26"/>
                <a:gd name="T25" fmla="*/ 2147483646 h 30"/>
                <a:gd name="T26" fmla="*/ 0 w 26"/>
                <a:gd name="T27" fmla="*/ 2147483646 h 30"/>
                <a:gd name="T28" fmla="*/ 2147483646 w 26"/>
                <a:gd name="T29" fmla="*/ 2147483646 h 30"/>
                <a:gd name="T30" fmla="*/ 2147483646 w 26"/>
                <a:gd name="T31" fmla="*/ 2147483646 h 30"/>
                <a:gd name="T32" fmla="*/ 2147483646 w 26"/>
                <a:gd name="T33" fmla="*/ 2147483646 h 30"/>
                <a:gd name="T34" fmla="*/ 2147483646 w 26"/>
                <a:gd name="T35" fmla="*/ 2147483646 h 30"/>
                <a:gd name="T36" fmla="*/ 2147483646 w 26"/>
                <a:gd name="T37" fmla="*/ 2147483646 h 30"/>
                <a:gd name="T38" fmla="*/ 2147483646 w 26"/>
                <a:gd name="T39" fmla="*/ 2147483646 h 30"/>
                <a:gd name="T40" fmla="*/ 2147483646 w 26"/>
                <a:gd name="T41" fmla="*/ 2147483646 h 30"/>
                <a:gd name="T42" fmla="*/ 2147483646 w 26"/>
                <a:gd name="T43" fmla="*/ 2147483646 h 30"/>
                <a:gd name="T44" fmla="*/ 2147483646 w 26"/>
                <a:gd name="T45" fmla="*/ 2147483646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6" h="30">
                  <a:moveTo>
                    <a:pt x="23" y="7"/>
                  </a:moveTo>
                  <a:cubicBezTo>
                    <a:pt x="26" y="4"/>
                    <a:pt x="26" y="4"/>
                    <a:pt x="26" y="4"/>
                  </a:cubicBezTo>
                  <a:cubicBezTo>
                    <a:pt x="26" y="3"/>
                    <a:pt x="26" y="3"/>
                    <a:pt x="26" y="3"/>
                  </a:cubicBezTo>
                  <a:cubicBezTo>
                    <a:pt x="24" y="3"/>
                    <a:pt x="24" y="3"/>
                    <a:pt x="24" y="3"/>
                  </a:cubicBezTo>
                  <a:cubicBezTo>
                    <a:pt x="21" y="2"/>
                    <a:pt x="21" y="2"/>
                    <a:pt x="21" y="2"/>
                  </a:cubicBezTo>
                  <a:cubicBezTo>
                    <a:pt x="21" y="2"/>
                    <a:pt x="20" y="3"/>
                    <a:pt x="19" y="3"/>
                  </a:cubicBezTo>
                  <a:cubicBezTo>
                    <a:pt x="18" y="3"/>
                    <a:pt x="9" y="1"/>
                    <a:pt x="9" y="1"/>
                  </a:cubicBezTo>
                  <a:cubicBezTo>
                    <a:pt x="6" y="0"/>
                    <a:pt x="6" y="0"/>
                    <a:pt x="6" y="0"/>
                  </a:cubicBezTo>
                  <a:cubicBezTo>
                    <a:pt x="6" y="1"/>
                    <a:pt x="6" y="1"/>
                    <a:pt x="6" y="1"/>
                  </a:cubicBezTo>
                  <a:cubicBezTo>
                    <a:pt x="3" y="1"/>
                    <a:pt x="3" y="1"/>
                    <a:pt x="3" y="1"/>
                  </a:cubicBezTo>
                  <a:cubicBezTo>
                    <a:pt x="0" y="3"/>
                    <a:pt x="0" y="3"/>
                    <a:pt x="0" y="3"/>
                  </a:cubicBezTo>
                  <a:cubicBezTo>
                    <a:pt x="2" y="5"/>
                    <a:pt x="2" y="5"/>
                    <a:pt x="2" y="5"/>
                  </a:cubicBezTo>
                  <a:cubicBezTo>
                    <a:pt x="2" y="9"/>
                    <a:pt x="2" y="9"/>
                    <a:pt x="2" y="9"/>
                  </a:cubicBezTo>
                  <a:cubicBezTo>
                    <a:pt x="0" y="13"/>
                    <a:pt x="0" y="13"/>
                    <a:pt x="0" y="13"/>
                  </a:cubicBezTo>
                  <a:cubicBezTo>
                    <a:pt x="1" y="19"/>
                    <a:pt x="1" y="19"/>
                    <a:pt x="1" y="19"/>
                  </a:cubicBezTo>
                  <a:cubicBezTo>
                    <a:pt x="12" y="24"/>
                    <a:pt x="12" y="24"/>
                    <a:pt x="12" y="24"/>
                  </a:cubicBezTo>
                  <a:cubicBezTo>
                    <a:pt x="12" y="27"/>
                    <a:pt x="12" y="27"/>
                    <a:pt x="12" y="27"/>
                  </a:cubicBezTo>
                  <a:cubicBezTo>
                    <a:pt x="17" y="30"/>
                    <a:pt x="17" y="30"/>
                    <a:pt x="17" y="30"/>
                  </a:cubicBezTo>
                  <a:cubicBezTo>
                    <a:pt x="17" y="29"/>
                    <a:pt x="18" y="29"/>
                    <a:pt x="18" y="29"/>
                  </a:cubicBezTo>
                  <a:cubicBezTo>
                    <a:pt x="22" y="23"/>
                    <a:pt x="22" y="23"/>
                    <a:pt x="22" y="23"/>
                  </a:cubicBezTo>
                  <a:cubicBezTo>
                    <a:pt x="25" y="20"/>
                    <a:pt x="25" y="20"/>
                    <a:pt x="25" y="20"/>
                  </a:cubicBezTo>
                  <a:cubicBezTo>
                    <a:pt x="23" y="17"/>
                    <a:pt x="23" y="17"/>
                    <a:pt x="23" y="17"/>
                  </a:cubicBezTo>
                  <a:lnTo>
                    <a:pt x="23" y="7"/>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11" name="Freeform 380">
              <a:extLst>
                <a:ext uri="{FF2B5EF4-FFF2-40B4-BE49-F238E27FC236}">
                  <a16:creationId xmlns:a16="http://schemas.microsoft.com/office/drawing/2014/main" id="{05E3A3F2-88B3-5A9B-42A6-EA1BFEE8DF99}"/>
                </a:ext>
              </a:extLst>
            </p:cNvPr>
            <p:cNvSpPr>
              <a:spLocks/>
            </p:cNvSpPr>
            <p:nvPr/>
          </p:nvSpPr>
          <p:spPr bwMode="auto">
            <a:xfrm>
              <a:off x="8519107" y="4010904"/>
              <a:ext cx="143950" cy="136692"/>
            </a:xfrm>
            <a:custGeom>
              <a:avLst/>
              <a:gdLst>
                <a:gd name="T0" fmla="*/ 2147483646 w 24"/>
                <a:gd name="T1" fmla="*/ 2147483646 h 23"/>
                <a:gd name="T2" fmla="*/ 2147483646 w 24"/>
                <a:gd name="T3" fmla="*/ 2147483646 h 23"/>
                <a:gd name="T4" fmla="*/ 2147483646 w 24"/>
                <a:gd name="T5" fmla="*/ 2147483646 h 23"/>
                <a:gd name="T6" fmla="*/ 0 w 24"/>
                <a:gd name="T7" fmla="*/ 2147483646 h 23"/>
                <a:gd name="T8" fmla="*/ 2147483646 w 24"/>
                <a:gd name="T9" fmla="*/ 2147483646 h 23"/>
                <a:gd name="T10" fmla="*/ 2147483646 w 24"/>
                <a:gd name="T11" fmla="*/ 2147483646 h 23"/>
                <a:gd name="T12" fmla="*/ 2147483646 w 24"/>
                <a:gd name="T13" fmla="*/ 2147483646 h 23"/>
                <a:gd name="T14" fmla="*/ 2147483646 w 24"/>
                <a:gd name="T15" fmla="*/ 2147483646 h 23"/>
                <a:gd name="T16" fmla="*/ 2147483646 w 24"/>
                <a:gd name="T17" fmla="*/ 2147483646 h 23"/>
                <a:gd name="T18" fmla="*/ 2147483646 w 24"/>
                <a:gd name="T19" fmla="*/ 2147483646 h 23"/>
                <a:gd name="T20" fmla="*/ 2147483646 w 24"/>
                <a:gd name="T21" fmla="*/ 2147483646 h 23"/>
                <a:gd name="T22" fmla="*/ 2147483646 w 24"/>
                <a:gd name="T23" fmla="*/ 2147483646 h 23"/>
                <a:gd name="T24" fmla="*/ 2147483646 w 24"/>
                <a:gd name="T25" fmla="*/ 2147483646 h 23"/>
                <a:gd name="T26" fmla="*/ 2147483646 w 24"/>
                <a:gd name="T27" fmla="*/ 2147483646 h 23"/>
                <a:gd name="T28" fmla="*/ 2147483646 w 24"/>
                <a:gd name="T29" fmla="*/ 2147483646 h 23"/>
                <a:gd name="T30" fmla="*/ 2147483646 w 24"/>
                <a:gd name="T31" fmla="*/ 0 h 23"/>
                <a:gd name="T32" fmla="*/ 2147483646 w 24"/>
                <a:gd name="T33" fmla="*/ 2147483646 h 23"/>
                <a:gd name="T34" fmla="*/ 2147483646 w 24"/>
                <a:gd name="T35" fmla="*/ 2147483646 h 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 h="23">
                  <a:moveTo>
                    <a:pt x="9" y="5"/>
                  </a:moveTo>
                  <a:cubicBezTo>
                    <a:pt x="9" y="5"/>
                    <a:pt x="6" y="8"/>
                    <a:pt x="6" y="8"/>
                  </a:cubicBezTo>
                  <a:cubicBezTo>
                    <a:pt x="5" y="8"/>
                    <a:pt x="2" y="7"/>
                    <a:pt x="2" y="7"/>
                  </a:cubicBezTo>
                  <a:cubicBezTo>
                    <a:pt x="0" y="8"/>
                    <a:pt x="0" y="8"/>
                    <a:pt x="0" y="8"/>
                  </a:cubicBezTo>
                  <a:cubicBezTo>
                    <a:pt x="1" y="8"/>
                    <a:pt x="1" y="8"/>
                    <a:pt x="1" y="8"/>
                  </a:cubicBezTo>
                  <a:cubicBezTo>
                    <a:pt x="3" y="12"/>
                    <a:pt x="3" y="12"/>
                    <a:pt x="3" y="12"/>
                  </a:cubicBezTo>
                  <a:cubicBezTo>
                    <a:pt x="6" y="16"/>
                    <a:pt x="6" y="16"/>
                    <a:pt x="6" y="16"/>
                  </a:cubicBezTo>
                  <a:cubicBezTo>
                    <a:pt x="8" y="16"/>
                    <a:pt x="8" y="16"/>
                    <a:pt x="8" y="16"/>
                  </a:cubicBezTo>
                  <a:cubicBezTo>
                    <a:pt x="9" y="20"/>
                    <a:pt x="9" y="20"/>
                    <a:pt x="9" y="20"/>
                  </a:cubicBezTo>
                  <a:cubicBezTo>
                    <a:pt x="14" y="22"/>
                    <a:pt x="14" y="22"/>
                    <a:pt x="14" y="22"/>
                  </a:cubicBezTo>
                  <a:cubicBezTo>
                    <a:pt x="20" y="23"/>
                    <a:pt x="20" y="23"/>
                    <a:pt x="20" y="23"/>
                  </a:cubicBezTo>
                  <a:cubicBezTo>
                    <a:pt x="22" y="20"/>
                    <a:pt x="22" y="20"/>
                    <a:pt x="22" y="20"/>
                  </a:cubicBezTo>
                  <a:cubicBezTo>
                    <a:pt x="24" y="12"/>
                    <a:pt x="24" y="12"/>
                    <a:pt x="24" y="12"/>
                  </a:cubicBezTo>
                  <a:cubicBezTo>
                    <a:pt x="24" y="7"/>
                    <a:pt x="24" y="7"/>
                    <a:pt x="24" y="7"/>
                  </a:cubicBezTo>
                  <a:cubicBezTo>
                    <a:pt x="24" y="3"/>
                    <a:pt x="24" y="3"/>
                    <a:pt x="24" y="3"/>
                  </a:cubicBezTo>
                  <a:cubicBezTo>
                    <a:pt x="16" y="0"/>
                    <a:pt x="16" y="0"/>
                    <a:pt x="16" y="0"/>
                  </a:cubicBezTo>
                  <a:cubicBezTo>
                    <a:pt x="13" y="1"/>
                    <a:pt x="13" y="1"/>
                    <a:pt x="13" y="1"/>
                  </a:cubicBezTo>
                  <a:lnTo>
                    <a:pt x="9" y="5"/>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12" name="Freeform 381">
              <a:extLst>
                <a:ext uri="{FF2B5EF4-FFF2-40B4-BE49-F238E27FC236}">
                  <a16:creationId xmlns:a16="http://schemas.microsoft.com/office/drawing/2014/main" id="{B0EBEB8A-26E8-18A3-B617-52D4B8F73493}"/>
                </a:ext>
              </a:extLst>
            </p:cNvPr>
            <p:cNvSpPr>
              <a:spLocks/>
            </p:cNvSpPr>
            <p:nvPr/>
          </p:nvSpPr>
          <p:spPr bwMode="auto">
            <a:xfrm>
              <a:off x="8465881" y="3643166"/>
              <a:ext cx="257658" cy="414915"/>
            </a:xfrm>
            <a:custGeom>
              <a:avLst/>
              <a:gdLst>
                <a:gd name="T0" fmla="*/ 2147483646 w 43"/>
                <a:gd name="T1" fmla="*/ 2147483646 h 70"/>
                <a:gd name="T2" fmla="*/ 2147483646 w 43"/>
                <a:gd name="T3" fmla="*/ 2147483646 h 70"/>
                <a:gd name="T4" fmla="*/ 2147483646 w 43"/>
                <a:gd name="T5" fmla="*/ 2147483646 h 70"/>
                <a:gd name="T6" fmla="*/ 2147483646 w 43"/>
                <a:gd name="T7" fmla="*/ 2147483646 h 70"/>
                <a:gd name="T8" fmla="*/ 2147483646 w 43"/>
                <a:gd name="T9" fmla="*/ 2147483646 h 70"/>
                <a:gd name="T10" fmla="*/ 2147483646 w 43"/>
                <a:gd name="T11" fmla="*/ 2147483646 h 70"/>
                <a:gd name="T12" fmla="*/ 2147483646 w 43"/>
                <a:gd name="T13" fmla="*/ 2147483646 h 70"/>
                <a:gd name="T14" fmla="*/ 2147483646 w 43"/>
                <a:gd name="T15" fmla="*/ 2147483646 h 70"/>
                <a:gd name="T16" fmla="*/ 2147483646 w 43"/>
                <a:gd name="T17" fmla="*/ 2147483646 h 70"/>
                <a:gd name="T18" fmla="*/ 2147483646 w 43"/>
                <a:gd name="T19" fmla="*/ 2147483646 h 70"/>
                <a:gd name="T20" fmla="*/ 2147483646 w 43"/>
                <a:gd name="T21" fmla="*/ 2147483646 h 70"/>
                <a:gd name="T22" fmla="*/ 2147483646 w 43"/>
                <a:gd name="T23" fmla="*/ 2147483646 h 70"/>
                <a:gd name="T24" fmla="*/ 2147483646 w 43"/>
                <a:gd name="T25" fmla="*/ 2147483646 h 70"/>
                <a:gd name="T26" fmla="*/ 2147483646 w 43"/>
                <a:gd name="T27" fmla="*/ 2147483646 h 70"/>
                <a:gd name="T28" fmla="*/ 2147483646 w 43"/>
                <a:gd name="T29" fmla="*/ 2147483646 h 70"/>
                <a:gd name="T30" fmla="*/ 0 w 43"/>
                <a:gd name="T31" fmla="*/ 2147483646 h 70"/>
                <a:gd name="T32" fmla="*/ 0 w 43"/>
                <a:gd name="T33" fmla="*/ 2147483646 h 70"/>
                <a:gd name="T34" fmla="*/ 2147483646 w 43"/>
                <a:gd name="T35" fmla="*/ 2147483646 h 70"/>
                <a:gd name="T36" fmla="*/ 2147483646 w 43"/>
                <a:gd name="T37" fmla="*/ 2147483646 h 70"/>
                <a:gd name="T38" fmla="*/ 2147483646 w 43"/>
                <a:gd name="T39" fmla="*/ 2147483646 h 70"/>
                <a:gd name="T40" fmla="*/ 2147483646 w 43"/>
                <a:gd name="T41" fmla="*/ 2147483646 h 70"/>
                <a:gd name="T42" fmla="*/ 2147483646 w 43"/>
                <a:gd name="T43" fmla="*/ 2147483646 h 70"/>
                <a:gd name="T44" fmla="*/ 2147483646 w 43"/>
                <a:gd name="T45" fmla="*/ 2147483646 h 70"/>
                <a:gd name="T46" fmla="*/ 2147483646 w 43"/>
                <a:gd name="T47" fmla="*/ 2147483646 h 70"/>
                <a:gd name="T48" fmla="*/ 2147483646 w 43"/>
                <a:gd name="T49" fmla="*/ 2147483646 h 70"/>
                <a:gd name="T50" fmla="*/ 2147483646 w 43"/>
                <a:gd name="T51" fmla="*/ 2147483646 h 70"/>
                <a:gd name="T52" fmla="*/ 2147483646 w 43"/>
                <a:gd name="T53" fmla="*/ 2147483646 h 70"/>
                <a:gd name="T54" fmla="*/ 2147483646 w 43"/>
                <a:gd name="T55" fmla="*/ 2147483646 h 70"/>
                <a:gd name="T56" fmla="*/ 2147483646 w 43"/>
                <a:gd name="T57" fmla="*/ 2147483646 h 70"/>
                <a:gd name="T58" fmla="*/ 2147483646 w 43"/>
                <a:gd name="T59" fmla="*/ 2147483646 h 70"/>
                <a:gd name="T60" fmla="*/ 2147483646 w 43"/>
                <a:gd name="T61" fmla="*/ 2147483646 h 70"/>
                <a:gd name="T62" fmla="*/ 2147483646 w 43"/>
                <a:gd name="T63" fmla="*/ 2147483646 h 70"/>
                <a:gd name="T64" fmla="*/ 2147483646 w 43"/>
                <a:gd name="T65" fmla="*/ 2147483646 h 70"/>
                <a:gd name="T66" fmla="*/ 2147483646 w 43"/>
                <a:gd name="T67" fmla="*/ 2147483646 h 70"/>
                <a:gd name="T68" fmla="*/ 2147483646 w 43"/>
                <a:gd name="T69" fmla="*/ 2147483646 h 70"/>
                <a:gd name="T70" fmla="*/ 2147483646 w 43"/>
                <a:gd name="T71" fmla="*/ 2147483646 h 70"/>
                <a:gd name="T72" fmla="*/ 2147483646 w 43"/>
                <a:gd name="T73" fmla="*/ 2147483646 h 70"/>
                <a:gd name="T74" fmla="*/ 2147483646 w 43"/>
                <a:gd name="T75" fmla="*/ 2147483646 h 70"/>
                <a:gd name="T76" fmla="*/ 2147483646 w 43"/>
                <a:gd name="T77" fmla="*/ 2147483646 h 70"/>
                <a:gd name="T78" fmla="*/ 2147483646 w 43"/>
                <a:gd name="T79" fmla="*/ 2147483646 h 70"/>
                <a:gd name="T80" fmla="*/ 2147483646 w 43"/>
                <a:gd name="T81" fmla="*/ 2147483646 h 70"/>
                <a:gd name="T82" fmla="*/ 2147483646 w 43"/>
                <a:gd name="T83" fmla="*/ 2147483646 h 70"/>
                <a:gd name="T84" fmla="*/ 2147483646 w 43"/>
                <a:gd name="T85" fmla="*/ 2147483646 h 70"/>
                <a:gd name="T86" fmla="*/ 2147483646 w 43"/>
                <a:gd name="T87" fmla="*/ 2147483646 h 70"/>
                <a:gd name="T88" fmla="*/ 2147483646 w 43"/>
                <a:gd name="T89" fmla="*/ 2147483646 h 70"/>
                <a:gd name="T90" fmla="*/ 2147483646 w 43"/>
                <a:gd name="T91" fmla="*/ 2147483646 h 70"/>
                <a:gd name="T92" fmla="*/ 2147483646 w 43"/>
                <a:gd name="T93" fmla="*/ 2147483646 h 70"/>
                <a:gd name="T94" fmla="*/ 2147483646 w 43"/>
                <a:gd name="T95" fmla="*/ 2147483646 h 70"/>
                <a:gd name="T96" fmla="*/ 2147483646 w 43"/>
                <a:gd name="T97" fmla="*/ 2147483646 h 70"/>
                <a:gd name="T98" fmla="*/ 2147483646 w 43"/>
                <a:gd name="T99" fmla="*/ 2147483646 h 70"/>
                <a:gd name="T100" fmla="*/ 2147483646 w 43"/>
                <a:gd name="T101" fmla="*/ 2147483646 h 70"/>
                <a:gd name="T102" fmla="*/ 2147483646 w 43"/>
                <a:gd name="T103" fmla="*/ 2147483646 h 70"/>
                <a:gd name="T104" fmla="*/ 2147483646 w 43"/>
                <a:gd name="T105" fmla="*/ 2147483646 h 70"/>
                <a:gd name="T106" fmla="*/ 2147483646 w 43"/>
                <a:gd name="T107" fmla="*/ 2147483646 h 70"/>
                <a:gd name="T108" fmla="*/ 2147483646 w 43"/>
                <a:gd name="T109" fmla="*/ 2147483646 h 70"/>
                <a:gd name="T110" fmla="*/ 2147483646 w 43"/>
                <a:gd name="T111" fmla="*/ 0 h 70"/>
                <a:gd name="T112" fmla="*/ 2147483646 w 43"/>
                <a:gd name="T113" fmla="*/ 0 h 70"/>
                <a:gd name="T114" fmla="*/ 2147483646 w 43"/>
                <a:gd name="T115" fmla="*/ 2147483646 h 70"/>
                <a:gd name="T116" fmla="*/ 2147483646 w 43"/>
                <a:gd name="T117" fmla="*/ 0 h 70"/>
                <a:gd name="T118" fmla="*/ 2147483646 w 43"/>
                <a:gd name="T119" fmla="*/ 2147483646 h 70"/>
                <a:gd name="T120" fmla="*/ 2147483646 w 43"/>
                <a:gd name="T121" fmla="*/ 2147483646 h 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 h="70">
                  <a:moveTo>
                    <a:pt x="27" y="6"/>
                  </a:moveTo>
                  <a:cubicBezTo>
                    <a:pt x="23" y="13"/>
                    <a:pt x="23" y="13"/>
                    <a:pt x="23" y="13"/>
                  </a:cubicBezTo>
                  <a:cubicBezTo>
                    <a:pt x="21" y="20"/>
                    <a:pt x="21" y="20"/>
                    <a:pt x="21" y="20"/>
                  </a:cubicBezTo>
                  <a:cubicBezTo>
                    <a:pt x="22" y="26"/>
                    <a:pt x="22" y="26"/>
                    <a:pt x="22" y="26"/>
                  </a:cubicBezTo>
                  <a:cubicBezTo>
                    <a:pt x="23" y="32"/>
                    <a:pt x="23" y="32"/>
                    <a:pt x="23" y="32"/>
                  </a:cubicBezTo>
                  <a:cubicBezTo>
                    <a:pt x="25" y="38"/>
                    <a:pt x="25" y="38"/>
                    <a:pt x="25" y="38"/>
                  </a:cubicBezTo>
                  <a:cubicBezTo>
                    <a:pt x="22" y="39"/>
                    <a:pt x="22" y="39"/>
                    <a:pt x="22" y="39"/>
                  </a:cubicBezTo>
                  <a:cubicBezTo>
                    <a:pt x="21" y="45"/>
                    <a:pt x="21" y="45"/>
                    <a:pt x="21" y="45"/>
                  </a:cubicBezTo>
                  <a:cubicBezTo>
                    <a:pt x="20" y="48"/>
                    <a:pt x="20" y="48"/>
                    <a:pt x="20" y="48"/>
                  </a:cubicBezTo>
                  <a:cubicBezTo>
                    <a:pt x="23" y="52"/>
                    <a:pt x="23" y="52"/>
                    <a:pt x="23" y="52"/>
                  </a:cubicBezTo>
                  <a:cubicBezTo>
                    <a:pt x="23" y="54"/>
                    <a:pt x="23" y="54"/>
                    <a:pt x="23" y="54"/>
                  </a:cubicBezTo>
                  <a:cubicBezTo>
                    <a:pt x="17" y="51"/>
                    <a:pt x="17" y="51"/>
                    <a:pt x="17" y="51"/>
                  </a:cubicBezTo>
                  <a:cubicBezTo>
                    <a:pt x="11" y="48"/>
                    <a:pt x="11" y="48"/>
                    <a:pt x="11" y="48"/>
                  </a:cubicBezTo>
                  <a:cubicBezTo>
                    <a:pt x="6" y="48"/>
                    <a:pt x="6" y="48"/>
                    <a:pt x="6" y="48"/>
                  </a:cubicBezTo>
                  <a:cubicBezTo>
                    <a:pt x="6" y="52"/>
                    <a:pt x="6" y="52"/>
                    <a:pt x="6" y="52"/>
                  </a:cubicBezTo>
                  <a:cubicBezTo>
                    <a:pt x="0" y="53"/>
                    <a:pt x="0" y="53"/>
                    <a:pt x="0" y="53"/>
                  </a:cubicBezTo>
                  <a:cubicBezTo>
                    <a:pt x="0" y="64"/>
                    <a:pt x="0" y="64"/>
                    <a:pt x="0" y="64"/>
                  </a:cubicBezTo>
                  <a:cubicBezTo>
                    <a:pt x="2" y="68"/>
                    <a:pt x="2" y="68"/>
                    <a:pt x="2" y="68"/>
                  </a:cubicBezTo>
                  <a:cubicBezTo>
                    <a:pt x="6" y="68"/>
                    <a:pt x="6" y="68"/>
                    <a:pt x="6" y="68"/>
                  </a:cubicBezTo>
                  <a:cubicBezTo>
                    <a:pt x="8" y="69"/>
                    <a:pt x="8" y="69"/>
                    <a:pt x="8" y="69"/>
                  </a:cubicBezTo>
                  <a:cubicBezTo>
                    <a:pt x="7" y="69"/>
                    <a:pt x="7" y="69"/>
                    <a:pt x="7" y="69"/>
                  </a:cubicBezTo>
                  <a:cubicBezTo>
                    <a:pt x="9" y="70"/>
                    <a:pt x="9" y="70"/>
                    <a:pt x="9" y="70"/>
                  </a:cubicBezTo>
                  <a:cubicBezTo>
                    <a:pt x="11" y="69"/>
                    <a:pt x="11" y="69"/>
                    <a:pt x="11" y="69"/>
                  </a:cubicBezTo>
                  <a:cubicBezTo>
                    <a:pt x="11" y="69"/>
                    <a:pt x="14" y="70"/>
                    <a:pt x="15" y="70"/>
                  </a:cubicBezTo>
                  <a:cubicBezTo>
                    <a:pt x="15" y="70"/>
                    <a:pt x="18" y="67"/>
                    <a:pt x="18" y="67"/>
                  </a:cubicBezTo>
                  <a:cubicBezTo>
                    <a:pt x="22" y="63"/>
                    <a:pt x="22" y="63"/>
                    <a:pt x="22" y="63"/>
                  </a:cubicBezTo>
                  <a:cubicBezTo>
                    <a:pt x="25" y="62"/>
                    <a:pt x="25" y="62"/>
                    <a:pt x="25" y="62"/>
                  </a:cubicBezTo>
                  <a:cubicBezTo>
                    <a:pt x="24" y="62"/>
                    <a:pt x="24" y="62"/>
                    <a:pt x="24" y="62"/>
                  </a:cubicBezTo>
                  <a:cubicBezTo>
                    <a:pt x="24" y="61"/>
                    <a:pt x="24" y="61"/>
                    <a:pt x="24" y="61"/>
                  </a:cubicBezTo>
                  <a:cubicBezTo>
                    <a:pt x="33" y="57"/>
                    <a:pt x="33" y="57"/>
                    <a:pt x="33" y="57"/>
                  </a:cubicBezTo>
                  <a:cubicBezTo>
                    <a:pt x="37" y="59"/>
                    <a:pt x="37" y="59"/>
                    <a:pt x="37" y="59"/>
                  </a:cubicBezTo>
                  <a:cubicBezTo>
                    <a:pt x="39" y="62"/>
                    <a:pt x="39" y="62"/>
                    <a:pt x="39" y="62"/>
                  </a:cubicBezTo>
                  <a:cubicBezTo>
                    <a:pt x="40" y="64"/>
                    <a:pt x="40" y="64"/>
                    <a:pt x="40" y="64"/>
                  </a:cubicBezTo>
                  <a:cubicBezTo>
                    <a:pt x="43" y="62"/>
                    <a:pt x="43" y="62"/>
                    <a:pt x="43" y="62"/>
                  </a:cubicBezTo>
                  <a:cubicBezTo>
                    <a:pt x="43" y="59"/>
                    <a:pt x="43" y="59"/>
                    <a:pt x="43" y="59"/>
                  </a:cubicBezTo>
                  <a:cubicBezTo>
                    <a:pt x="40" y="54"/>
                    <a:pt x="40" y="54"/>
                    <a:pt x="40" y="54"/>
                  </a:cubicBezTo>
                  <a:cubicBezTo>
                    <a:pt x="40" y="49"/>
                    <a:pt x="40" y="49"/>
                    <a:pt x="40" y="49"/>
                  </a:cubicBezTo>
                  <a:cubicBezTo>
                    <a:pt x="41" y="49"/>
                    <a:pt x="41" y="49"/>
                    <a:pt x="41" y="49"/>
                  </a:cubicBezTo>
                  <a:cubicBezTo>
                    <a:pt x="39" y="44"/>
                    <a:pt x="39" y="44"/>
                    <a:pt x="39" y="44"/>
                  </a:cubicBezTo>
                  <a:cubicBezTo>
                    <a:pt x="38" y="42"/>
                    <a:pt x="38" y="42"/>
                    <a:pt x="38" y="42"/>
                  </a:cubicBezTo>
                  <a:cubicBezTo>
                    <a:pt x="38" y="42"/>
                    <a:pt x="33" y="41"/>
                    <a:pt x="33" y="41"/>
                  </a:cubicBezTo>
                  <a:cubicBezTo>
                    <a:pt x="32" y="41"/>
                    <a:pt x="28" y="39"/>
                    <a:pt x="28" y="39"/>
                  </a:cubicBezTo>
                  <a:cubicBezTo>
                    <a:pt x="26" y="34"/>
                    <a:pt x="26" y="34"/>
                    <a:pt x="26" y="34"/>
                  </a:cubicBezTo>
                  <a:cubicBezTo>
                    <a:pt x="24" y="26"/>
                    <a:pt x="24" y="26"/>
                    <a:pt x="24" y="26"/>
                  </a:cubicBezTo>
                  <a:cubicBezTo>
                    <a:pt x="26" y="23"/>
                    <a:pt x="26" y="23"/>
                    <a:pt x="26" y="23"/>
                  </a:cubicBezTo>
                  <a:cubicBezTo>
                    <a:pt x="25" y="16"/>
                    <a:pt x="25" y="16"/>
                    <a:pt x="25" y="16"/>
                  </a:cubicBezTo>
                  <a:cubicBezTo>
                    <a:pt x="30" y="16"/>
                    <a:pt x="30" y="16"/>
                    <a:pt x="30" y="16"/>
                  </a:cubicBezTo>
                  <a:cubicBezTo>
                    <a:pt x="32" y="20"/>
                    <a:pt x="32" y="20"/>
                    <a:pt x="32" y="20"/>
                  </a:cubicBezTo>
                  <a:cubicBezTo>
                    <a:pt x="36" y="20"/>
                    <a:pt x="36" y="20"/>
                    <a:pt x="36" y="20"/>
                  </a:cubicBezTo>
                  <a:cubicBezTo>
                    <a:pt x="36" y="17"/>
                    <a:pt x="36" y="17"/>
                    <a:pt x="36" y="17"/>
                  </a:cubicBezTo>
                  <a:cubicBezTo>
                    <a:pt x="37" y="15"/>
                    <a:pt x="37" y="15"/>
                    <a:pt x="37" y="15"/>
                  </a:cubicBezTo>
                  <a:cubicBezTo>
                    <a:pt x="38" y="16"/>
                    <a:pt x="38" y="16"/>
                    <a:pt x="38" y="16"/>
                  </a:cubicBezTo>
                  <a:cubicBezTo>
                    <a:pt x="37" y="10"/>
                    <a:pt x="37" y="10"/>
                    <a:pt x="37" y="10"/>
                  </a:cubicBezTo>
                  <a:cubicBezTo>
                    <a:pt x="39" y="6"/>
                    <a:pt x="39" y="6"/>
                    <a:pt x="39" y="6"/>
                  </a:cubicBezTo>
                  <a:cubicBezTo>
                    <a:pt x="39" y="2"/>
                    <a:pt x="39" y="2"/>
                    <a:pt x="39" y="2"/>
                  </a:cubicBezTo>
                  <a:cubicBezTo>
                    <a:pt x="37" y="0"/>
                    <a:pt x="37" y="0"/>
                    <a:pt x="37" y="0"/>
                  </a:cubicBezTo>
                  <a:cubicBezTo>
                    <a:pt x="35" y="0"/>
                    <a:pt x="35" y="0"/>
                    <a:pt x="35" y="0"/>
                  </a:cubicBezTo>
                  <a:cubicBezTo>
                    <a:pt x="28" y="1"/>
                    <a:pt x="28" y="1"/>
                    <a:pt x="28" y="1"/>
                  </a:cubicBezTo>
                  <a:cubicBezTo>
                    <a:pt x="27" y="0"/>
                    <a:pt x="27" y="0"/>
                    <a:pt x="27" y="0"/>
                  </a:cubicBezTo>
                  <a:cubicBezTo>
                    <a:pt x="27" y="5"/>
                    <a:pt x="27" y="5"/>
                    <a:pt x="27" y="5"/>
                  </a:cubicBezTo>
                  <a:lnTo>
                    <a:pt x="27" y="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13" name="Freeform 382">
              <a:extLst>
                <a:ext uri="{FF2B5EF4-FFF2-40B4-BE49-F238E27FC236}">
                  <a16:creationId xmlns:a16="http://schemas.microsoft.com/office/drawing/2014/main" id="{6C6A0833-55F5-FF38-BDFF-D89F0BBB30AE}"/>
                </a:ext>
              </a:extLst>
            </p:cNvPr>
            <p:cNvSpPr>
              <a:spLocks/>
            </p:cNvSpPr>
            <p:nvPr/>
          </p:nvSpPr>
          <p:spPr bwMode="auto">
            <a:xfrm>
              <a:off x="7952984" y="3427846"/>
              <a:ext cx="142740" cy="107660"/>
            </a:xfrm>
            <a:custGeom>
              <a:avLst/>
              <a:gdLst>
                <a:gd name="T0" fmla="*/ 2147483646 w 144"/>
                <a:gd name="T1" fmla="*/ 2147483646 h 109"/>
                <a:gd name="T2" fmla="*/ 2147483646 w 144"/>
                <a:gd name="T3" fmla="*/ 2147483646 h 109"/>
                <a:gd name="T4" fmla="*/ 2147483646 w 144"/>
                <a:gd name="T5" fmla="*/ 2147483646 h 109"/>
                <a:gd name="T6" fmla="*/ 2147483646 w 144"/>
                <a:gd name="T7" fmla="*/ 2147483646 h 109"/>
                <a:gd name="T8" fmla="*/ 2147483646 w 144"/>
                <a:gd name="T9" fmla="*/ 2147483646 h 109"/>
                <a:gd name="T10" fmla="*/ 2147483646 w 144"/>
                <a:gd name="T11" fmla="*/ 2147483646 h 109"/>
                <a:gd name="T12" fmla="*/ 2147483646 w 144"/>
                <a:gd name="T13" fmla="*/ 0 h 109"/>
                <a:gd name="T14" fmla="*/ 2147483646 w 144"/>
                <a:gd name="T15" fmla="*/ 0 h 109"/>
                <a:gd name="T16" fmla="*/ 2147483646 w 144"/>
                <a:gd name="T17" fmla="*/ 2147483646 h 109"/>
                <a:gd name="T18" fmla="*/ 2147483646 w 144"/>
                <a:gd name="T19" fmla="*/ 2147483646 h 109"/>
                <a:gd name="T20" fmla="*/ 2147483646 w 144"/>
                <a:gd name="T21" fmla="*/ 2147483646 h 109"/>
                <a:gd name="T22" fmla="*/ 0 w 144"/>
                <a:gd name="T23" fmla="*/ 2147483646 h 109"/>
                <a:gd name="T24" fmla="*/ 0 w 144"/>
                <a:gd name="T25" fmla="*/ 2147483646 h 109"/>
                <a:gd name="T26" fmla="*/ 2147483646 w 144"/>
                <a:gd name="T27" fmla="*/ 2147483646 h 109"/>
                <a:gd name="T28" fmla="*/ 2147483646 w 144"/>
                <a:gd name="T29" fmla="*/ 2147483646 h 109"/>
                <a:gd name="T30" fmla="*/ 2147483646 w 144"/>
                <a:gd name="T31" fmla="*/ 2147483646 h 109"/>
                <a:gd name="T32" fmla="*/ 2147483646 w 144"/>
                <a:gd name="T33" fmla="*/ 2147483646 h 109"/>
                <a:gd name="T34" fmla="*/ 2147483646 w 144"/>
                <a:gd name="T35" fmla="*/ 2147483646 h 109"/>
                <a:gd name="T36" fmla="*/ 2147483646 w 144"/>
                <a:gd name="T37" fmla="*/ 2147483646 h 109"/>
                <a:gd name="T38" fmla="*/ 2147483646 w 144"/>
                <a:gd name="T39" fmla="*/ 2147483646 h 10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4" h="109">
                  <a:moveTo>
                    <a:pt x="114" y="79"/>
                  </a:moveTo>
                  <a:lnTo>
                    <a:pt x="120" y="79"/>
                  </a:lnTo>
                  <a:lnTo>
                    <a:pt x="138" y="55"/>
                  </a:lnTo>
                  <a:lnTo>
                    <a:pt x="144" y="49"/>
                  </a:lnTo>
                  <a:lnTo>
                    <a:pt x="132" y="49"/>
                  </a:lnTo>
                  <a:lnTo>
                    <a:pt x="108" y="25"/>
                  </a:lnTo>
                  <a:lnTo>
                    <a:pt x="96" y="0"/>
                  </a:lnTo>
                  <a:lnTo>
                    <a:pt x="90" y="0"/>
                  </a:lnTo>
                  <a:lnTo>
                    <a:pt x="54" y="19"/>
                  </a:lnTo>
                  <a:lnTo>
                    <a:pt x="24" y="43"/>
                  </a:lnTo>
                  <a:lnTo>
                    <a:pt x="6" y="67"/>
                  </a:lnTo>
                  <a:lnTo>
                    <a:pt x="0" y="85"/>
                  </a:lnTo>
                  <a:lnTo>
                    <a:pt x="0" y="97"/>
                  </a:lnTo>
                  <a:lnTo>
                    <a:pt x="6" y="109"/>
                  </a:lnTo>
                  <a:lnTo>
                    <a:pt x="36" y="103"/>
                  </a:lnTo>
                  <a:lnTo>
                    <a:pt x="36" y="109"/>
                  </a:lnTo>
                  <a:lnTo>
                    <a:pt x="42" y="85"/>
                  </a:lnTo>
                  <a:lnTo>
                    <a:pt x="72" y="85"/>
                  </a:lnTo>
                  <a:lnTo>
                    <a:pt x="96" y="85"/>
                  </a:lnTo>
                  <a:lnTo>
                    <a:pt x="114" y="79"/>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14" name="Freeform 383">
              <a:extLst>
                <a:ext uri="{FF2B5EF4-FFF2-40B4-BE49-F238E27FC236}">
                  <a16:creationId xmlns:a16="http://schemas.microsoft.com/office/drawing/2014/main" id="{F9636E4F-7079-0FEE-919C-13F11E1F74FB}"/>
                </a:ext>
              </a:extLst>
            </p:cNvPr>
            <p:cNvSpPr>
              <a:spLocks/>
            </p:cNvSpPr>
            <p:nvPr/>
          </p:nvSpPr>
          <p:spPr bwMode="auto">
            <a:xfrm>
              <a:off x="7952984" y="3427846"/>
              <a:ext cx="142740" cy="107660"/>
            </a:xfrm>
            <a:custGeom>
              <a:avLst/>
              <a:gdLst>
                <a:gd name="T0" fmla="*/ 2147483646 w 144"/>
                <a:gd name="T1" fmla="*/ 2147483646 h 109"/>
                <a:gd name="T2" fmla="*/ 2147483646 w 144"/>
                <a:gd name="T3" fmla="*/ 2147483646 h 109"/>
                <a:gd name="T4" fmla="*/ 2147483646 w 144"/>
                <a:gd name="T5" fmla="*/ 2147483646 h 109"/>
                <a:gd name="T6" fmla="*/ 2147483646 w 144"/>
                <a:gd name="T7" fmla="*/ 2147483646 h 109"/>
                <a:gd name="T8" fmla="*/ 2147483646 w 144"/>
                <a:gd name="T9" fmla="*/ 2147483646 h 109"/>
                <a:gd name="T10" fmla="*/ 2147483646 w 144"/>
                <a:gd name="T11" fmla="*/ 2147483646 h 109"/>
                <a:gd name="T12" fmla="*/ 2147483646 w 144"/>
                <a:gd name="T13" fmla="*/ 0 h 109"/>
                <a:gd name="T14" fmla="*/ 2147483646 w 144"/>
                <a:gd name="T15" fmla="*/ 0 h 109"/>
                <a:gd name="T16" fmla="*/ 2147483646 w 144"/>
                <a:gd name="T17" fmla="*/ 2147483646 h 109"/>
                <a:gd name="T18" fmla="*/ 2147483646 w 144"/>
                <a:gd name="T19" fmla="*/ 2147483646 h 109"/>
                <a:gd name="T20" fmla="*/ 2147483646 w 144"/>
                <a:gd name="T21" fmla="*/ 2147483646 h 109"/>
                <a:gd name="T22" fmla="*/ 0 w 144"/>
                <a:gd name="T23" fmla="*/ 2147483646 h 109"/>
                <a:gd name="T24" fmla="*/ 0 w 144"/>
                <a:gd name="T25" fmla="*/ 2147483646 h 109"/>
                <a:gd name="T26" fmla="*/ 2147483646 w 144"/>
                <a:gd name="T27" fmla="*/ 2147483646 h 109"/>
                <a:gd name="T28" fmla="*/ 2147483646 w 144"/>
                <a:gd name="T29" fmla="*/ 2147483646 h 109"/>
                <a:gd name="T30" fmla="*/ 2147483646 w 144"/>
                <a:gd name="T31" fmla="*/ 2147483646 h 109"/>
                <a:gd name="T32" fmla="*/ 2147483646 w 144"/>
                <a:gd name="T33" fmla="*/ 2147483646 h 109"/>
                <a:gd name="T34" fmla="*/ 2147483646 w 144"/>
                <a:gd name="T35" fmla="*/ 2147483646 h 109"/>
                <a:gd name="T36" fmla="*/ 2147483646 w 144"/>
                <a:gd name="T37" fmla="*/ 2147483646 h 10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44" h="109">
                  <a:moveTo>
                    <a:pt x="114" y="79"/>
                  </a:moveTo>
                  <a:lnTo>
                    <a:pt x="120" y="79"/>
                  </a:lnTo>
                  <a:lnTo>
                    <a:pt x="138" y="55"/>
                  </a:lnTo>
                  <a:lnTo>
                    <a:pt x="144" y="49"/>
                  </a:lnTo>
                  <a:lnTo>
                    <a:pt x="132" y="49"/>
                  </a:lnTo>
                  <a:lnTo>
                    <a:pt x="108" y="25"/>
                  </a:lnTo>
                  <a:lnTo>
                    <a:pt x="96" y="0"/>
                  </a:lnTo>
                  <a:lnTo>
                    <a:pt x="90" y="0"/>
                  </a:lnTo>
                  <a:lnTo>
                    <a:pt x="54" y="19"/>
                  </a:lnTo>
                  <a:lnTo>
                    <a:pt x="24" y="43"/>
                  </a:lnTo>
                  <a:lnTo>
                    <a:pt x="6" y="67"/>
                  </a:lnTo>
                  <a:lnTo>
                    <a:pt x="0" y="85"/>
                  </a:lnTo>
                  <a:lnTo>
                    <a:pt x="0" y="97"/>
                  </a:lnTo>
                  <a:lnTo>
                    <a:pt x="6" y="109"/>
                  </a:lnTo>
                  <a:lnTo>
                    <a:pt x="36" y="103"/>
                  </a:lnTo>
                  <a:lnTo>
                    <a:pt x="36" y="109"/>
                  </a:lnTo>
                  <a:lnTo>
                    <a:pt x="42" y="85"/>
                  </a:lnTo>
                  <a:lnTo>
                    <a:pt x="72" y="85"/>
                  </a:lnTo>
                  <a:lnTo>
                    <a:pt x="96" y="85"/>
                  </a:ln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15" name="Freeform 384">
              <a:extLst>
                <a:ext uri="{FF2B5EF4-FFF2-40B4-BE49-F238E27FC236}">
                  <a16:creationId xmlns:a16="http://schemas.microsoft.com/office/drawing/2014/main" id="{7C0E4996-1543-5AB0-AAF9-C400AB1C6585}"/>
                </a:ext>
              </a:extLst>
            </p:cNvPr>
            <p:cNvSpPr>
              <a:spLocks/>
            </p:cNvSpPr>
            <p:nvPr/>
          </p:nvSpPr>
          <p:spPr bwMode="auto">
            <a:xfrm>
              <a:off x="8047337" y="3506474"/>
              <a:ext cx="18145" cy="4839"/>
            </a:xfrm>
            <a:custGeom>
              <a:avLst/>
              <a:gdLst>
                <a:gd name="T0" fmla="*/ 0 w 18"/>
                <a:gd name="T1" fmla="*/ 2147483646 h 6"/>
                <a:gd name="T2" fmla="*/ 2147483646 w 18"/>
                <a:gd name="T3" fmla="*/ 2147483646 h 6"/>
                <a:gd name="T4" fmla="*/ 2147483646 w 18"/>
                <a:gd name="T5" fmla="*/ 0 h 6"/>
                <a:gd name="T6" fmla="*/ 0 w 18"/>
                <a:gd name="T7" fmla="*/ 2147483646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6">
                  <a:moveTo>
                    <a:pt x="0" y="6"/>
                  </a:moveTo>
                  <a:lnTo>
                    <a:pt x="6" y="6"/>
                  </a:lnTo>
                  <a:lnTo>
                    <a:pt x="18" y="0"/>
                  </a:lnTo>
                  <a:lnTo>
                    <a:pt x="0" y="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16" name="Freeform 385">
              <a:extLst>
                <a:ext uri="{FF2B5EF4-FFF2-40B4-BE49-F238E27FC236}">
                  <a16:creationId xmlns:a16="http://schemas.microsoft.com/office/drawing/2014/main" id="{1ADDE55E-FDED-BA59-951B-0D74AC73AD4A}"/>
                </a:ext>
              </a:extLst>
            </p:cNvPr>
            <p:cNvSpPr>
              <a:spLocks/>
            </p:cNvSpPr>
            <p:nvPr/>
          </p:nvSpPr>
          <p:spPr bwMode="auto">
            <a:xfrm>
              <a:off x="8047337" y="3506474"/>
              <a:ext cx="18145" cy="4839"/>
            </a:xfrm>
            <a:custGeom>
              <a:avLst/>
              <a:gdLst>
                <a:gd name="T0" fmla="*/ 0 w 18"/>
                <a:gd name="T1" fmla="*/ 2147483646 h 6"/>
                <a:gd name="T2" fmla="*/ 2147483646 w 18"/>
                <a:gd name="T3" fmla="*/ 2147483646 h 6"/>
                <a:gd name="T4" fmla="*/ 2147483646 w 18"/>
                <a:gd name="T5" fmla="*/ 0 h 6"/>
                <a:gd name="T6" fmla="*/ 0 60000 65536"/>
                <a:gd name="T7" fmla="*/ 0 60000 65536"/>
                <a:gd name="T8" fmla="*/ 0 60000 65536"/>
              </a:gdLst>
              <a:ahLst/>
              <a:cxnLst>
                <a:cxn ang="T6">
                  <a:pos x="T0" y="T1"/>
                </a:cxn>
                <a:cxn ang="T7">
                  <a:pos x="T2" y="T3"/>
                </a:cxn>
                <a:cxn ang="T8">
                  <a:pos x="T4" y="T5"/>
                </a:cxn>
              </a:cxnLst>
              <a:rect l="0" t="0" r="r" b="b"/>
              <a:pathLst>
                <a:path w="18" h="6">
                  <a:moveTo>
                    <a:pt x="0" y="6"/>
                  </a:moveTo>
                  <a:lnTo>
                    <a:pt x="6" y="6"/>
                  </a:lnTo>
                  <a:lnTo>
                    <a:pt x="18" y="0"/>
                  </a:ln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17" name="Freeform 386">
              <a:extLst>
                <a:ext uri="{FF2B5EF4-FFF2-40B4-BE49-F238E27FC236}">
                  <a16:creationId xmlns:a16="http://schemas.microsoft.com/office/drawing/2014/main" id="{9E8237E0-3528-E48E-BAE1-2C9CD1A9AE8F}"/>
                </a:ext>
              </a:extLst>
            </p:cNvPr>
            <p:cNvSpPr>
              <a:spLocks/>
            </p:cNvSpPr>
            <p:nvPr/>
          </p:nvSpPr>
          <p:spPr bwMode="auto">
            <a:xfrm>
              <a:off x="7988064" y="3511313"/>
              <a:ext cx="77419" cy="100403"/>
            </a:xfrm>
            <a:custGeom>
              <a:avLst/>
              <a:gdLst>
                <a:gd name="T0" fmla="*/ 2147483646 w 78"/>
                <a:gd name="T1" fmla="*/ 2147483646 h 102"/>
                <a:gd name="T2" fmla="*/ 2147483646 w 78"/>
                <a:gd name="T3" fmla="*/ 0 h 102"/>
                <a:gd name="T4" fmla="*/ 2147483646 w 78"/>
                <a:gd name="T5" fmla="*/ 0 h 102"/>
                <a:gd name="T6" fmla="*/ 2147483646 w 78"/>
                <a:gd name="T7" fmla="*/ 0 h 102"/>
                <a:gd name="T8" fmla="*/ 0 w 78"/>
                <a:gd name="T9" fmla="*/ 2147483646 h 102"/>
                <a:gd name="T10" fmla="*/ 2147483646 w 78"/>
                <a:gd name="T11" fmla="*/ 2147483646 h 102"/>
                <a:gd name="T12" fmla="*/ 0 w 78"/>
                <a:gd name="T13" fmla="*/ 2147483646 h 102"/>
                <a:gd name="T14" fmla="*/ 0 w 78"/>
                <a:gd name="T15" fmla="*/ 2147483646 h 102"/>
                <a:gd name="T16" fmla="*/ 2147483646 w 78"/>
                <a:gd name="T17" fmla="*/ 2147483646 h 102"/>
                <a:gd name="T18" fmla="*/ 2147483646 w 78"/>
                <a:gd name="T19" fmla="*/ 2147483646 h 102"/>
                <a:gd name="T20" fmla="*/ 2147483646 w 78"/>
                <a:gd name="T21" fmla="*/ 2147483646 h 102"/>
                <a:gd name="T22" fmla="*/ 2147483646 w 78"/>
                <a:gd name="T23" fmla="*/ 2147483646 h 102"/>
                <a:gd name="T24" fmla="*/ 2147483646 w 78"/>
                <a:gd name="T25" fmla="*/ 2147483646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8" h="102">
                  <a:moveTo>
                    <a:pt x="60" y="6"/>
                  </a:moveTo>
                  <a:lnTo>
                    <a:pt x="60" y="0"/>
                  </a:lnTo>
                  <a:lnTo>
                    <a:pt x="36" y="0"/>
                  </a:lnTo>
                  <a:lnTo>
                    <a:pt x="6" y="0"/>
                  </a:lnTo>
                  <a:lnTo>
                    <a:pt x="0" y="24"/>
                  </a:lnTo>
                  <a:lnTo>
                    <a:pt x="12" y="42"/>
                  </a:lnTo>
                  <a:lnTo>
                    <a:pt x="0" y="66"/>
                  </a:lnTo>
                  <a:lnTo>
                    <a:pt x="0" y="84"/>
                  </a:lnTo>
                  <a:lnTo>
                    <a:pt x="6" y="102"/>
                  </a:lnTo>
                  <a:lnTo>
                    <a:pt x="36" y="102"/>
                  </a:lnTo>
                  <a:lnTo>
                    <a:pt x="78" y="90"/>
                  </a:lnTo>
                  <a:lnTo>
                    <a:pt x="60" y="36"/>
                  </a:lnTo>
                  <a:lnTo>
                    <a:pt x="60" y="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18" name="Freeform 387">
              <a:extLst>
                <a:ext uri="{FF2B5EF4-FFF2-40B4-BE49-F238E27FC236}">
                  <a16:creationId xmlns:a16="http://schemas.microsoft.com/office/drawing/2014/main" id="{3545273E-3B2E-2155-7F4A-4D78D047195D}"/>
                </a:ext>
              </a:extLst>
            </p:cNvPr>
            <p:cNvSpPr>
              <a:spLocks/>
            </p:cNvSpPr>
            <p:nvPr/>
          </p:nvSpPr>
          <p:spPr bwMode="auto">
            <a:xfrm>
              <a:off x="8102982" y="3433894"/>
              <a:ext cx="226207" cy="203224"/>
            </a:xfrm>
            <a:custGeom>
              <a:avLst/>
              <a:gdLst>
                <a:gd name="T0" fmla="*/ 2147483646 w 228"/>
                <a:gd name="T1" fmla="*/ 2147483646 h 205"/>
                <a:gd name="T2" fmla="*/ 2147483646 w 228"/>
                <a:gd name="T3" fmla="*/ 2147483646 h 205"/>
                <a:gd name="T4" fmla="*/ 2147483646 w 228"/>
                <a:gd name="T5" fmla="*/ 2147483646 h 205"/>
                <a:gd name="T6" fmla="*/ 2147483646 w 228"/>
                <a:gd name="T7" fmla="*/ 2147483646 h 205"/>
                <a:gd name="T8" fmla="*/ 2147483646 w 228"/>
                <a:gd name="T9" fmla="*/ 2147483646 h 205"/>
                <a:gd name="T10" fmla="*/ 2147483646 w 228"/>
                <a:gd name="T11" fmla="*/ 2147483646 h 205"/>
                <a:gd name="T12" fmla="*/ 2147483646 w 228"/>
                <a:gd name="T13" fmla="*/ 2147483646 h 205"/>
                <a:gd name="T14" fmla="*/ 2147483646 w 228"/>
                <a:gd name="T15" fmla="*/ 2147483646 h 205"/>
                <a:gd name="T16" fmla="*/ 2147483646 w 228"/>
                <a:gd name="T17" fmla="*/ 2147483646 h 205"/>
                <a:gd name="T18" fmla="*/ 2147483646 w 228"/>
                <a:gd name="T19" fmla="*/ 0 h 205"/>
                <a:gd name="T20" fmla="*/ 2147483646 w 228"/>
                <a:gd name="T21" fmla="*/ 2147483646 h 205"/>
                <a:gd name="T22" fmla="*/ 2147483646 w 228"/>
                <a:gd name="T23" fmla="*/ 2147483646 h 205"/>
                <a:gd name="T24" fmla="*/ 2147483646 w 228"/>
                <a:gd name="T25" fmla="*/ 2147483646 h 205"/>
                <a:gd name="T26" fmla="*/ 2147483646 w 228"/>
                <a:gd name="T27" fmla="*/ 2147483646 h 205"/>
                <a:gd name="T28" fmla="*/ 2147483646 w 228"/>
                <a:gd name="T29" fmla="*/ 2147483646 h 205"/>
                <a:gd name="T30" fmla="*/ 2147483646 w 228"/>
                <a:gd name="T31" fmla="*/ 2147483646 h 205"/>
                <a:gd name="T32" fmla="*/ 2147483646 w 228"/>
                <a:gd name="T33" fmla="*/ 2147483646 h 205"/>
                <a:gd name="T34" fmla="*/ 2147483646 w 228"/>
                <a:gd name="T35" fmla="*/ 2147483646 h 205"/>
                <a:gd name="T36" fmla="*/ 2147483646 w 228"/>
                <a:gd name="T37" fmla="*/ 2147483646 h 205"/>
                <a:gd name="T38" fmla="*/ 0 w 228"/>
                <a:gd name="T39" fmla="*/ 2147483646 h 205"/>
                <a:gd name="T40" fmla="*/ 0 w 228"/>
                <a:gd name="T41" fmla="*/ 2147483646 h 205"/>
                <a:gd name="T42" fmla="*/ 2147483646 w 228"/>
                <a:gd name="T43" fmla="*/ 2147483646 h 205"/>
                <a:gd name="T44" fmla="*/ 2147483646 w 228"/>
                <a:gd name="T45" fmla="*/ 2147483646 h 205"/>
                <a:gd name="T46" fmla="*/ 2147483646 w 228"/>
                <a:gd name="T47" fmla="*/ 2147483646 h 205"/>
                <a:gd name="T48" fmla="*/ 2147483646 w 228"/>
                <a:gd name="T49" fmla="*/ 2147483646 h 205"/>
                <a:gd name="T50" fmla="*/ 2147483646 w 228"/>
                <a:gd name="T51" fmla="*/ 2147483646 h 205"/>
                <a:gd name="T52" fmla="*/ 2147483646 w 228"/>
                <a:gd name="T53" fmla="*/ 2147483646 h 20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28" h="205">
                  <a:moveTo>
                    <a:pt x="120" y="151"/>
                  </a:moveTo>
                  <a:lnTo>
                    <a:pt x="150" y="163"/>
                  </a:lnTo>
                  <a:lnTo>
                    <a:pt x="180" y="121"/>
                  </a:lnTo>
                  <a:lnTo>
                    <a:pt x="198" y="73"/>
                  </a:lnTo>
                  <a:lnTo>
                    <a:pt x="204" y="55"/>
                  </a:lnTo>
                  <a:lnTo>
                    <a:pt x="222" y="49"/>
                  </a:lnTo>
                  <a:lnTo>
                    <a:pt x="228" y="31"/>
                  </a:lnTo>
                  <a:lnTo>
                    <a:pt x="210" y="25"/>
                  </a:lnTo>
                  <a:lnTo>
                    <a:pt x="198" y="7"/>
                  </a:lnTo>
                  <a:lnTo>
                    <a:pt x="204" y="0"/>
                  </a:lnTo>
                  <a:lnTo>
                    <a:pt x="174" y="25"/>
                  </a:lnTo>
                  <a:lnTo>
                    <a:pt x="144" y="31"/>
                  </a:lnTo>
                  <a:lnTo>
                    <a:pt x="108" y="31"/>
                  </a:lnTo>
                  <a:lnTo>
                    <a:pt x="84" y="43"/>
                  </a:lnTo>
                  <a:lnTo>
                    <a:pt x="48" y="31"/>
                  </a:lnTo>
                  <a:lnTo>
                    <a:pt x="24" y="31"/>
                  </a:lnTo>
                  <a:lnTo>
                    <a:pt x="12" y="49"/>
                  </a:lnTo>
                  <a:lnTo>
                    <a:pt x="12" y="67"/>
                  </a:lnTo>
                  <a:lnTo>
                    <a:pt x="12" y="91"/>
                  </a:lnTo>
                  <a:lnTo>
                    <a:pt x="0" y="133"/>
                  </a:lnTo>
                  <a:lnTo>
                    <a:pt x="0" y="163"/>
                  </a:lnTo>
                  <a:lnTo>
                    <a:pt x="24" y="163"/>
                  </a:lnTo>
                  <a:lnTo>
                    <a:pt x="48" y="193"/>
                  </a:lnTo>
                  <a:lnTo>
                    <a:pt x="72" y="199"/>
                  </a:lnTo>
                  <a:lnTo>
                    <a:pt x="96" y="205"/>
                  </a:lnTo>
                  <a:lnTo>
                    <a:pt x="102" y="175"/>
                  </a:lnTo>
                  <a:lnTo>
                    <a:pt x="120" y="151"/>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19" name="Freeform 388">
              <a:extLst>
                <a:ext uri="{FF2B5EF4-FFF2-40B4-BE49-F238E27FC236}">
                  <a16:creationId xmlns:a16="http://schemas.microsoft.com/office/drawing/2014/main" id="{23DAF22D-6680-436B-43B7-657EC702BDF0}"/>
                </a:ext>
              </a:extLst>
            </p:cNvPr>
            <p:cNvSpPr>
              <a:spLocks/>
            </p:cNvSpPr>
            <p:nvPr/>
          </p:nvSpPr>
          <p:spPr bwMode="auto">
            <a:xfrm>
              <a:off x="8323141" y="3511313"/>
              <a:ext cx="244352" cy="142740"/>
            </a:xfrm>
            <a:custGeom>
              <a:avLst/>
              <a:gdLst>
                <a:gd name="T0" fmla="*/ 2147483646 w 246"/>
                <a:gd name="T1" fmla="*/ 2147483646 h 144"/>
                <a:gd name="T2" fmla="*/ 2147483646 w 246"/>
                <a:gd name="T3" fmla="*/ 2147483646 h 144"/>
                <a:gd name="T4" fmla="*/ 2147483646 w 246"/>
                <a:gd name="T5" fmla="*/ 2147483646 h 144"/>
                <a:gd name="T6" fmla="*/ 2147483646 w 246"/>
                <a:gd name="T7" fmla="*/ 2147483646 h 144"/>
                <a:gd name="T8" fmla="*/ 0 w 246"/>
                <a:gd name="T9" fmla="*/ 2147483646 h 144"/>
                <a:gd name="T10" fmla="*/ 2147483646 w 246"/>
                <a:gd name="T11" fmla="*/ 2147483646 h 144"/>
                <a:gd name="T12" fmla="*/ 2147483646 w 246"/>
                <a:gd name="T13" fmla="*/ 2147483646 h 144"/>
                <a:gd name="T14" fmla="*/ 2147483646 w 246"/>
                <a:gd name="T15" fmla="*/ 2147483646 h 144"/>
                <a:gd name="T16" fmla="*/ 2147483646 w 246"/>
                <a:gd name="T17" fmla="*/ 2147483646 h 144"/>
                <a:gd name="T18" fmla="*/ 2147483646 w 246"/>
                <a:gd name="T19" fmla="*/ 2147483646 h 144"/>
                <a:gd name="T20" fmla="*/ 2147483646 w 246"/>
                <a:gd name="T21" fmla="*/ 2147483646 h 144"/>
                <a:gd name="T22" fmla="*/ 2147483646 w 246"/>
                <a:gd name="T23" fmla="*/ 2147483646 h 144"/>
                <a:gd name="T24" fmla="*/ 2147483646 w 246"/>
                <a:gd name="T25" fmla="*/ 2147483646 h 144"/>
                <a:gd name="T26" fmla="*/ 2147483646 w 246"/>
                <a:gd name="T27" fmla="*/ 2147483646 h 144"/>
                <a:gd name="T28" fmla="*/ 2147483646 w 246"/>
                <a:gd name="T29" fmla="*/ 2147483646 h 144"/>
                <a:gd name="T30" fmla="*/ 2147483646 w 246"/>
                <a:gd name="T31" fmla="*/ 2147483646 h 144"/>
                <a:gd name="T32" fmla="*/ 2147483646 w 246"/>
                <a:gd name="T33" fmla="*/ 2147483646 h 144"/>
                <a:gd name="T34" fmla="*/ 2147483646 w 246"/>
                <a:gd name="T35" fmla="*/ 2147483646 h 144"/>
                <a:gd name="T36" fmla="*/ 2147483646 w 246"/>
                <a:gd name="T37" fmla="*/ 2147483646 h 144"/>
                <a:gd name="T38" fmla="*/ 2147483646 w 246"/>
                <a:gd name="T39" fmla="*/ 0 h 144"/>
                <a:gd name="T40" fmla="*/ 2147483646 w 246"/>
                <a:gd name="T41" fmla="*/ 2147483646 h 144"/>
                <a:gd name="T42" fmla="*/ 2147483646 w 246"/>
                <a:gd name="T43" fmla="*/ 2147483646 h 1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46" h="144">
                  <a:moveTo>
                    <a:pt x="78" y="36"/>
                  </a:moveTo>
                  <a:lnTo>
                    <a:pt x="72" y="48"/>
                  </a:lnTo>
                  <a:lnTo>
                    <a:pt x="36" y="60"/>
                  </a:lnTo>
                  <a:lnTo>
                    <a:pt x="12" y="66"/>
                  </a:lnTo>
                  <a:lnTo>
                    <a:pt x="0" y="102"/>
                  </a:lnTo>
                  <a:lnTo>
                    <a:pt x="12" y="132"/>
                  </a:lnTo>
                  <a:lnTo>
                    <a:pt x="18" y="144"/>
                  </a:lnTo>
                  <a:lnTo>
                    <a:pt x="42" y="132"/>
                  </a:lnTo>
                  <a:lnTo>
                    <a:pt x="66" y="132"/>
                  </a:lnTo>
                  <a:lnTo>
                    <a:pt x="78" y="138"/>
                  </a:lnTo>
                  <a:lnTo>
                    <a:pt x="78" y="114"/>
                  </a:lnTo>
                  <a:lnTo>
                    <a:pt x="114" y="108"/>
                  </a:lnTo>
                  <a:lnTo>
                    <a:pt x="144" y="120"/>
                  </a:lnTo>
                  <a:lnTo>
                    <a:pt x="198" y="108"/>
                  </a:lnTo>
                  <a:lnTo>
                    <a:pt x="246" y="102"/>
                  </a:lnTo>
                  <a:lnTo>
                    <a:pt x="210" y="66"/>
                  </a:lnTo>
                  <a:lnTo>
                    <a:pt x="186" y="54"/>
                  </a:lnTo>
                  <a:lnTo>
                    <a:pt x="168" y="24"/>
                  </a:lnTo>
                  <a:lnTo>
                    <a:pt x="156" y="0"/>
                  </a:lnTo>
                  <a:lnTo>
                    <a:pt x="108" y="30"/>
                  </a:lnTo>
                  <a:lnTo>
                    <a:pt x="78" y="3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20" name="Freeform 389">
              <a:extLst>
                <a:ext uri="{FF2B5EF4-FFF2-40B4-BE49-F238E27FC236}">
                  <a16:creationId xmlns:a16="http://schemas.microsoft.com/office/drawing/2014/main" id="{BD90F64B-1D1F-9050-C6D7-97EE066C2E98}"/>
                </a:ext>
              </a:extLst>
            </p:cNvPr>
            <p:cNvSpPr>
              <a:spLocks/>
            </p:cNvSpPr>
            <p:nvPr/>
          </p:nvSpPr>
          <p:spPr bwMode="auto">
            <a:xfrm>
              <a:off x="8251770" y="3643166"/>
              <a:ext cx="148789" cy="177820"/>
            </a:xfrm>
            <a:custGeom>
              <a:avLst/>
              <a:gdLst>
                <a:gd name="T0" fmla="*/ 2147483646 w 150"/>
                <a:gd name="T1" fmla="*/ 2147483646 h 180"/>
                <a:gd name="T2" fmla="*/ 2147483646 w 150"/>
                <a:gd name="T3" fmla="*/ 2147483646 h 180"/>
                <a:gd name="T4" fmla="*/ 2147483646 w 150"/>
                <a:gd name="T5" fmla="*/ 2147483646 h 180"/>
                <a:gd name="T6" fmla="*/ 2147483646 w 150"/>
                <a:gd name="T7" fmla="*/ 2147483646 h 180"/>
                <a:gd name="T8" fmla="*/ 2147483646 w 150"/>
                <a:gd name="T9" fmla="*/ 2147483646 h 180"/>
                <a:gd name="T10" fmla="*/ 2147483646 w 150"/>
                <a:gd name="T11" fmla="*/ 0 h 180"/>
                <a:gd name="T12" fmla="*/ 2147483646 w 150"/>
                <a:gd name="T13" fmla="*/ 0 h 180"/>
                <a:gd name="T14" fmla="*/ 2147483646 w 150"/>
                <a:gd name="T15" fmla="*/ 2147483646 h 180"/>
                <a:gd name="T16" fmla="*/ 2147483646 w 150"/>
                <a:gd name="T17" fmla="*/ 2147483646 h 180"/>
                <a:gd name="T18" fmla="*/ 2147483646 w 150"/>
                <a:gd name="T19" fmla="*/ 2147483646 h 180"/>
                <a:gd name="T20" fmla="*/ 2147483646 w 150"/>
                <a:gd name="T21" fmla="*/ 2147483646 h 180"/>
                <a:gd name="T22" fmla="*/ 2147483646 w 150"/>
                <a:gd name="T23" fmla="*/ 2147483646 h 180"/>
                <a:gd name="T24" fmla="*/ 2147483646 w 150"/>
                <a:gd name="T25" fmla="*/ 2147483646 h 180"/>
                <a:gd name="T26" fmla="*/ 2147483646 w 150"/>
                <a:gd name="T27" fmla="*/ 2147483646 h 180"/>
                <a:gd name="T28" fmla="*/ 2147483646 w 150"/>
                <a:gd name="T29" fmla="*/ 2147483646 h 180"/>
                <a:gd name="T30" fmla="*/ 2147483646 w 150"/>
                <a:gd name="T31" fmla="*/ 2147483646 h 180"/>
                <a:gd name="T32" fmla="*/ 2147483646 w 150"/>
                <a:gd name="T33" fmla="*/ 2147483646 h 180"/>
                <a:gd name="T34" fmla="*/ 0 w 150"/>
                <a:gd name="T35" fmla="*/ 2147483646 h 180"/>
                <a:gd name="T36" fmla="*/ 2147483646 w 150"/>
                <a:gd name="T37" fmla="*/ 2147483646 h 180"/>
                <a:gd name="T38" fmla="*/ 2147483646 w 150"/>
                <a:gd name="T39" fmla="*/ 2147483646 h 180"/>
                <a:gd name="T40" fmla="*/ 2147483646 w 150"/>
                <a:gd name="T41" fmla="*/ 2147483646 h 180"/>
                <a:gd name="T42" fmla="*/ 2147483646 w 150"/>
                <a:gd name="T43" fmla="*/ 2147483646 h 1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50" h="180">
                  <a:moveTo>
                    <a:pt x="66" y="162"/>
                  </a:moveTo>
                  <a:lnTo>
                    <a:pt x="90" y="144"/>
                  </a:lnTo>
                  <a:lnTo>
                    <a:pt x="114" y="96"/>
                  </a:lnTo>
                  <a:lnTo>
                    <a:pt x="132" y="78"/>
                  </a:lnTo>
                  <a:lnTo>
                    <a:pt x="150" y="6"/>
                  </a:lnTo>
                  <a:lnTo>
                    <a:pt x="138" y="0"/>
                  </a:lnTo>
                  <a:lnTo>
                    <a:pt x="114" y="0"/>
                  </a:lnTo>
                  <a:lnTo>
                    <a:pt x="90" y="12"/>
                  </a:lnTo>
                  <a:lnTo>
                    <a:pt x="72" y="18"/>
                  </a:lnTo>
                  <a:lnTo>
                    <a:pt x="60" y="30"/>
                  </a:lnTo>
                  <a:lnTo>
                    <a:pt x="48" y="36"/>
                  </a:lnTo>
                  <a:lnTo>
                    <a:pt x="48" y="48"/>
                  </a:lnTo>
                  <a:lnTo>
                    <a:pt x="60" y="54"/>
                  </a:lnTo>
                  <a:lnTo>
                    <a:pt x="54" y="84"/>
                  </a:lnTo>
                  <a:lnTo>
                    <a:pt x="48" y="114"/>
                  </a:lnTo>
                  <a:lnTo>
                    <a:pt x="30" y="114"/>
                  </a:lnTo>
                  <a:lnTo>
                    <a:pt x="12" y="126"/>
                  </a:lnTo>
                  <a:lnTo>
                    <a:pt x="0" y="138"/>
                  </a:lnTo>
                  <a:lnTo>
                    <a:pt x="18" y="156"/>
                  </a:lnTo>
                  <a:lnTo>
                    <a:pt x="24" y="180"/>
                  </a:lnTo>
                  <a:lnTo>
                    <a:pt x="42" y="162"/>
                  </a:lnTo>
                  <a:lnTo>
                    <a:pt x="66" y="16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21" name="Freeform 390">
              <a:extLst>
                <a:ext uri="{FF2B5EF4-FFF2-40B4-BE49-F238E27FC236}">
                  <a16:creationId xmlns:a16="http://schemas.microsoft.com/office/drawing/2014/main" id="{917EE329-67DA-44F1-98CA-441C00A20CE0}"/>
                </a:ext>
              </a:extLst>
            </p:cNvPr>
            <p:cNvSpPr>
              <a:spLocks/>
            </p:cNvSpPr>
            <p:nvPr/>
          </p:nvSpPr>
          <p:spPr bwMode="auto">
            <a:xfrm>
              <a:off x="8221529" y="3679456"/>
              <a:ext cx="89515" cy="99192"/>
            </a:xfrm>
            <a:custGeom>
              <a:avLst/>
              <a:gdLst>
                <a:gd name="T0" fmla="*/ 2147483646 w 90"/>
                <a:gd name="T1" fmla="*/ 2147483646 h 102"/>
                <a:gd name="T2" fmla="*/ 2147483646 w 90"/>
                <a:gd name="T3" fmla="*/ 2147483646 h 102"/>
                <a:gd name="T4" fmla="*/ 2147483646 w 90"/>
                <a:gd name="T5" fmla="*/ 2147483646 h 102"/>
                <a:gd name="T6" fmla="*/ 2147483646 w 90"/>
                <a:gd name="T7" fmla="*/ 2147483646 h 102"/>
                <a:gd name="T8" fmla="*/ 2147483646 w 90"/>
                <a:gd name="T9" fmla="*/ 2147483646 h 102"/>
                <a:gd name="T10" fmla="*/ 2147483646 w 90"/>
                <a:gd name="T11" fmla="*/ 0 h 102"/>
                <a:gd name="T12" fmla="*/ 2147483646 w 90"/>
                <a:gd name="T13" fmla="*/ 0 h 102"/>
                <a:gd name="T14" fmla="*/ 0 w 90"/>
                <a:gd name="T15" fmla="*/ 0 h 102"/>
                <a:gd name="T16" fmla="*/ 0 w 90"/>
                <a:gd name="T17" fmla="*/ 2147483646 h 102"/>
                <a:gd name="T18" fmla="*/ 0 w 90"/>
                <a:gd name="T19" fmla="*/ 2147483646 h 102"/>
                <a:gd name="T20" fmla="*/ 2147483646 w 90"/>
                <a:gd name="T21" fmla="*/ 2147483646 h 102"/>
                <a:gd name="T22" fmla="*/ 2147483646 w 90"/>
                <a:gd name="T23" fmla="*/ 2147483646 h 102"/>
                <a:gd name="T24" fmla="*/ 2147483646 w 90"/>
                <a:gd name="T25" fmla="*/ 2147483646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0" h="102">
                  <a:moveTo>
                    <a:pt x="60" y="78"/>
                  </a:moveTo>
                  <a:lnTo>
                    <a:pt x="78" y="78"/>
                  </a:lnTo>
                  <a:lnTo>
                    <a:pt x="84" y="48"/>
                  </a:lnTo>
                  <a:lnTo>
                    <a:pt x="90" y="18"/>
                  </a:lnTo>
                  <a:lnTo>
                    <a:pt x="78" y="12"/>
                  </a:lnTo>
                  <a:lnTo>
                    <a:pt x="78" y="0"/>
                  </a:lnTo>
                  <a:lnTo>
                    <a:pt x="48" y="0"/>
                  </a:lnTo>
                  <a:lnTo>
                    <a:pt x="0" y="0"/>
                  </a:lnTo>
                  <a:lnTo>
                    <a:pt x="0" y="18"/>
                  </a:lnTo>
                  <a:lnTo>
                    <a:pt x="0" y="54"/>
                  </a:lnTo>
                  <a:lnTo>
                    <a:pt x="30" y="102"/>
                  </a:lnTo>
                  <a:lnTo>
                    <a:pt x="42" y="90"/>
                  </a:lnTo>
                  <a:lnTo>
                    <a:pt x="60" y="78"/>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22" name="Freeform 391">
              <a:extLst>
                <a:ext uri="{FF2B5EF4-FFF2-40B4-BE49-F238E27FC236}">
                  <a16:creationId xmlns:a16="http://schemas.microsoft.com/office/drawing/2014/main" id="{155A7214-B694-07A7-B017-B4D32D78AEDE}"/>
                </a:ext>
              </a:extLst>
            </p:cNvPr>
            <p:cNvSpPr>
              <a:spLocks/>
            </p:cNvSpPr>
            <p:nvPr/>
          </p:nvSpPr>
          <p:spPr bwMode="auto">
            <a:xfrm>
              <a:off x="8197336" y="3482281"/>
              <a:ext cx="142740" cy="197176"/>
            </a:xfrm>
            <a:custGeom>
              <a:avLst/>
              <a:gdLst>
                <a:gd name="T0" fmla="*/ 2147483646 w 144"/>
                <a:gd name="T1" fmla="*/ 2147483646 h 198"/>
                <a:gd name="T2" fmla="*/ 2147483646 w 144"/>
                <a:gd name="T3" fmla="*/ 2147483646 h 198"/>
                <a:gd name="T4" fmla="*/ 2147483646 w 144"/>
                <a:gd name="T5" fmla="*/ 2147483646 h 198"/>
                <a:gd name="T6" fmla="*/ 2147483646 w 144"/>
                <a:gd name="T7" fmla="*/ 2147483646 h 198"/>
                <a:gd name="T8" fmla="*/ 2147483646 w 144"/>
                <a:gd name="T9" fmla="*/ 2147483646 h 198"/>
                <a:gd name="T10" fmla="*/ 2147483646 w 144"/>
                <a:gd name="T11" fmla="*/ 2147483646 h 198"/>
                <a:gd name="T12" fmla="*/ 2147483646 w 144"/>
                <a:gd name="T13" fmla="*/ 2147483646 h 198"/>
                <a:gd name="T14" fmla="*/ 2147483646 w 144"/>
                <a:gd name="T15" fmla="*/ 2147483646 h 198"/>
                <a:gd name="T16" fmla="*/ 2147483646 w 144"/>
                <a:gd name="T17" fmla="*/ 0 h 198"/>
                <a:gd name="T18" fmla="*/ 2147483646 w 144"/>
                <a:gd name="T19" fmla="*/ 0 h 198"/>
                <a:gd name="T20" fmla="*/ 2147483646 w 144"/>
                <a:gd name="T21" fmla="*/ 2147483646 h 198"/>
                <a:gd name="T22" fmla="*/ 2147483646 w 144"/>
                <a:gd name="T23" fmla="*/ 2147483646 h 198"/>
                <a:gd name="T24" fmla="*/ 2147483646 w 144"/>
                <a:gd name="T25" fmla="*/ 2147483646 h 198"/>
                <a:gd name="T26" fmla="*/ 2147483646 w 144"/>
                <a:gd name="T27" fmla="*/ 2147483646 h 198"/>
                <a:gd name="T28" fmla="*/ 2147483646 w 144"/>
                <a:gd name="T29" fmla="*/ 2147483646 h 198"/>
                <a:gd name="T30" fmla="*/ 2147483646 w 144"/>
                <a:gd name="T31" fmla="*/ 2147483646 h 198"/>
                <a:gd name="T32" fmla="*/ 0 w 144"/>
                <a:gd name="T33" fmla="*/ 2147483646 h 198"/>
                <a:gd name="T34" fmla="*/ 2147483646 w 144"/>
                <a:gd name="T35" fmla="*/ 2147483646 h 198"/>
                <a:gd name="T36" fmla="*/ 2147483646 w 144"/>
                <a:gd name="T37" fmla="*/ 2147483646 h 198"/>
                <a:gd name="T38" fmla="*/ 2147483646 w 144"/>
                <a:gd name="T39" fmla="*/ 2147483646 h 198"/>
                <a:gd name="T40" fmla="*/ 2147483646 w 144"/>
                <a:gd name="T41" fmla="*/ 2147483646 h 198"/>
                <a:gd name="T42" fmla="*/ 2147483646 w 144"/>
                <a:gd name="T43" fmla="*/ 2147483646 h 19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4" h="198">
                  <a:moveTo>
                    <a:pt x="144" y="174"/>
                  </a:moveTo>
                  <a:lnTo>
                    <a:pt x="138" y="162"/>
                  </a:lnTo>
                  <a:lnTo>
                    <a:pt x="126" y="132"/>
                  </a:lnTo>
                  <a:lnTo>
                    <a:pt x="138" y="96"/>
                  </a:lnTo>
                  <a:lnTo>
                    <a:pt x="132" y="96"/>
                  </a:lnTo>
                  <a:lnTo>
                    <a:pt x="114" y="66"/>
                  </a:lnTo>
                  <a:lnTo>
                    <a:pt x="114" y="48"/>
                  </a:lnTo>
                  <a:lnTo>
                    <a:pt x="138" y="42"/>
                  </a:lnTo>
                  <a:lnTo>
                    <a:pt x="126" y="0"/>
                  </a:lnTo>
                  <a:lnTo>
                    <a:pt x="108" y="6"/>
                  </a:lnTo>
                  <a:lnTo>
                    <a:pt x="102" y="24"/>
                  </a:lnTo>
                  <a:lnTo>
                    <a:pt x="84" y="72"/>
                  </a:lnTo>
                  <a:lnTo>
                    <a:pt x="54" y="114"/>
                  </a:lnTo>
                  <a:lnTo>
                    <a:pt x="24" y="102"/>
                  </a:lnTo>
                  <a:lnTo>
                    <a:pt x="6" y="126"/>
                  </a:lnTo>
                  <a:lnTo>
                    <a:pt x="0" y="156"/>
                  </a:lnTo>
                  <a:lnTo>
                    <a:pt x="18" y="156"/>
                  </a:lnTo>
                  <a:lnTo>
                    <a:pt x="24" y="198"/>
                  </a:lnTo>
                  <a:lnTo>
                    <a:pt x="72" y="198"/>
                  </a:lnTo>
                  <a:lnTo>
                    <a:pt x="102" y="198"/>
                  </a:lnTo>
                  <a:lnTo>
                    <a:pt x="144" y="17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23" name="Freeform 392">
              <a:extLst>
                <a:ext uri="{FF2B5EF4-FFF2-40B4-BE49-F238E27FC236}">
                  <a16:creationId xmlns:a16="http://schemas.microsoft.com/office/drawing/2014/main" id="{B0A89DB2-DB15-878B-AEB1-69F4165B6CAA}"/>
                </a:ext>
              </a:extLst>
            </p:cNvPr>
            <p:cNvSpPr>
              <a:spLocks/>
            </p:cNvSpPr>
            <p:nvPr/>
          </p:nvSpPr>
          <p:spPr bwMode="auto">
            <a:xfrm>
              <a:off x="8197336" y="3482281"/>
              <a:ext cx="142740" cy="197176"/>
            </a:xfrm>
            <a:custGeom>
              <a:avLst/>
              <a:gdLst>
                <a:gd name="T0" fmla="*/ 2147483646 w 144"/>
                <a:gd name="T1" fmla="*/ 2147483646 h 198"/>
                <a:gd name="T2" fmla="*/ 2147483646 w 144"/>
                <a:gd name="T3" fmla="*/ 2147483646 h 198"/>
                <a:gd name="T4" fmla="*/ 2147483646 w 144"/>
                <a:gd name="T5" fmla="*/ 2147483646 h 198"/>
                <a:gd name="T6" fmla="*/ 2147483646 w 144"/>
                <a:gd name="T7" fmla="*/ 2147483646 h 198"/>
                <a:gd name="T8" fmla="*/ 2147483646 w 144"/>
                <a:gd name="T9" fmla="*/ 2147483646 h 198"/>
                <a:gd name="T10" fmla="*/ 2147483646 w 144"/>
                <a:gd name="T11" fmla="*/ 2147483646 h 198"/>
                <a:gd name="T12" fmla="*/ 2147483646 w 144"/>
                <a:gd name="T13" fmla="*/ 2147483646 h 198"/>
                <a:gd name="T14" fmla="*/ 2147483646 w 144"/>
                <a:gd name="T15" fmla="*/ 2147483646 h 198"/>
                <a:gd name="T16" fmla="*/ 2147483646 w 144"/>
                <a:gd name="T17" fmla="*/ 0 h 198"/>
                <a:gd name="T18" fmla="*/ 2147483646 w 144"/>
                <a:gd name="T19" fmla="*/ 0 h 198"/>
                <a:gd name="T20" fmla="*/ 2147483646 w 144"/>
                <a:gd name="T21" fmla="*/ 2147483646 h 198"/>
                <a:gd name="T22" fmla="*/ 2147483646 w 144"/>
                <a:gd name="T23" fmla="*/ 2147483646 h 198"/>
                <a:gd name="T24" fmla="*/ 2147483646 w 144"/>
                <a:gd name="T25" fmla="*/ 2147483646 h 198"/>
                <a:gd name="T26" fmla="*/ 2147483646 w 144"/>
                <a:gd name="T27" fmla="*/ 2147483646 h 198"/>
                <a:gd name="T28" fmla="*/ 2147483646 w 144"/>
                <a:gd name="T29" fmla="*/ 2147483646 h 198"/>
                <a:gd name="T30" fmla="*/ 2147483646 w 144"/>
                <a:gd name="T31" fmla="*/ 2147483646 h 198"/>
                <a:gd name="T32" fmla="*/ 0 w 144"/>
                <a:gd name="T33" fmla="*/ 2147483646 h 198"/>
                <a:gd name="T34" fmla="*/ 2147483646 w 144"/>
                <a:gd name="T35" fmla="*/ 2147483646 h 198"/>
                <a:gd name="T36" fmla="*/ 2147483646 w 144"/>
                <a:gd name="T37" fmla="*/ 2147483646 h 198"/>
                <a:gd name="T38" fmla="*/ 2147483646 w 144"/>
                <a:gd name="T39" fmla="*/ 2147483646 h 198"/>
                <a:gd name="T40" fmla="*/ 2147483646 w 144"/>
                <a:gd name="T41" fmla="*/ 2147483646 h 1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4" h="198">
                  <a:moveTo>
                    <a:pt x="144" y="174"/>
                  </a:moveTo>
                  <a:lnTo>
                    <a:pt x="138" y="162"/>
                  </a:lnTo>
                  <a:lnTo>
                    <a:pt x="126" y="132"/>
                  </a:lnTo>
                  <a:lnTo>
                    <a:pt x="138" y="96"/>
                  </a:lnTo>
                  <a:lnTo>
                    <a:pt x="132" y="96"/>
                  </a:lnTo>
                  <a:lnTo>
                    <a:pt x="114" y="66"/>
                  </a:lnTo>
                  <a:lnTo>
                    <a:pt x="114" y="48"/>
                  </a:lnTo>
                  <a:lnTo>
                    <a:pt x="138" y="42"/>
                  </a:lnTo>
                  <a:lnTo>
                    <a:pt x="126" y="0"/>
                  </a:lnTo>
                  <a:lnTo>
                    <a:pt x="108" y="6"/>
                  </a:lnTo>
                  <a:lnTo>
                    <a:pt x="102" y="24"/>
                  </a:lnTo>
                  <a:lnTo>
                    <a:pt x="84" y="72"/>
                  </a:lnTo>
                  <a:lnTo>
                    <a:pt x="54" y="114"/>
                  </a:lnTo>
                  <a:lnTo>
                    <a:pt x="24" y="102"/>
                  </a:lnTo>
                  <a:lnTo>
                    <a:pt x="6" y="126"/>
                  </a:lnTo>
                  <a:lnTo>
                    <a:pt x="0" y="156"/>
                  </a:lnTo>
                  <a:lnTo>
                    <a:pt x="18" y="156"/>
                  </a:lnTo>
                  <a:lnTo>
                    <a:pt x="24" y="198"/>
                  </a:lnTo>
                  <a:lnTo>
                    <a:pt x="72" y="198"/>
                  </a:lnTo>
                  <a:lnTo>
                    <a:pt x="102" y="198"/>
                  </a:ln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24" name="Freeform 393">
              <a:extLst>
                <a:ext uri="{FF2B5EF4-FFF2-40B4-BE49-F238E27FC236}">
                  <a16:creationId xmlns:a16="http://schemas.microsoft.com/office/drawing/2014/main" id="{9A7900DD-D574-467E-F3CF-B86459180C7D}"/>
                </a:ext>
              </a:extLst>
            </p:cNvPr>
            <p:cNvSpPr>
              <a:spLocks/>
            </p:cNvSpPr>
            <p:nvPr/>
          </p:nvSpPr>
          <p:spPr bwMode="auto">
            <a:xfrm>
              <a:off x="8065482" y="3475023"/>
              <a:ext cx="48387" cy="119757"/>
            </a:xfrm>
            <a:custGeom>
              <a:avLst/>
              <a:gdLst>
                <a:gd name="T0" fmla="*/ 2147483646 w 48"/>
                <a:gd name="T1" fmla="*/ 2147483646 h 120"/>
                <a:gd name="T2" fmla="*/ 2147483646 w 48"/>
                <a:gd name="T3" fmla="*/ 2147483646 h 120"/>
                <a:gd name="T4" fmla="*/ 2147483646 w 48"/>
                <a:gd name="T5" fmla="*/ 2147483646 h 120"/>
                <a:gd name="T6" fmla="*/ 2147483646 w 48"/>
                <a:gd name="T7" fmla="*/ 2147483646 h 120"/>
                <a:gd name="T8" fmla="*/ 2147483646 w 48"/>
                <a:gd name="T9" fmla="*/ 0 h 120"/>
                <a:gd name="T10" fmla="*/ 2147483646 w 48"/>
                <a:gd name="T11" fmla="*/ 2147483646 h 120"/>
                <a:gd name="T12" fmla="*/ 2147483646 w 48"/>
                <a:gd name="T13" fmla="*/ 2147483646 h 120"/>
                <a:gd name="T14" fmla="*/ 0 w 48"/>
                <a:gd name="T15" fmla="*/ 2147483646 h 120"/>
                <a:gd name="T16" fmla="*/ 0 w 48"/>
                <a:gd name="T17" fmla="*/ 2147483646 h 120"/>
                <a:gd name="T18" fmla="*/ 2147483646 w 48"/>
                <a:gd name="T19" fmla="*/ 2147483646 h 120"/>
                <a:gd name="T20" fmla="*/ 2147483646 w 48"/>
                <a:gd name="T21" fmla="*/ 2147483646 h 120"/>
                <a:gd name="T22" fmla="*/ 2147483646 w 48"/>
                <a:gd name="T23" fmla="*/ 2147483646 h 120"/>
                <a:gd name="T24" fmla="*/ 2147483646 w 48"/>
                <a:gd name="T25" fmla="*/ 2147483646 h 120"/>
                <a:gd name="T26" fmla="*/ 2147483646 w 48"/>
                <a:gd name="T27" fmla="*/ 2147483646 h 120"/>
                <a:gd name="T28" fmla="*/ 2147483646 w 48"/>
                <a:gd name="T29" fmla="*/ 2147483646 h 1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120">
                  <a:moveTo>
                    <a:pt x="48" y="48"/>
                  </a:moveTo>
                  <a:lnTo>
                    <a:pt x="48" y="24"/>
                  </a:lnTo>
                  <a:lnTo>
                    <a:pt x="48" y="6"/>
                  </a:lnTo>
                  <a:lnTo>
                    <a:pt x="42" y="6"/>
                  </a:lnTo>
                  <a:lnTo>
                    <a:pt x="30" y="0"/>
                  </a:lnTo>
                  <a:lnTo>
                    <a:pt x="24" y="6"/>
                  </a:lnTo>
                  <a:lnTo>
                    <a:pt x="6" y="30"/>
                  </a:lnTo>
                  <a:lnTo>
                    <a:pt x="0" y="30"/>
                  </a:lnTo>
                  <a:lnTo>
                    <a:pt x="0" y="48"/>
                  </a:lnTo>
                  <a:lnTo>
                    <a:pt x="6" y="90"/>
                  </a:lnTo>
                  <a:lnTo>
                    <a:pt x="24" y="120"/>
                  </a:lnTo>
                  <a:lnTo>
                    <a:pt x="36" y="120"/>
                  </a:lnTo>
                  <a:lnTo>
                    <a:pt x="36" y="90"/>
                  </a:lnTo>
                  <a:lnTo>
                    <a:pt x="48" y="48"/>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25" name="Freeform 394">
              <a:extLst>
                <a:ext uri="{FF2B5EF4-FFF2-40B4-BE49-F238E27FC236}">
                  <a16:creationId xmlns:a16="http://schemas.microsoft.com/office/drawing/2014/main" id="{A7574F46-E21B-512D-CCB3-E5E8AD326954}"/>
                </a:ext>
              </a:extLst>
            </p:cNvPr>
            <p:cNvSpPr>
              <a:spLocks/>
            </p:cNvSpPr>
            <p:nvPr/>
          </p:nvSpPr>
          <p:spPr bwMode="auto">
            <a:xfrm>
              <a:off x="8047337" y="3506474"/>
              <a:ext cx="42338" cy="94354"/>
            </a:xfrm>
            <a:custGeom>
              <a:avLst/>
              <a:gdLst>
                <a:gd name="T0" fmla="*/ 2147483646 w 42"/>
                <a:gd name="T1" fmla="*/ 2147483646 h 96"/>
                <a:gd name="T2" fmla="*/ 2147483646 w 42"/>
                <a:gd name="T3" fmla="*/ 0 h 96"/>
                <a:gd name="T4" fmla="*/ 2147483646 w 42"/>
                <a:gd name="T5" fmla="*/ 2147483646 h 96"/>
                <a:gd name="T6" fmla="*/ 0 w 42"/>
                <a:gd name="T7" fmla="*/ 2147483646 h 96"/>
                <a:gd name="T8" fmla="*/ 0 w 42"/>
                <a:gd name="T9" fmla="*/ 2147483646 h 96"/>
                <a:gd name="T10" fmla="*/ 0 w 42"/>
                <a:gd name="T11" fmla="*/ 2147483646 h 96"/>
                <a:gd name="T12" fmla="*/ 2147483646 w 42"/>
                <a:gd name="T13" fmla="*/ 2147483646 h 96"/>
                <a:gd name="T14" fmla="*/ 2147483646 w 42"/>
                <a:gd name="T15" fmla="*/ 2147483646 h 96"/>
                <a:gd name="T16" fmla="*/ 2147483646 w 42"/>
                <a:gd name="T17" fmla="*/ 2147483646 h 96"/>
                <a:gd name="T18" fmla="*/ 2147483646 w 42"/>
                <a:gd name="T19" fmla="*/ 2147483646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 h="96">
                  <a:moveTo>
                    <a:pt x="18" y="18"/>
                  </a:moveTo>
                  <a:lnTo>
                    <a:pt x="18" y="0"/>
                  </a:lnTo>
                  <a:lnTo>
                    <a:pt x="6" y="6"/>
                  </a:lnTo>
                  <a:lnTo>
                    <a:pt x="0" y="6"/>
                  </a:lnTo>
                  <a:lnTo>
                    <a:pt x="0" y="12"/>
                  </a:lnTo>
                  <a:lnTo>
                    <a:pt x="0" y="42"/>
                  </a:lnTo>
                  <a:lnTo>
                    <a:pt x="18" y="96"/>
                  </a:lnTo>
                  <a:lnTo>
                    <a:pt x="42" y="90"/>
                  </a:lnTo>
                  <a:lnTo>
                    <a:pt x="24" y="60"/>
                  </a:lnTo>
                  <a:lnTo>
                    <a:pt x="18" y="18"/>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26" name="Freeform 395">
              <a:extLst>
                <a:ext uri="{FF2B5EF4-FFF2-40B4-BE49-F238E27FC236}">
                  <a16:creationId xmlns:a16="http://schemas.microsoft.com/office/drawing/2014/main" id="{383B47CF-29F7-F5EA-1607-F66ECCF4E038}"/>
                </a:ext>
              </a:extLst>
            </p:cNvPr>
            <p:cNvSpPr>
              <a:spLocks/>
            </p:cNvSpPr>
            <p:nvPr/>
          </p:nvSpPr>
          <p:spPr bwMode="auto">
            <a:xfrm>
              <a:off x="8269916" y="4036307"/>
              <a:ext cx="244352" cy="247982"/>
            </a:xfrm>
            <a:custGeom>
              <a:avLst/>
              <a:gdLst>
                <a:gd name="T0" fmla="*/ 2147483646 w 246"/>
                <a:gd name="T1" fmla="*/ 2147483646 h 252"/>
                <a:gd name="T2" fmla="*/ 2147483646 w 246"/>
                <a:gd name="T3" fmla="*/ 2147483646 h 252"/>
                <a:gd name="T4" fmla="*/ 2147483646 w 246"/>
                <a:gd name="T5" fmla="*/ 2147483646 h 252"/>
                <a:gd name="T6" fmla="*/ 2147483646 w 246"/>
                <a:gd name="T7" fmla="*/ 2147483646 h 252"/>
                <a:gd name="T8" fmla="*/ 2147483646 w 246"/>
                <a:gd name="T9" fmla="*/ 2147483646 h 252"/>
                <a:gd name="T10" fmla="*/ 2147483646 w 246"/>
                <a:gd name="T11" fmla="*/ 2147483646 h 252"/>
                <a:gd name="T12" fmla="*/ 2147483646 w 246"/>
                <a:gd name="T13" fmla="*/ 2147483646 h 252"/>
                <a:gd name="T14" fmla="*/ 2147483646 w 246"/>
                <a:gd name="T15" fmla="*/ 2147483646 h 252"/>
                <a:gd name="T16" fmla="*/ 2147483646 w 246"/>
                <a:gd name="T17" fmla="*/ 2147483646 h 252"/>
                <a:gd name="T18" fmla="*/ 2147483646 w 246"/>
                <a:gd name="T19" fmla="*/ 2147483646 h 252"/>
                <a:gd name="T20" fmla="*/ 2147483646 w 246"/>
                <a:gd name="T21" fmla="*/ 2147483646 h 252"/>
                <a:gd name="T22" fmla="*/ 2147483646 w 246"/>
                <a:gd name="T23" fmla="*/ 2147483646 h 252"/>
                <a:gd name="T24" fmla="*/ 2147483646 w 246"/>
                <a:gd name="T25" fmla="*/ 2147483646 h 252"/>
                <a:gd name="T26" fmla="*/ 2147483646 w 246"/>
                <a:gd name="T27" fmla="*/ 2147483646 h 252"/>
                <a:gd name="T28" fmla="*/ 2147483646 w 246"/>
                <a:gd name="T29" fmla="*/ 2147483646 h 252"/>
                <a:gd name="T30" fmla="*/ 2147483646 w 246"/>
                <a:gd name="T31" fmla="*/ 2147483646 h 252"/>
                <a:gd name="T32" fmla="*/ 2147483646 w 246"/>
                <a:gd name="T33" fmla="*/ 2147483646 h 252"/>
                <a:gd name="T34" fmla="*/ 2147483646 w 246"/>
                <a:gd name="T35" fmla="*/ 2147483646 h 252"/>
                <a:gd name="T36" fmla="*/ 2147483646 w 246"/>
                <a:gd name="T37" fmla="*/ 2147483646 h 252"/>
                <a:gd name="T38" fmla="*/ 2147483646 w 246"/>
                <a:gd name="T39" fmla="*/ 0 h 252"/>
                <a:gd name="T40" fmla="*/ 2147483646 w 246"/>
                <a:gd name="T41" fmla="*/ 2147483646 h 252"/>
                <a:gd name="T42" fmla="*/ 0 w 246"/>
                <a:gd name="T43" fmla="*/ 2147483646 h 252"/>
                <a:gd name="T44" fmla="*/ 2147483646 w 246"/>
                <a:gd name="T45" fmla="*/ 2147483646 h 252"/>
                <a:gd name="T46" fmla="*/ 2147483646 w 246"/>
                <a:gd name="T47" fmla="*/ 2147483646 h 252"/>
                <a:gd name="T48" fmla="*/ 2147483646 w 246"/>
                <a:gd name="T49" fmla="*/ 2147483646 h 252"/>
                <a:gd name="T50" fmla="*/ 2147483646 w 246"/>
                <a:gd name="T51" fmla="*/ 2147483646 h 252"/>
                <a:gd name="T52" fmla="*/ 2147483646 w 246"/>
                <a:gd name="T53" fmla="*/ 2147483646 h 252"/>
                <a:gd name="T54" fmla="*/ 2147483646 w 246"/>
                <a:gd name="T55" fmla="*/ 2147483646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46" h="252">
                  <a:moveTo>
                    <a:pt x="126" y="252"/>
                  </a:moveTo>
                  <a:lnTo>
                    <a:pt x="144" y="246"/>
                  </a:lnTo>
                  <a:lnTo>
                    <a:pt x="156" y="162"/>
                  </a:lnTo>
                  <a:lnTo>
                    <a:pt x="156" y="108"/>
                  </a:lnTo>
                  <a:lnTo>
                    <a:pt x="168" y="102"/>
                  </a:lnTo>
                  <a:lnTo>
                    <a:pt x="174" y="36"/>
                  </a:lnTo>
                  <a:lnTo>
                    <a:pt x="222" y="24"/>
                  </a:lnTo>
                  <a:lnTo>
                    <a:pt x="240" y="18"/>
                  </a:lnTo>
                  <a:lnTo>
                    <a:pt x="246" y="18"/>
                  </a:lnTo>
                  <a:lnTo>
                    <a:pt x="234" y="12"/>
                  </a:lnTo>
                  <a:lnTo>
                    <a:pt x="210" y="12"/>
                  </a:lnTo>
                  <a:lnTo>
                    <a:pt x="216" y="18"/>
                  </a:lnTo>
                  <a:lnTo>
                    <a:pt x="210" y="12"/>
                  </a:lnTo>
                  <a:lnTo>
                    <a:pt x="174" y="18"/>
                  </a:lnTo>
                  <a:lnTo>
                    <a:pt x="126" y="18"/>
                  </a:lnTo>
                  <a:lnTo>
                    <a:pt x="114" y="12"/>
                  </a:lnTo>
                  <a:lnTo>
                    <a:pt x="30" y="12"/>
                  </a:lnTo>
                  <a:lnTo>
                    <a:pt x="18" y="0"/>
                  </a:lnTo>
                  <a:lnTo>
                    <a:pt x="6" y="6"/>
                  </a:lnTo>
                  <a:lnTo>
                    <a:pt x="0" y="42"/>
                  </a:lnTo>
                  <a:lnTo>
                    <a:pt x="42" y="126"/>
                  </a:lnTo>
                  <a:lnTo>
                    <a:pt x="48" y="144"/>
                  </a:lnTo>
                  <a:lnTo>
                    <a:pt x="60" y="222"/>
                  </a:lnTo>
                  <a:lnTo>
                    <a:pt x="90" y="252"/>
                  </a:lnTo>
                  <a:lnTo>
                    <a:pt x="96" y="240"/>
                  </a:lnTo>
                  <a:lnTo>
                    <a:pt x="126" y="25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27" name="Freeform 396">
              <a:extLst>
                <a:ext uri="{FF2B5EF4-FFF2-40B4-BE49-F238E27FC236}">
                  <a16:creationId xmlns:a16="http://schemas.microsoft.com/office/drawing/2014/main" id="{1C22ABEE-4C5F-2A5D-ADC5-912BBBA5F2D8}"/>
                </a:ext>
              </a:extLst>
            </p:cNvPr>
            <p:cNvSpPr>
              <a:spLocks/>
            </p:cNvSpPr>
            <p:nvPr/>
          </p:nvSpPr>
          <p:spPr bwMode="auto">
            <a:xfrm>
              <a:off x="8065482" y="3356476"/>
              <a:ext cx="60483" cy="71371"/>
            </a:xfrm>
            <a:custGeom>
              <a:avLst/>
              <a:gdLst>
                <a:gd name="T0" fmla="*/ 0 w 10"/>
                <a:gd name="T1" fmla="*/ 2147483646 h 12"/>
                <a:gd name="T2" fmla="*/ 2147483646 w 10"/>
                <a:gd name="T3" fmla="*/ 2147483646 h 12"/>
                <a:gd name="T4" fmla="*/ 2147483646 w 10"/>
                <a:gd name="T5" fmla="*/ 2147483646 h 12"/>
                <a:gd name="T6" fmla="*/ 2147483646 w 10"/>
                <a:gd name="T7" fmla="*/ 2147483646 h 12"/>
                <a:gd name="T8" fmla="*/ 2147483646 w 10"/>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2">
                  <a:moveTo>
                    <a:pt x="0" y="12"/>
                  </a:moveTo>
                  <a:cubicBezTo>
                    <a:pt x="4" y="11"/>
                    <a:pt x="4" y="11"/>
                    <a:pt x="4" y="11"/>
                  </a:cubicBezTo>
                  <a:cubicBezTo>
                    <a:pt x="9" y="10"/>
                    <a:pt x="9" y="10"/>
                    <a:pt x="9" y="10"/>
                  </a:cubicBezTo>
                  <a:cubicBezTo>
                    <a:pt x="9" y="10"/>
                    <a:pt x="10" y="8"/>
                    <a:pt x="10" y="8"/>
                  </a:cubicBezTo>
                  <a:cubicBezTo>
                    <a:pt x="10" y="7"/>
                    <a:pt x="10" y="0"/>
                    <a:pt x="10" y="0"/>
                  </a:cubicBez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28" name="Freeform 397">
              <a:extLst>
                <a:ext uri="{FF2B5EF4-FFF2-40B4-BE49-F238E27FC236}">
                  <a16:creationId xmlns:a16="http://schemas.microsoft.com/office/drawing/2014/main" id="{C99DB02C-E6EE-15C3-EF09-8F43FF023216}"/>
                </a:ext>
              </a:extLst>
            </p:cNvPr>
            <p:cNvSpPr>
              <a:spLocks/>
            </p:cNvSpPr>
            <p:nvPr/>
          </p:nvSpPr>
          <p:spPr bwMode="auto">
            <a:xfrm>
              <a:off x="4783663" y="1776654"/>
              <a:ext cx="515317" cy="702815"/>
            </a:xfrm>
            <a:custGeom>
              <a:avLst/>
              <a:gdLst>
                <a:gd name="T0" fmla="*/ 2147483646 w 516"/>
                <a:gd name="T1" fmla="*/ 2147483646 h 709"/>
                <a:gd name="T2" fmla="*/ 2147483646 w 516"/>
                <a:gd name="T3" fmla="*/ 2147483646 h 709"/>
                <a:gd name="T4" fmla="*/ 2147483646 w 516"/>
                <a:gd name="T5" fmla="*/ 2147483646 h 709"/>
                <a:gd name="T6" fmla="*/ 2147483646 w 516"/>
                <a:gd name="T7" fmla="*/ 2147483646 h 709"/>
                <a:gd name="T8" fmla="*/ 2147483646 w 516"/>
                <a:gd name="T9" fmla="*/ 2147483646 h 709"/>
                <a:gd name="T10" fmla="*/ 2147483646 w 516"/>
                <a:gd name="T11" fmla="*/ 2147483646 h 709"/>
                <a:gd name="T12" fmla="*/ 2147483646 w 516"/>
                <a:gd name="T13" fmla="*/ 2147483646 h 709"/>
                <a:gd name="T14" fmla="*/ 2147483646 w 516"/>
                <a:gd name="T15" fmla="*/ 0 h 709"/>
                <a:gd name="T16" fmla="*/ 2147483646 w 516"/>
                <a:gd name="T17" fmla="*/ 2147483646 h 709"/>
                <a:gd name="T18" fmla="*/ 2147483646 w 516"/>
                <a:gd name="T19" fmla="*/ 2147483646 h 709"/>
                <a:gd name="T20" fmla="*/ 2147483646 w 516"/>
                <a:gd name="T21" fmla="*/ 2147483646 h 709"/>
                <a:gd name="T22" fmla="*/ 2147483646 w 516"/>
                <a:gd name="T23" fmla="*/ 2147483646 h 709"/>
                <a:gd name="T24" fmla="*/ 2147483646 w 516"/>
                <a:gd name="T25" fmla="*/ 2147483646 h 709"/>
                <a:gd name="T26" fmla="*/ 2147483646 w 516"/>
                <a:gd name="T27" fmla="*/ 2147483646 h 709"/>
                <a:gd name="T28" fmla="*/ 2147483646 w 516"/>
                <a:gd name="T29" fmla="*/ 2147483646 h 709"/>
                <a:gd name="T30" fmla="*/ 2147483646 w 516"/>
                <a:gd name="T31" fmla="*/ 2147483646 h 709"/>
                <a:gd name="T32" fmla="*/ 2147483646 w 516"/>
                <a:gd name="T33" fmla="*/ 2147483646 h 709"/>
                <a:gd name="T34" fmla="*/ 2147483646 w 516"/>
                <a:gd name="T35" fmla="*/ 2147483646 h 709"/>
                <a:gd name="T36" fmla="*/ 2147483646 w 516"/>
                <a:gd name="T37" fmla="*/ 2147483646 h 709"/>
                <a:gd name="T38" fmla="*/ 0 w 516"/>
                <a:gd name="T39" fmla="*/ 2147483646 h 709"/>
                <a:gd name="T40" fmla="*/ 2147483646 w 516"/>
                <a:gd name="T41" fmla="*/ 2147483646 h 709"/>
                <a:gd name="T42" fmla="*/ 2147483646 w 516"/>
                <a:gd name="T43" fmla="*/ 2147483646 h 709"/>
                <a:gd name="T44" fmla="*/ 2147483646 w 516"/>
                <a:gd name="T45" fmla="*/ 2147483646 h 709"/>
                <a:gd name="T46" fmla="*/ 2147483646 w 516"/>
                <a:gd name="T47" fmla="*/ 2147483646 h 709"/>
                <a:gd name="T48" fmla="*/ 2147483646 w 516"/>
                <a:gd name="T49" fmla="*/ 2147483646 h 709"/>
                <a:gd name="T50" fmla="*/ 2147483646 w 516"/>
                <a:gd name="T51" fmla="*/ 2147483646 h 709"/>
                <a:gd name="T52" fmla="*/ 2147483646 w 516"/>
                <a:gd name="T53" fmla="*/ 2147483646 h 709"/>
                <a:gd name="T54" fmla="*/ 2147483646 w 516"/>
                <a:gd name="T55" fmla="*/ 2147483646 h 709"/>
                <a:gd name="T56" fmla="*/ 2147483646 w 516"/>
                <a:gd name="T57" fmla="*/ 2147483646 h 709"/>
                <a:gd name="T58" fmla="*/ 2147483646 w 516"/>
                <a:gd name="T59" fmla="*/ 2147483646 h 709"/>
                <a:gd name="T60" fmla="*/ 2147483646 w 516"/>
                <a:gd name="T61" fmla="*/ 2147483646 h 709"/>
                <a:gd name="T62" fmla="*/ 2147483646 w 516"/>
                <a:gd name="T63" fmla="*/ 2147483646 h 709"/>
                <a:gd name="T64" fmla="*/ 2147483646 w 516"/>
                <a:gd name="T65" fmla="*/ 2147483646 h 709"/>
                <a:gd name="T66" fmla="*/ 2147483646 w 516"/>
                <a:gd name="T67" fmla="*/ 2147483646 h 709"/>
                <a:gd name="T68" fmla="*/ 2147483646 w 516"/>
                <a:gd name="T69" fmla="*/ 2147483646 h 709"/>
                <a:gd name="T70" fmla="*/ 2147483646 w 516"/>
                <a:gd name="T71" fmla="*/ 2147483646 h 709"/>
                <a:gd name="T72" fmla="*/ 2147483646 w 516"/>
                <a:gd name="T73" fmla="*/ 2147483646 h 709"/>
                <a:gd name="T74" fmla="*/ 2147483646 w 516"/>
                <a:gd name="T75" fmla="*/ 2147483646 h 709"/>
                <a:gd name="T76" fmla="*/ 2147483646 w 516"/>
                <a:gd name="T77" fmla="*/ 2147483646 h 709"/>
                <a:gd name="T78" fmla="*/ 2147483646 w 516"/>
                <a:gd name="T79" fmla="*/ 2147483646 h 709"/>
                <a:gd name="T80" fmla="*/ 2147483646 w 516"/>
                <a:gd name="T81" fmla="*/ 2147483646 h 709"/>
                <a:gd name="T82" fmla="*/ 2147483646 w 516"/>
                <a:gd name="T83" fmla="*/ 2147483646 h 709"/>
                <a:gd name="T84" fmla="*/ 2147483646 w 516"/>
                <a:gd name="T85" fmla="*/ 2147483646 h 709"/>
                <a:gd name="T86" fmla="*/ 2147483646 w 516"/>
                <a:gd name="T87" fmla="*/ 2147483646 h 709"/>
                <a:gd name="T88" fmla="*/ 2147483646 w 516"/>
                <a:gd name="T89" fmla="*/ 2147483646 h 709"/>
                <a:gd name="T90" fmla="*/ 2147483646 w 516"/>
                <a:gd name="T91" fmla="*/ 2147483646 h 709"/>
                <a:gd name="T92" fmla="*/ 2147483646 w 516"/>
                <a:gd name="T93" fmla="*/ 2147483646 h 709"/>
                <a:gd name="T94" fmla="*/ 2147483646 w 516"/>
                <a:gd name="T95" fmla="*/ 2147483646 h 70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16" h="709">
                  <a:moveTo>
                    <a:pt x="504" y="96"/>
                  </a:moveTo>
                  <a:lnTo>
                    <a:pt x="486" y="78"/>
                  </a:lnTo>
                  <a:lnTo>
                    <a:pt x="432" y="84"/>
                  </a:lnTo>
                  <a:lnTo>
                    <a:pt x="354" y="48"/>
                  </a:lnTo>
                  <a:lnTo>
                    <a:pt x="318" y="54"/>
                  </a:lnTo>
                  <a:lnTo>
                    <a:pt x="288" y="36"/>
                  </a:lnTo>
                  <a:lnTo>
                    <a:pt x="282" y="18"/>
                  </a:lnTo>
                  <a:lnTo>
                    <a:pt x="228" y="0"/>
                  </a:lnTo>
                  <a:lnTo>
                    <a:pt x="198" y="24"/>
                  </a:lnTo>
                  <a:lnTo>
                    <a:pt x="150" y="42"/>
                  </a:lnTo>
                  <a:lnTo>
                    <a:pt x="114" y="66"/>
                  </a:lnTo>
                  <a:lnTo>
                    <a:pt x="90" y="126"/>
                  </a:lnTo>
                  <a:lnTo>
                    <a:pt x="42" y="138"/>
                  </a:lnTo>
                  <a:lnTo>
                    <a:pt x="42" y="174"/>
                  </a:lnTo>
                  <a:lnTo>
                    <a:pt x="78" y="222"/>
                  </a:lnTo>
                  <a:lnTo>
                    <a:pt x="114" y="240"/>
                  </a:lnTo>
                  <a:lnTo>
                    <a:pt x="114" y="264"/>
                  </a:lnTo>
                  <a:lnTo>
                    <a:pt x="90" y="276"/>
                  </a:lnTo>
                  <a:lnTo>
                    <a:pt x="60" y="264"/>
                  </a:lnTo>
                  <a:lnTo>
                    <a:pt x="0" y="306"/>
                  </a:lnTo>
                  <a:lnTo>
                    <a:pt x="18" y="324"/>
                  </a:lnTo>
                  <a:lnTo>
                    <a:pt x="42" y="348"/>
                  </a:lnTo>
                  <a:lnTo>
                    <a:pt x="96" y="348"/>
                  </a:lnTo>
                  <a:lnTo>
                    <a:pt x="138" y="354"/>
                  </a:lnTo>
                  <a:lnTo>
                    <a:pt x="120" y="396"/>
                  </a:lnTo>
                  <a:lnTo>
                    <a:pt x="72" y="414"/>
                  </a:lnTo>
                  <a:lnTo>
                    <a:pt x="36" y="438"/>
                  </a:lnTo>
                  <a:lnTo>
                    <a:pt x="30" y="468"/>
                  </a:lnTo>
                  <a:lnTo>
                    <a:pt x="72" y="498"/>
                  </a:lnTo>
                  <a:lnTo>
                    <a:pt x="78" y="529"/>
                  </a:lnTo>
                  <a:lnTo>
                    <a:pt x="108" y="541"/>
                  </a:lnTo>
                  <a:lnTo>
                    <a:pt x="114" y="583"/>
                  </a:lnTo>
                  <a:lnTo>
                    <a:pt x="156" y="577"/>
                  </a:lnTo>
                  <a:lnTo>
                    <a:pt x="210" y="577"/>
                  </a:lnTo>
                  <a:lnTo>
                    <a:pt x="180" y="631"/>
                  </a:lnTo>
                  <a:lnTo>
                    <a:pt x="90" y="709"/>
                  </a:lnTo>
                  <a:lnTo>
                    <a:pt x="192" y="655"/>
                  </a:lnTo>
                  <a:lnTo>
                    <a:pt x="270" y="571"/>
                  </a:lnTo>
                  <a:lnTo>
                    <a:pt x="264" y="553"/>
                  </a:lnTo>
                  <a:lnTo>
                    <a:pt x="312" y="492"/>
                  </a:lnTo>
                  <a:lnTo>
                    <a:pt x="324" y="517"/>
                  </a:lnTo>
                  <a:lnTo>
                    <a:pt x="330" y="547"/>
                  </a:lnTo>
                  <a:lnTo>
                    <a:pt x="366" y="517"/>
                  </a:lnTo>
                  <a:lnTo>
                    <a:pt x="408" y="492"/>
                  </a:lnTo>
                  <a:lnTo>
                    <a:pt x="426" y="505"/>
                  </a:lnTo>
                  <a:lnTo>
                    <a:pt x="516" y="523"/>
                  </a:lnTo>
                  <a:lnTo>
                    <a:pt x="516" y="96"/>
                  </a:lnTo>
                  <a:lnTo>
                    <a:pt x="504" y="9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29" name="Freeform 398">
              <a:extLst>
                <a:ext uri="{FF2B5EF4-FFF2-40B4-BE49-F238E27FC236}">
                  <a16:creationId xmlns:a16="http://schemas.microsoft.com/office/drawing/2014/main" id="{8A08FBBE-5F02-3DE7-F49A-6F5397359437}"/>
                </a:ext>
              </a:extLst>
            </p:cNvPr>
            <p:cNvSpPr>
              <a:spLocks/>
            </p:cNvSpPr>
            <p:nvPr/>
          </p:nvSpPr>
          <p:spPr bwMode="auto">
            <a:xfrm>
              <a:off x="5298980" y="1747622"/>
              <a:ext cx="1614902" cy="1106843"/>
            </a:xfrm>
            <a:custGeom>
              <a:avLst/>
              <a:gdLst>
                <a:gd name="T0" fmla="*/ 2147483646 w 1622"/>
                <a:gd name="T1" fmla="*/ 2147483646 h 1117"/>
                <a:gd name="T2" fmla="*/ 2147483646 w 1622"/>
                <a:gd name="T3" fmla="*/ 2147483646 h 1117"/>
                <a:gd name="T4" fmla="*/ 2147483646 w 1622"/>
                <a:gd name="T5" fmla="*/ 2147483646 h 1117"/>
                <a:gd name="T6" fmla="*/ 2147483646 w 1622"/>
                <a:gd name="T7" fmla="*/ 2147483646 h 1117"/>
                <a:gd name="T8" fmla="*/ 2147483646 w 1622"/>
                <a:gd name="T9" fmla="*/ 2147483646 h 1117"/>
                <a:gd name="T10" fmla="*/ 2147483646 w 1622"/>
                <a:gd name="T11" fmla="*/ 2147483646 h 1117"/>
                <a:gd name="T12" fmla="*/ 2147483646 w 1622"/>
                <a:gd name="T13" fmla="*/ 2147483646 h 1117"/>
                <a:gd name="T14" fmla="*/ 2147483646 w 1622"/>
                <a:gd name="T15" fmla="*/ 2147483646 h 1117"/>
                <a:gd name="T16" fmla="*/ 2147483646 w 1622"/>
                <a:gd name="T17" fmla="*/ 2147483646 h 1117"/>
                <a:gd name="T18" fmla="*/ 2147483646 w 1622"/>
                <a:gd name="T19" fmla="*/ 2147483646 h 1117"/>
                <a:gd name="T20" fmla="*/ 2147483646 w 1622"/>
                <a:gd name="T21" fmla="*/ 2147483646 h 1117"/>
                <a:gd name="T22" fmla="*/ 2147483646 w 1622"/>
                <a:gd name="T23" fmla="*/ 2147483646 h 1117"/>
                <a:gd name="T24" fmla="*/ 2147483646 w 1622"/>
                <a:gd name="T25" fmla="*/ 2147483646 h 1117"/>
                <a:gd name="T26" fmla="*/ 2147483646 w 1622"/>
                <a:gd name="T27" fmla="*/ 2147483646 h 1117"/>
                <a:gd name="T28" fmla="*/ 2147483646 w 1622"/>
                <a:gd name="T29" fmla="*/ 2147483646 h 1117"/>
                <a:gd name="T30" fmla="*/ 2147483646 w 1622"/>
                <a:gd name="T31" fmla="*/ 2147483646 h 1117"/>
                <a:gd name="T32" fmla="*/ 2147483646 w 1622"/>
                <a:gd name="T33" fmla="*/ 2147483646 h 1117"/>
                <a:gd name="T34" fmla="*/ 2147483646 w 1622"/>
                <a:gd name="T35" fmla="*/ 2147483646 h 1117"/>
                <a:gd name="T36" fmla="*/ 2147483646 w 1622"/>
                <a:gd name="T37" fmla="*/ 2147483646 h 1117"/>
                <a:gd name="T38" fmla="*/ 2147483646 w 1622"/>
                <a:gd name="T39" fmla="*/ 2147483646 h 1117"/>
                <a:gd name="T40" fmla="*/ 2147483646 w 1622"/>
                <a:gd name="T41" fmla="*/ 2147483646 h 1117"/>
                <a:gd name="T42" fmla="*/ 2147483646 w 1622"/>
                <a:gd name="T43" fmla="*/ 2147483646 h 1117"/>
                <a:gd name="T44" fmla="*/ 2147483646 w 1622"/>
                <a:gd name="T45" fmla="*/ 2147483646 h 1117"/>
                <a:gd name="T46" fmla="*/ 2147483646 w 1622"/>
                <a:gd name="T47" fmla="*/ 2147483646 h 1117"/>
                <a:gd name="T48" fmla="*/ 2147483646 w 1622"/>
                <a:gd name="T49" fmla="*/ 2147483646 h 1117"/>
                <a:gd name="T50" fmla="*/ 2147483646 w 1622"/>
                <a:gd name="T51" fmla="*/ 2147483646 h 1117"/>
                <a:gd name="T52" fmla="*/ 2147483646 w 1622"/>
                <a:gd name="T53" fmla="*/ 2147483646 h 1117"/>
                <a:gd name="T54" fmla="*/ 2147483646 w 1622"/>
                <a:gd name="T55" fmla="*/ 2147483646 h 1117"/>
                <a:gd name="T56" fmla="*/ 2147483646 w 1622"/>
                <a:gd name="T57" fmla="*/ 2147483646 h 1117"/>
                <a:gd name="T58" fmla="*/ 2147483646 w 1622"/>
                <a:gd name="T59" fmla="*/ 2147483646 h 1117"/>
                <a:gd name="T60" fmla="*/ 2147483646 w 1622"/>
                <a:gd name="T61" fmla="*/ 2147483646 h 1117"/>
                <a:gd name="T62" fmla="*/ 2147483646 w 1622"/>
                <a:gd name="T63" fmla="*/ 2147483646 h 1117"/>
                <a:gd name="T64" fmla="*/ 2147483646 w 1622"/>
                <a:gd name="T65" fmla="*/ 2147483646 h 1117"/>
                <a:gd name="T66" fmla="*/ 2147483646 w 1622"/>
                <a:gd name="T67" fmla="*/ 2147483646 h 1117"/>
                <a:gd name="T68" fmla="*/ 2147483646 w 1622"/>
                <a:gd name="T69" fmla="*/ 2147483646 h 1117"/>
                <a:gd name="T70" fmla="*/ 2147483646 w 1622"/>
                <a:gd name="T71" fmla="*/ 2147483646 h 1117"/>
                <a:gd name="T72" fmla="*/ 2147483646 w 1622"/>
                <a:gd name="T73" fmla="*/ 2147483646 h 1117"/>
                <a:gd name="T74" fmla="*/ 2147483646 w 1622"/>
                <a:gd name="T75" fmla="*/ 2147483646 h 1117"/>
                <a:gd name="T76" fmla="*/ 2147483646 w 1622"/>
                <a:gd name="T77" fmla="*/ 2147483646 h 1117"/>
                <a:gd name="T78" fmla="*/ 2147483646 w 1622"/>
                <a:gd name="T79" fmla="*/ 2147483646 h 1117"/>
                <a:gd name="T80" fmla="*/ 2147483646 w 1622"/>
                <a:gd name="T81" fmla="*/ 0 h 1117"/>
                <a:gd name="T82" fmla="*/ 2147483646 w 1622"/>
                <a:gd name="T83" fmla="*/ 2147483646 h 1117"/>
                <a:gd name="T84" fmla="*/ 2147483646 w 1622"/>
                <a:gd name="T85" fmla="*/ 2147483646 h 1117"/>
                <a:gd name="T86" fmla="*/ 2147483646 w 1622"/>
                <a:gd name="T87" fmla="*/ 2147483646 h 1117"/>
                <a:gd name="T88" fmla="*/ 2147483646 w 1622"/>
                <a:gd name="T89" fmla="*/ 2147483646 h 1117"/>
                <a:gd name="T90" fmla="*/ 2147483646 w 1622"/>
                <a:gd name="T91" fmla="*/ 2147483646 h 1117"/>
                <a:gd name="T92" fmla="*/ 2147483646 w 1622"/>
                <a:gd name="T93" fmla="*/ 2147483646 h 1117"/>
                <a:gd name="T94" fmla="*/ 2147483646 w 1622"/>
                <a:gd name="T95" fmla="*/ 2147483646 h 1117"/>
                <a:gd name="T96" fmla="*/ 2147483646 w 1622"/>
                <a:gd name="T97" fmla="*/ 2147483646 h 1117"/>
                <a:gd name="T98" fmla="*/ 2147483646 w 1622"/>
                <a:gd name="T99" fmla="*/ 2147483646 h 1117"/>
                <a:gd name="T100" fmla="*/ 2147483646 w 1622"/>
                <a:gd name="T101" fmla="*/ 2147483646 h 1117"/>
                <a:gd name="T102" fmla="*/ 2147483646 w 1622"/>
                <a:gd name="T103" fmla="*/ 2147483646 h 1117"/>
                <a:gd name="T104" fmla="*/ 2147483646 w 1622"/>
                <a:gd name="T105" fmla="*/ 2147483646 h 1117"/>
                <a:gd name="T106" fmla="*/ 2147483646 w 1622"/>
                <a:gd name="T107" fmla="*/ 2147483646 h 1117"/>
                <a:gd name="T108" fmla="*/ 2147483646 w 1622"/>
                <a:gd name="T109" fmla="*/ 2147483646 h 1117"/>
                <a:gd name="T110" fmla="*/ 0 w 1622"/>
                <a:gd name="T111" fmla="*/ 2147483646 h 1117"/>
                <a:gd name="T112" fmla="*/ 2147483646 w 1622"/>
                <a:gd name="T113" fmla="*/ 2147483646 h 1117"/>
                <a:gd name="T114" fmla="*/ 2147483646 w 1622"/>
                <a:gd name="T115" fmla="*/ 2147483646 h 1117"/>
                <a:gd name="T116" fmla="*/ 2147483646 w 1622"/>
                <a:gd name="T117" fmla="*/ 2147483646 h 1117"/>
                <a:gd name="T118" fmla="*/ 2147483646 w 1622"/>
                <a:gd name="T119" fmla="*/ 2147483646 h 1117"/>
                <a:gd name="T120" fmla="*/ 2147483646 w 1622"/>
                <a:gd name="T121" fmla="*/ 2147483646 h 1117"/>
                <a:gd name="T122" fmla="*/ 2147483646 w 1622"/>
                <a:gd name="T123" fmla="*/ 2147483646 h 111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22" h="1117">
                  <a:moveTo>
                    <a:pt x="931" y="943"/>
                  </a:moveTo>
                  <a:lnTo>
                    <a:pt x="973" y="955"/>
                  </a:lnTo>
                  <a:lnTo>
                    <a:pt x="1075" y="1003"/>
                  </a:lnTo>
                  <a:lnTo>
                    <a:pt x="1111" y="1081"/>
                  </a:lnTo>
                  <a:lnTo>
                    <a:pt x="1111" y="1117"/>
                  </a:lnTo>
                  <a:lnTo>
                    <a:pt x="1190" y="1093"/>
                  </a:lnTo>
                  <a:lnTo>
                    <a:pt x="1232" y="1057"/>
                  </a:lnTo>
                  <a:lnTo>
                    <a:pt x="1262" y="1051"/>
                  </a:lnTo>
                  <a:lnTo>
                    <a:pt x="1322" y="1039"/>
                  </a:lnTo>
                  <a:lnTo>
                    <a:pt x="1370" y="979"/>
                  </a:lnTo>
                  <a:lnTo>
                    <a:pt x="1394" y="985"/>
                  </a:lnTo>
                  <a:lnTo>
                    <a:pt x="1406" y="1045"/>
                  </a:lnTo>
                  <a:lnTo>
                    <a:pt x="1430" y="1027"/>
                  </a:lnTo>
                  <a:lnTo>
                    <a:pt x="1448" y="1033"/>
                  </a:lnTo>
                  <a:lnTo>
                    <a:pt x="1436" y="1051"/>
                  </a:lnTo>
                  <a:lnTo>
                    <a:pt x="1448" y="1075"/>
                  </a:lnTo>
                  <a:lnTo>
                    <a:pt x="1502" y="1033"/>
                  </a:lnTo>
                  <a:lnTo>
                    <a:pt x="1520" y="1009"/>
                  </a:lnTo>
                  <a:lnTo>
                    <a:pt x="1466" y="1003"/>
                  </a:lnTo>
                  <a:lnTo>
                    <a:pt x="1442" y="967"/>
                  </a:lnTo>
                  <a:lnTo>
                    <a:pt x="1460" y="949"/>
                  </a:lnTo>
                  <a:lnTo>
                    <a:pt x="1466" y="925"/>
                  </a:lnTo>
                  <a:lnTo>
                    <a:pt x="1382" y="943"/>
                  </a:lnTo>
                  <a:lnTo>
                    <a:pt x="1340" y="979"/>
                  </a:lnTo>
                  <a:lnTo>
                    <a:pt x="1358" y="937"/>
                  </a:lnTo>
                  <a:lnTo>
                    <a:pt x="1400" y="913"/>
                  </a:lnTo>
                  <a:lnTo>
                    <a:pt x="1424" y="889"/>
                  </a:lnTo>
                  <a:lnTo>
                    <a:pt x="1496" y="895"/>
                  </a:lnTo>
                  <a:lnTo>
                    <a:pt x="1550" y="889"/>
                  </a:lnTo>
                  <a:lnTo>
                    <a:pt x="1592" y="859"/>
                  </a:lnTo>
                  <a:lnTo>
                    <a:pt x="1622" y="835"/>
                  </a:lnTo>
                  <a:lnTo>
                    <a:pt x="1598" y="775"/>
                  </a:lnTo>
                  <a:lnTo>
                    <a:pt x="1592" y="745"/>
                  </a:lnTo>
                  <a:lnTo>
                    <a:pt x="1514" y="703"/>
                  </a:lnTo>
                  <a:lnTo>
                    <a:pt x="1514" y="679"/>
                  </a:lnTo>
                  <a:lnTo>
                    <a:pt x="1448" y="553"/>
                  </a:lnTo>
                  <a:lnTo>
                    <a:pt x="1430" y="607"/>
                  </a:lnTo>
                  <a:lnTo>
                    <a:pt x="1388" y="619"/>
                  </a:lnTo>
                  <a:lnTo>
                    <a:pt x="1376" y="607"/>
                  </a:lnTo>
                  <a:lnTo>
                    <a:pt x="1358" y="607"/>
                  </a:lnTo>
                  <a:lnTo>
                    <a:pt x="1358" y="522"/>
                  </a:lnTo>
                  <a:lnTo>
                    <a:pt x="1322" y="516"/>
                  </a:lnTo>
                  <a:lnTo>
                    <a:pt x="1292" y="474"/>
                  </a:lnTo>
                  <a:lnTo>
                    <a:pt x="1262" y="480"/>
                  </a:lnTo>
                  <a:lnTo>
                    <a:pt x="1226" y="468"/>
                  </a:lnTo>
                  <a:lnTo>
                    <a:pt x="1202" y="474"/>
                  </a:lnTo>
                  <a:lnTo>
                    <a:pt x="1202" y="504"/>
                  </a:lnTo>
                  <a:lnTo>
                    <a:pt x="1202" y="535"/>
                  </a:lnTo>
                  <a:lnTo>
                    <a:pt x="1196" y="601"/>
                  </a:lnTo>
                  <a:lnTo>
                    <a:pt x="1190" y="625"/>
                  </a:lnTo>
                  <a:lnTo>
                    <a:pt x="1226" y="697"/>
                  </a:lnTo>
                  <a:lnTo>
                    <a:pt x="1166" y="751"/>
                  </a:lnTo>
                  <a:lnTo>
                    <a:pt x="1178" y="841"/>
                  </a:lnTo>
                  <a:lnTo>
                    <a:pt x="1154" y="859"/>
                  </a:lnTo>
                  <a:lnTo>
                    <a:pt x="1130" y="847"/>
                  </a:lnTo>
                  <a:lnTo>
                    <a:pt x="1117" y="739"/>
                  </a:lnTo>
                  <a:lnTo>
                    <a:pt x="1057" y="733"/>
                  </a:lnTo>
                  <a:lnTo>
                    <a:pt x="943" y="667"/>
                  </a:lnTo>
                  <a:lnTo>
                    <a:pt x="919" y="667"/>
                  </a:lnTo>
                  <a:lnTo>
                    <a:pt x="901" y="613"/>
                  </a:lnTo>
                  <a:lnTo>
                    <a:pt x="883" y="595"/>
                  </a:lnTo>
                  <a:lnTo>
                    <a:pt x="931" y="450"/>
                  </a:lnTo>
                  <a:lnTo>
                    <a:pt x="961" y="420"/>
                  </a:lnTo>
                  <a:lnTo>
                    <a:pt x="991" y="402"/>
                  </a:lnTo>
                  <a:lnTo>
                    <a:pt x="1009" y="402"/>
                  </a:lnTo>
                  <a:lnTo>
                    <a:pt x="1027" y="342"/>
                  </a:lnTo>
                  <a:lnTo>
                    <a:pt x="1039" y="294"/>
                  </a:lnTo>
                  <a:lnTo>
                    <a:pt x="1099" y="282"/>
                  </a:lnTo>
                  <a:lnTo>
                    <a:pt x="1130" y="258"/>
                  </a:lnTo>
                  <a:lnTo>
                    <a:pt x="1111" y="204"/>
                  </a:lnTo>
                  <a:lnTo>
                    <a:pt x="1124" y="168"/>
                  </a:lnTo>
                  <a:lnTo>
                    <a:pt x="1099" y="138"/>
                  </a:lnTo>
                  <a:lnTo>
                    <a:pt x="1063" y="132"/>
                  </a:lnTo>
                  <a:lnTo>
                    <a:pt x="1051" y="192"/>
                  </a:lnTo>
                  <a:lnTo>
                    <a:pt x="1015" y="246"/>
                  </a:lnTo>
                  <a:lnTo>
                    <a:pt x="1003" y="180"/>
                  </a:lnTo>
                  <a:lnTo>
                    <a:pt x="985" y="156"/>
                  </a:lnTo>
                  <a:lnTo>
                    <a:pt x="961" y="186"/>
                  </a:lnTo>
                  <a:lnTo>
                    <a:pt x="949" y="156"/>
                  </a:lnTo>
                  <a:lnTo>
                    <a:pt x="925" y="114"/>
                  </a:lnTo>
                  <a:lnTo>
                    <a:pt x="913" y="60"/>
                  </a:lnTo>
                  <a:lnTo>
                    <a:pt x="877" y="0"/>
                  </a:lnTo>
                  <a:lnTo>
                    <a:pt x="847" y="84"/>
                  </a:lnTo>
                  <a:lnTo>
                    <a:pt x="847" y="114"/>
                  </a:lnTo>
                  <a:lnTo>
                    <a:pt x="889" y="150"/>
                  </a:lnTo>
                  <a:lnTo>
                    <a:pt x="895" y="186"/>
                  </a:lnTo>
                  <a:lnTo>
                    <a:pt x="865" y="216"/>
                  </a:lnTo>
                  <a:lnTo>
                    <a:pt x="847" y="204"/>
                  </a:lnTo>
                  <a:lnTo>
                    <a:pt x="823" y="204"/>
                  </a:lnTo>
                  <a:lnTo>
                    <a:pt x="811" y="234"/>
                  </a:lnTo>
                  <a:lnTo>
                    <a:pt x="769" y="222"/>
                  </a:lnTo>
                  <a:lnTo>
                    <a:pt x="709" y="222"/>
                  </a:lnTo>
                  <a:lnTo>
                    <a:pt x="673" y="198"/>
                  </a:lnTo>
                  <a:lnTo>
                    <a:pt x="619" y="210"/>
                  </a:lnTo>
                  <a:lnTo>
                    <a:pt x="625" y="228"/>
                  </a:lnTo>
                  <a:lnTo>
                    <a:pt x="631" y="264"/>
                  </a:lnTo>
                  <a:lnTo>
                    <a:pt x="613" y="258"/>
                  </a:lnTo>
                  <a:lnTo>
                    <a:pt x="583" y="222"/>
                  </a:lnTo>
                  <a:lnTo>
                    <a:pt x="517" y="234"/>
                  </a:lnTo>
                  <a:lnTo>
                    <a:pt x="487" y="210"/>
                  </a:lnTo>
                  <a:lnTo>
                    <a:pt x="499" y="186"/>
                  </a:lnTo>
                  <a:lnTo>
                    <a:pt x="457" y="174"/>
                  </a:lnTo>
                  <a:lnTo>
                    <a:pt x="409" y="150"/>
                  </a:lnTo>
                  <a:lnTo>
                    <a:pt x="343" y="132"/>
                  </a:lnTo>
                  <a:lnTo>
                    <a:pt x="301" y="144"/>
                  </a:lnTo>
                  <a:lnTo>
                    <a:pt x="259" y="96"/>
                  </a:lnTo>
                  <a:lnTo>
                    <a:pt x="145" y="150"/>
                  </a:lnTo>
                  <a:lnTo>
                    <a:pt x="115" y="180"/>
                  </a:lnTo>
                  <a:lnTo>
                    <a:pt x="67" y="168"/>
                  </a:lnTo>
                  <a:lnTo>
                    <a:pt x="37" y="138"/>
                  </a:lnTo>
                  <a:lnTo>
                    <a:pt x="0" y="126"/>
                  </a:lnTo>
                  <a:lnTo>
                    <a:pt x="0" y="553"/>
                  </a:lnTo>
                  <a:lnTo>
                    <a:pt x="61" y="583"/>
                  </a:lnTo>
                  <a:lnTo>
                    <a:pt x="109" y="559"/>
                  </a:lnTo>
                  <a:lnTo>
                    <a:pt x="175" y="679"/>
                  </a:lnTo>
                  <a:lnTo>
                    <a:pt x="217" y="709"/>
                  </a:lnTo>
                  <a:lnTo>
                    <a:pt x="211" y="757"/>
                  </a:lnTo>
                  <a:lnTo>
                    <a:pt x="229" y="793"/>
                  </a:lnTo>
                  <a:lnTo>
                    <a:pt x="277" y="859"/>
                  </a:lnTo>
                  <a:lnTo>
                    <a:pt x="343" y="901"/>
                  </a:lnTo>
                  <a:lnTo>
                    <a:pt x="349" y="931"/>
                  </a:lnTo>
                  <a:lnTo>
                    <a:pt x="871" y="931"/>
                  </a:lnTo>
                  <a:lnTo>
                    <a:pt x="931" y="943"/>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30" name="Freeform 399">
              <a:extLst>
                <a:ext uri="{FF2B5EF4-FFF2-40B4-BE49-F238E27FC236}">
                  <a16:creationId xmlns:a16="http://schemas.microsoft.com/office/drawing/2014/main" id="{55194535-35E4-9398-F20E-7A176C56E511}"/>
                </a:ext>
              </a:extLst>
            </p:cNvPr>
            <p:cNvSpPr>
              <a:spLocks/>
            </p:cNvSpPr>
            <p:nvPr/>
          </p:nvSpPr>
          <p:spPr bwMode="auto">
            <a:xfrm>
              <a:off x="5603815" y="2669386"/>
              <a:ext cx="1093537" cy="564914"/>
            </a:xfrm>
            <a:custGeom>
              <a:avLst/>
              <a:gdLst>
                <a:gd name="T0" fmla="*/ 2147483646 w 1099"/>
                <a:gd name="T1" fmla="*/ 2147483646 h 571"/>
                <a:gd name="T2" fmla="*/ 2147483646 w 1099"/>
                <a:gd name="T3" fmla="*/ 2147483646 h 571"/>
                <a:gd name="T4" fmla="*/ 2147483646 w 1099"/>
                <a:gd name="T5" fmla="*/ 2147483646 h 571"/>
                <a:gd name="T6" fmla="*/ 2147483646 w 1099"/>
                <a:gd name="T7" fmla="*/ 2147483646 h 571"/>
                <a:gd name="T8" fmla="*/ 2147483646 w 1099"/>
                <a:gd name="T9" fmla="*/ 2147483646 h 571"/>
                <a:gd name="T10" fmla="*/ 2147483646 w 1099"/>
                <a:gd name="T11" fmla="*/ 2147483646 h 571"/>
                <a:gd name="T12" fmla="*/ 2147483646 w 1099"/>
                <a:gd name="T13" fmla="*/ 2147483646 h 571"/>
                <a:gd name="T14" fmla="*/ 2147483646 w 1099"/>
                <a:gd name="T15" fmla="*/ 2147483646 h 571"/>
                <a:gd name="T16" fmla="*/ 2147483646 w 1099"/>
                <a:gd name="T17" fmla="*/ 2147483646 h 571"/>
                <a:gd name="T18" fmla="*/ 2147483646 w 1099"/>
                <a:gd name="T19" fmla="*/ 2147483646 h 571"/>
                <a:gd name="T20" fmla="*/ 2147483646 w 1099"/>
                <a:gd name="T21" fmla="*/ 2147483646 h 571"/>
                <a:gd name="T22" fmla="*/ 2147483646 w 1099"/>
                <a:gd name="T23" fmla="*/ 2147483646 h 571"/>
                <a:gd name="T24" fmla="*/ 2147483646 w 1099"/>
                <a:gd name="T25" fmla="*/ 2147483646 h 571"/>
                <a:gd name="T26" fmla="*/ 2147483646 w 1099"/>
                <a:gd name="T27" fmla="*/ 2147483646 h 571"/>
                <a:gd name="T28" fmla="*/ 2147483646 w 1099"/>
                <a:gd name="T29" fmla="*/ 2147483646 h 571"/>
                <a:gd name="T30" fmla="*/ 2147483646 w 1099"/>
                <a:gd name="T31" fmla="*/ 2147483646 h 571"/>
                <a:gd name="T32" fmla="*/ 2147483646 w 1099"/>
                <a:gd name="T33" fmla="*/ 2147483646 h 571"/>
                <a:gd name="T34" fmla="*/ 2147483646 w 1099"/>
                <a:gd name="T35" fmla="*/ 2147483646 h 571"/>
                <a:gd name="T36" fmla="*/ 2147483646 w 1099"/>
                <a:gd name="T37" fmla="*/ 2147483646 h 571"/>
                <a:gd name="T38" fmla="*/ 2147483646 w 1099"/>
                <a:gd name="T39" fmla="*/ 2147483646 h 571"/>
                <a:gd name="T40" fmla="*/ 2147483646 w 1099"/>
                <a:gd name="T41" fmla="*/ 2147483646 h 571"/>
                <a:gd name="T42" fmla="*/ 2147483646 w 1099"/>
                <a:gd name="T43" fmla="*/ 2147483646 h 571"/>
                <a:gd name="T44" fmla="*/ 2147483646 w 1099"/>
                <a:gd name="T45" fmla="*/ 2147483646 h 571"/>
                <a:gd name="T46" fmla="*/ 2147483646 w 1099"/>
                <a:gd name="T47" fmla="*/ 2147483646 h 571"/>
                <a:gd name="T48" fmla="*/ 2147483646 w 1099"/>
                <a:gd name="T49" fmla="*/ 2147483646 h 571"/>
                <a:gd name="T50" fmla="*/ 2147483646 w 1099"/>
                <a:gd name="T51" fmla="*/ 0 h 571"/>
                <a:gd name="T52" fmla="*/ 2147483646 w 1099"/>
                <a:gd name="T53" fmla="*/ 2147483646 h 571"/>
                <a:gd name="T54" fmla="*/ 2147483646 w 1099"/>
                <a:gd name="T55" fmla="*/ 2147483646 h 571"/>
                <a:gd name="T56" fmla="*/ 2147483646 w 1099"/>
                <a:gd name="T57" fmla="*/ 2147483646 h 571"/>
                <a:gd name="T58" fmla="*/ 0 w 1099"/>
                <a:gd name="T59" fmla="*/ 2147483646 h 571"/>
                <a:gd name="T60" fmla="*/ 2147483646 w 1099"/>
                <a:gd name="T61" fmla="*/ 2147483646 h 571"/>
                <a:gd name="T62" fmla="*/ 2147483646 w 1099"/>
                <a:gd name="T63" fmla="*/ 2147483646 h 571"/>
                <a:gd name="T64" fmla="*/ 2147483646 w 1099"/>
                <a:gd name="T65" fmla="*/ 2147483646 h 571"/>
                <a:gd name="T66" fmla="*/ 2147483646 w 1099"/>
                <a:gd name="T67" fmla="*/ 2147483646 h 57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9" h="571">
                  <a:moveTo>
                    <a:pt x="252" y="439"/>
                  </a:moveTo>
                  <a:lnTo>
                    <a:pt x="300" y="439"/>
                  </a:lnTo>
                  <a:lnTo>
                    <a:pt x="318" y="427"/>
                  </a:lnTo>
                  <a:lnTo>
                    <a:pt x="348" y="433"/>
                  </a:lnTo>
                  <a:lnTo>
                    <a:pt x="396" y="487"/>
                  </a:lnTo>
                  <a:lnTo>
                    <a:pt x="432" y="475"/>
                  </a:lnTo>
                  <a:lnTo>
                    <a:pt x="456" y="493"/>
                  </a:lnTo>
                  <a:lnTo>
                    <a:pt x="474" y="523"/>
                  </a:lnTo>
                  <a:lnTo>
                    <a:pt x="498" y="547"/>
                  </a:lnTo>
                  <a:lnTo>
                    <a:pt x="528" y="553"/>
                  </a:lnTo>
                  <a:lnTo>
                    <a:pt x="528" y="511"/>
                  </a:lnTo>
                  <a:lnTo>
                    <a:pt x="552" y="487"/>
                  </a:lnTo>
                  <a:lnTo>
                    <a:pt x="570" y="469"/>
                  </a:lnTo>
                  <a:lnTo>
                    <a:pt x="630" y="475"/>
                  </a:lnTo>
                  <a:lnTo>
                    <a:pt x="666" y="475"/>
                  </a:lnTo>
                  <a:lnTo>
                    <a:pt x="714" y="463"/>
                  </a:lnTo>
                  <a:lnTo>
                    <a:pt x="744" y="463"/>
                  </a:lnTo>
                  <a:lnTo>
                    <a:pt x="774" y="457"/>
                  </a:lnTo>
                  <a:lnTo>
                    <a:pt x="780" y="487"/>
                  </a:lnTo>
                  <a:lnTo>
                    <a:pt x="792" y="529"/>
                  </a:lnTo>
                  <a:lnTo>
                    <a:pt x="829" y="565"/>
                  </a:lnTo>
                  <a:lnTo>
                    <a:pt x="847" y="571"/>
                  </a:lnTo>
                  <a:lnTo>
                    <a:pt x="841" y="511"/>
                  </a:lnTo>
                  <a:lnTo>
                    <a:pt x="817" y="445"/>
                  </a:lnTo>
                  <a:lnTo>
                    <a:pt x="847" y="409"/>
                  </a:lnTo>
                  <a:lnTo>
                    <a:pt x="877" y="397"/>
                  </a:lnTo>
                  <a:lnTo>
                    <a:pt x="931" y="343"/>
                  </a:lnTo>
                  <a:lnTo>
                    <a:pt x="925" y="307"/>
                  </a:lnTo>
                  <a:lnTo>
                    <a:pt x="919" y="271"/>
                  </a:lnTo>
                  <a:lnTo>
                    <a:pt x="937" y="283"/>
                  </a:lnTo>
                  <a:lnTo>
                    <a:pt x="943" y="277"/>
                  </a:lnTo>
                  <a:lnTo>
                    <a:pt x="937" y="253"/>
                  </a:lnTo>
                  <a:lnTo>
                    <a:pt x="949" y="253"/>
                  </a:lnTo>
                  <a:lnTo>
                    <a:pt x="967" y="247"/>
                  </a:lnTo>
                  <a:lnTo>
                    <a:pt x="979" y="217"/>
                  </a:lnTo>
                  <a:lnTo>
                    <a:pt x="1003" y="211"/>
                  </a:lnTo>
                  <a:lnTo>
                    <a:pt x="1039" y="193"/>
                  </a:lnTo>
                  <a:lnTo>
                    <a:pt x="1039" y="144"/>
                  </a:lnTo>
                  <a:lnTo>
                    <a:pt x="1099" y="114"/>
                  </a:lnTo>
                  <a:lnTo>
                    <a:pt x="1087" y="54"/>
                  </a:lnTo>
                  <a:lnTo>
                    <a:pt x="1063" y="48"/>
                  </a:lnTo>
                  <a:lnTo>
                    <a:pt x="1015" y="108"/>
                  </a:lnTo>
                  <a:lnTo>
                    <a:pt x="955" y="120"/>
                  </a:lnTo>
                  <a:lnTo>
                    <a:pt x="925" y="126"/>
                  </a:lnTo>
                  <a:lnTo>
                    <a:pt x="883" y="162"/>
                  </a:lnTo>
                  <a:lnTo>
                    <a:pt x="804" y="186"/>
                  </a:lnTo>
                  <a:lnTo>
                    <a:pt x="804" y="150"/>
                  </a:lnTo>
                  <a:lnTo>
                    <a:pt x="768" y="72"/>
                  </a:lnTo>
                  <a:lnTo>
                    <a:pt x="666" y="24"/>
                  </a:lnTo>
                  <a:lnTo>
                    <a:pt x="624" y="12"/>
                  </a:lnTo>
                  <a:lnTo>
                    <a:pt x="564" y="0"/>
                  </a:lnTo>
                  <a:lnTo>
                    <a:pt x="42" y="0"/>
                  </a:lnTo>
                  <a:lnTo>
                    <a:pt x="48" y="36"/>
                  </a:lnTo>
                  <a:lnTo>
                    <a:pt x="30" y="48"/>
                  </a:lnTo>
                  <a:lnTo>
                    <a:pt x="36" y="24"/>
                  </a:lnTo>
                  <a:lnTo>
                    <a:pt x="0" y="12"/>
                  </a:lnTo>
                  <a:lnTo>
                    <a:pt x="18" y="78"/>
                  </a:lnTo>
                  <a:lnTo>
                    <a:pt x="12" y="126"/>
                  </a:lnTo>
                  <a:lnTo>
                    <a:pt x="0" y="174"/>
                  </a:lnTo>
                  <a:lnTo>
                    <a:pt x="12" y="211"/>
                  </a:lnTo>
                  <a:lnTo>
                    <a:pt x="12" y="235"/>
                  </a:lnTo>
                  <a:lnTo>
                    <a:pt x="42" y="295"/>
                  </a:lnTo>
                  <a:lnTo>
                    <a:pt x="66" y="337"/>
                  </a:lnTo>
                  <a:lnTo>
                    <a:pt x="84" y="367"/>
                  </a:lnTo>
                  <a:lnTo>
                    <a:pt x="138" y="403"/>
                  </a:lnTo>
                  <a:lnTo>
                    <a:pt x="144" y="415"/>
                  </a:lnTo>
                  <a:lnTo>
                    <a:pt x="192" y="409"/>
                  </a:lnTo>
                  <a:lnTo>
                    <a:pt x="252" y="439"/>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31" name="Freeform 400">
              <a:extLst>
                <a:ext uri="{FF2B5EF4-FFF2-40B4-BE49-F238E27FC236}">
                  <a16:creationId xmlns:a16="http://schemas.microsoft.com/office/drawing/2014/main" id="{E0F5B6AB-6E83-D9A7-11EF-F4446629222A}"/>
                </a:ext>
              </a:extLst>
            </p:cNvPr>
            <p:cNvSpPr>
              <a:spLocks/>
            </p:cNvSpPr>
            <p:nvPr/>
          </p:nvSpPr>
          <p:spPr bwMode="auto">
            <a:xfrm>
              <a:off x="6301791" y="3436313"/>
              <a:ext cx="84677" cy="85887"/>
            </a:xfrm>
            <a:custGeom>
              <a:avLst/>
              <a:gdLst>
                <a:gd name="T0" fmla="*/ 2147483646 w 14"/>
                <a:gd name="T1" fmla="*/ 2147483646 h 14"/>
                <a:gd name="T2" fmla="*/ 2147483646 w 14"/>
                <a:gd name="T3" fmla="*/ 2147483646 h 14"/>
                <a:gd name="T4" fmla="*/ 2147483646 w 14"/>
                <a:gd name="T5" fmla="*/ 0 h 14"/>
                <a:gd name="T6" fmla="*/ 2147483646 w 14"/>
                <a:gd name="T7" fmla="*/ 2147483646 h 14"/>
                <a:gd name="T8" fmla="*/ 0 w 14"/>
                <a:gd name="T9" fmla="*/ 2147483646 h 14"/>
                <a:gd name="T10" fmla="*/ 2147483646 w 14"/>
                <a:gd name="T11" fmla="*/ 2147483646 h 14"/>
                <a:gd name="T12" fmla="*/ 2147483646 w 14"/>
                <a:gd name="T13" fmla="*/ 2147483646 h 14"/>
                <a:gd name="T14" fmla="*/ 2147483646 w 14"/>
                <a:gd name="T15" fmla="*/ 2147483646 h 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 h="14">
                  <a:moveTo>
                    <a:pt x="14" y="14"/>
                  </a:moveTo>
                  <a:cubicBezTo>
                    <a:pt x="14" y="12"/>
                    <a:pt x="13" y="11"/>
                    <a:pt x="13" y="11"/>
                  </a:cubicBezTo>
                  <a:cubicBezTo>
                    <a:pt x="14" y="0"/>
                    <a:pt x="14" y="0"/>
                    <a:pt x="14" y="0"/>
                  </a:cubicBezTo>
                  <a:cubicBezTo>
                    <a:pt x="7" y="3"/>
                    <a:pt x="7" y="3"/>
                    <a:pt x="7" y="3"/>
                  </a:cubicBezTo>
                  <a:cubicBezTo>
                    <a:pt x="0" y="6"/>
                    <a:pt x="0" y="6"/>
                    <a:pt x="0" y="6"/>
                  </a:cubicBezTo>
                  <a:cubicBezTo>
                    <a:pt x="5" y="14"/>
                    <a:pt x="5" y="14"/>
                    <a:pt x="5" y="14"/>
                  </a:cubicBezTo>
                  <a:cubicBezTo>
                    <a:pt x="9" y="13"/>
                    <a:pt x="9" y="13"/>
                    <a:pt x="9" y="13"/>
                  </a:cubicBezTo>
                  <a:lnTo>
                    <a:pt x="14" y="1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32" name="Freeform 401">
              <a:extLst>
                <a:ext uri="{FF2B5EF4-FFF2-40B4-BE49-F238E27FC236}">
                  <a16:creationId xmlns:a16="http://schemas.microsoft.com/office/drawing/2014/main" id="{56CE68A5-3365-1A8A-02C9-FCB132A672B1}"/>
                </a:ext>
              </a:extLst>
            </p:cNvPr>
            <p:cNvSpPr>
              <a:spLocks/>
            </p:cNvSpPr>
            <p:nvPr/>
          </p:nvSpPr>
          <p:spPr bwMode="auto">
            <a:xfrm>
              <a:off x="6332033" y="3514942"/>
              <a:ext cx="72580" cy="53225"/>
            </a:xfrm>
            <a:custGeom>
              <a:avLst/>
              <a:gdLst>
                <a:gd name="T0" fmla="*/ 2147483646 w 12"/>
                <a:gd name="T1" fmla="*/ 2147483646 h 9"/>
                <a:gd name="T2" fmla="*/ 2147483646 w 12"/>
                <a:gd name="T3" fmla="*/ 0 h 9"/>
                <a:gd name="T4" fmla="*/ 0 w 12"/>
                <a:gd name="T5" fmla="*/ 2147483646 h 9"/>
                <a:gd name="T6" fmla="*/ 2147483646 w 12"/>
                <a:gd name="T7" fmla="*/ 2147483646 h 9"/>
                <a:gd name="T8" fmla="*/ 2147483646 w 12"/>
                <a:gd name="T9" fmla="*/ 2147483646 h 9"/>
                <a:gd name="T10" fmla="*/ 2147483646 w 12"/>
                <a:gd name="T11" fmla="*/ 2147483646 h 9"/>
                <a:gd name="T12" fmla="*/ 2147483646 w 12"/>
                <a:gd name="T13" fmla="*/ 2147483646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9">
                  <a:moveTo>
                    <a:pt x="9" y="1"/>
                  </a:moveTo>
                  <a:cubicBezTo>
                    <a:pt x="4" y="0"/>
                    <a:pt x="4" y="0"/>
                    <a:pt x="4" y="0"/>
                  </a:cubicBezTo>
                  <a:cubicBezTo>
                    <a:pt x="0" y="1"/>
                    <a:pt x="0" y="1"/>
                    <a:pt x="0" y="1"/>
                  </a:cubicBezTo>
                  <a:cubicBezTo>
                    <a:pt x="2" y="3"/>
                    <a:pt x="2" y="3"/>
                    <a:pt x="2" y="3"/>
                  </a:cubicBezTo>
                  <a:cubicBezTo>
                    <a:pt x="11" y="9"/>
                    <a:pt x="11" y="9"/>
                    <a:pt x="11" y="9"/>
                  </a:cubicBezTo>
                  <a:cubicBezTo>
                    <a:pt x="12" y="5"/>
                    <a:pt x="12" y="5"/>
                    <a:pt x="12" y="5"/>
                  </a:cubicBezTo>
                  <a:cubicBezTo>
                    <a:pt x="11" y="4"/>
                    <a:pt x="10" y="2"/>
                    <a:pt x="9" y="1"/>
                  </a:cubicBez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33" name="Freeform 402">
              <a:extLst>
                <a:ext uri="{FF2B5EF4-FFF2-40B4-BE49-F238E27FC236}">
                  <a16:creationId xmlns:a16="http://schemas.microsoft.com/office/drawing/2014/main" id="{4C10095F-8EF1-A610-F394-B4B468D9993B}"/>
                </a:ext>
              </a:extLst>
            </p:cNvPr>
            <p:cNvSpPr>
              <a:spLocks/>
            </p:cNvSpPr>
            <p:nvPr/>
          </p:nvSpPr>
          <p:spPr bwMode="auto">
            <a:xfrm>
              <a:off x="6398565" y="3545183"/>
              <a:ext cx="107661" cy="45967"/>
            </a:xfrm>
            <a:custGeom>
              <a:avLst/>
              <a:gdLst>
                <a:gd name="T0" fmla="*/ 2147483646 w 18"/>
                <a:gd name="T1" fmla="*/ 2147483646 h 8"/>
                <a:gd name="T2" fmla="*/ 2147483646 w 18"/>
                <a:gd name="T3" fmla="*/ 2147483646 h 8"/>
                <a:gd name="T4" fmla="*/ 2147483646 w 18"/>
                <a:gd name="T5" fmla="*/ 2147483646 h 8"/>
                <a:gd name="T6" fmla="*/ 2147483646 w 18"/>
                <a:gd name="T7" fmla="*/ 0 h 8"/>
                <a:gd name="T8" fmla="*/ 0 w 18"/>
                <a:gd name="T9" fmla="*/ 2147483646 h 8"/>
                <a:gd name="T10" fmla="*/ 2147483646 w 18"/>
                <a:gd name="T11" fmla="*/ 2147483646 h 8"/>
                <a:gd name="T12" fmla="*/ 2147483646 w 18"/>
                <a:gd name="T13" fmla="*/ 2147483646 h 8"/>
                <a:gd name="T14" fmla="*/ 2147483646 w 18"/>
                <a:gd name="T15" fmla="*/ 2147483646 h 8"/>
                <a:gd name="T16" fmla="*/ 2147483646 w 18"/>
                <a:gd name="T17" fmla="*/ 2147483646 h 8"/>
                <a:gd name="T18" fmla="*/ 2147483646 w 18"/>
                <a:gd name="T19" fmla="*/ 2147483646 h 8"/>
                <a:gd name="T20" fmla="*/ 2147483646 w 18"/>
                <a:gd name="T21" fmla="*/ 2147483646 h 8"/>
                <a:gd name="T22" fmla="*/ 2147483646 w 18"/>
                <a:gd name="T23" fmla="*/ 2147483646 h 8"/>
                <a:gd name="T24" fmla="*/ 2147483646 w 18"/>
                <a:gd name="T25" fmla="*/ 2147483646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 h="8">
                  <a:moveTo>
                    <a:pt x="14" y="1"/>
                  </a:moveTo>
                  <a:cubicBezTo>
                    <a:pt x="9" y="1"/>
                    <a:pt x="9" y="1"/>
                    <a:pt x="9" y="1"/>
                  </a:cubicBezTo>
                  <a:cubicBezTo>
                    <a:pt x="9" y="1"/>
                    <a:pt x="3" y="2"/>
                    <a:pt x="2" y="1"/>
                  </a:cubicBezTo>
                  <a:cubicBezTo>
                    <a:pt x="1" y="1"/>
                    <a:pt x="1" y="1"/>
                    <a:pt x="1" y="0"/>
                  </a:cubicBezTo>
                  <a:cubicBezTo>
                    <a:pt x="0" y="4"/>
                    <a:pt x="0" y="4"/>
                    <a:pt x="0" y="4"/>
                  </a:cubicBezTo>
                  <a:cubicBezTo>
                    <a:pt x="0" y="4"/>
                    <a:pt x="3" y="7"/>
                    <a:pt x="4" y="8"/>
                  </a:cubicBezTo>
                  <a:cubicBezTo>
                    <a:pt x="5" y="8"/>
                    <a:pt x="6" y="8"/>
                    <a:pt x="6" y="8"/>
                  </a:cubicBezTo>
                  <a:cubicBezTo>
                    <a:pt x="7" y="6"/>
                    <a:pt x="7" y="6"/>
                    <a:pt x="7" y="6"/>
                  </a:cubicBezTo>
                  <a:cubicBezTo>
                    <a:pt x="10" y="3"/>
                    <a:pt x="10" y="3"/>
                    <a:pt x="10" y="3"/>
                  </a:cubicBezTo>
                  <a:cubicBezTo>
                    <a:pt x="14" y="4"/>
                    <a:pt x="14" y="4"/>
                    <a:pt x="14" y="4"/>
                  </a:cubicBezTo>
                  <a:cubicBezTo>
                    <a:pt x="15" y="7"/>
                    <a:pt x="15" y="7"/>
                    <a:pt x="15" y="7"/>
                  </a:cubicBezTo>
                  <a:cubicBezTo>
                    <a:pt x="18" y="4"/>
                    <a:pt x="18" y="4"/>
                    <a:pt x="18" y="4"/>
                  </a:cubicBezTo>
                  <a:lnTo>
                    <a:pt x="14" y="1"/>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34" name="Freeform 403">
              <a:extLst>
                <a:ext uri="{FF2B5EF4-FFF2-40B4-BE49-F238E27FC236}">
                  <a16:creationId xmlns:a16="http://schemas.microsoft.com/office/drawing/2014/main" id="{F6AFC6E6-8F54-7B0D-A9FD-D88951A7FB6E}"/>
                </a:ext>
              </a:extLst>
            </p:cNvPr>
            <p:cNvSpPr>
              <a:spLocks/>
            </p:cNvSpPr>
            <p:nvPr/>
          </p:nvSpPr>
          <p:spPr bwMode="auto">
            <a:xfrm>
              <a:off x="6469935" y="3491958"/>
              <a:ext cx="221368" cy="243143"/>
            </a:xfrm>
            <a:custGeom>
              <a:avLst/>
              <a:gdLst>
                <a:gd name="T0" fmla="*/ 2147483646 w 37"/>
                <a:gd name="T1" fmla="*/ 2147483646 h 41"/>
                <a:gd name="T2" fmla="*/ 2147483646 w 37"/>
                <a:gd name="T3" fmla="*/ 2147483646 h 41"/>
                <a:gd name="T4" fmla="*/ 2147483646 w 37"/>
                <a:gd name="T5" fmla="*/ 2147483646 h 41"/>
                <a:gd name="T6" fmla="*/ 2147483646 w 37"/>
                <a:gd name="T7" fmla="*/ 2147483646 h 41"/>
                <a:gd name="T8" fmla="*/ 2147483646 w 37"/>
                <a:gd name="T9" fmla="*/ 2147483646 h 41"/>
                <a:gd name="T10" fmla="*/ 2147483646 w 37"/>
                <a:gd name="T11" fmla="*/ 2147483646 h 41"/>
                <a:gd name="T12" fmla="*/ 2147483646 w 37"/>
                <a:gd name="T13" fmla="*/ 2147483646 h 41"/>
                <a:gd name="T14" fmla="*/ 2147483646 w 37"/>
                <a:gd name="T15" fmla="*/ 2147483646 h 41"/>
                <a:gd name="T16" fmla="*/ 2147483646 w 37"/>
                <a:gd name="T17" fmla="*/ 2147483646 h 41"/>
                <a:gd name="T18" fmla="*/ 2147483646 w 37"/>
                <a:gd name="T19" fmla="*/ 2147483646 h 41"/>
                <a:gd name="T20" fmla="*/ 2147483646 w 37"/>
                <a:gd name="T21" fmla="*/ 0 h 41"/>
                <a:gd name="T22" fmla="*/ 2147483646 w 37"/>
                <a:gd name="T23" fmla="*/ 2147483646 h 41"/>
                <a:gd name="T24" fmla="*/ 2147483646 w 37"/>
                <a:gd name="T25" fmla="*/ 2147483646 h 41"/>
                <a:gd name="T26" fmla="*/ 2147483646 w 37"/>
                <a:gd name="T27" fmla="*/ 2147483646 h 41"/>
                <a:gd name="T28" fmla="*/ 2147483646 w 37"/>
                <a:gd name="T29" fmla="*/ 2147483646 h 41"/>
                <a:gd name="T30" fmla="*/ 2147483646 w 37"/>
                <a:gd name="T31" fmla="*/ 2147483646 h 41"/>
                <a:gd name="T32" fmla="*/ 2147483646 w 37"/>
                <a:gd name="T33" fmla="*/ 2147483646 h 41"/>
                <a:gd name="T34" fmla="*/ 2147483646 w 37"/>
                <a:gd name="T35" fmla="*/ 2147483646 h 41"/>
                <a:gd name="T36" fmla="*/ 2147483646 w 37"/>
                <a:gd name="T37" fmla="*/ 2147483646 h 41"/>
                <a:gd name="T38" fmla="*/ 2147483646 w 37"/>
                <a:gd name="T39" fmla="*/ 2147483646 h 41"/>
                <a:gd name="T40" fmla="*/ 2147483646 w 37"/>
                <a:gd name="T41" fmla="*/ 2147483646 h 41"/>
                <a:gd name="T42" fmla="*/ 2147483646 w 37"/>
                <a:gd name="T43" fmla="*/ 2147483646 h 41"/>
                <a:gd name="T44" fmla="*/ 0 w 37"/>
                <a:gd name="T45" fmla="*/ 2147483646 h 41"/>
                <a:gd name="T46" fmla="*/ 2147483646 w 37"/>
                <a:gd name="T47" fmla="*/ 2147483646 h 41"/>
                <a:gd name="T48" fmla="*/ 2147483646 w 37"/>
                <a:gd name="T49" fmla="*/ 2147483646 h 4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7" h="41">
                  <a:moveTo>
                    <a:pt x="37" y="34"/>
                  </a:moveTo>
                  <a:cubicBezTo>
                    <a:pt x="37" y="34"/>
                    <a:pt x="37" y="34"/>
                    <a:pt x="37" y="34"/>
                  </a:cubicBezTo>
                  <a:cubicBezTo>
                    <a:pt x="37" y="27"/>
                    <a:pt x="37" y="27"/>
                    <a:pt x="37" y="27"/>
                  </a:cubicBezTo>
                  <a:cubicBezTo>
                    <a:pt x="35" y="23"/>
                    <a:pt x="35" y="23"/>
                    <a:pt x="35" y="23"/>
                  </a:cubicBezTo>
                  <a:cubicBezTo>
                    <a:pt x="36" y="21"/>
                    <a:pt x="36" y="21"/>
                    <a:pt x="36" y="21"/>
                  </a:cubicBezTo>
                  <a:cubicBezTo>
                    <a:pt x="31" y="20"/>
                    <a:pt x="31" y="20"/>
                    <a:pt x="31" y="20"/>
                  </a:cubicBezTo>
                  <a:cubicBezTo>
                    <a:pt x="21" y="16"/>
                    <a:pt x="21" y="16"/>
                    <a:pt x="21" y="16"/>
                  </a:cubicBezTo>
                  <a:cubicBezTo>
                    <a:pt x="19" y="11"/>
                    <a:pt x="19" y="11"/>
                    <a:pt x="19" y="11"/>
                  </a:cubicBezTo>
                  <a:cubicBezTo>
                    <a:pt x="20" y="3"/>
                    <a:pt x="20" y="3"/>
                    <a:pt x="20" y="3"/>
                  </a:cubicBezTo>
                  <a:cubicBezTo>
                    <a:pt x="24" y="1"/>
                    <a:pt x="24" y="1"/>
                    <a:pt x="24" y="1"/>
                  </a:cubicBezTo>
                  <a:cubicBezTo>
                    <a:pt x="24" y="0"/>
                    <a:pt x="24" y="0"/>
                    <a:pt x="24" y="0"/>
                  </a:cubicBezTo>
                  <a:cubicBezTo>
                    <a:pt x="17" y="2"/>
                    <a:pt x="17" y="2"/>
                    <a:pt x="17" y="2"/>
                  </a:cubicBezTo>
                  <a:cubicBezTo>
                    <a:pt x="13" y="4"/>
                    <a:pt x="13" y="4"/>
                    <a:pt x="13" y="4"/>
                  </a:cubicBezTo>
                  <a:cubicBezTo>
                    <a:pt x="11" y="9"/>
                    <a:pt x="11" y="9"/>
                    <a:pt x="11" y="9"/>
                  </a:cubicBezTo>
                  <a:cubicBezTo>
                    <a:pt x="9" y="10"/>
                    <a:pt x="9" y="10"/>
                    <a:pt x="9" y="10"/>
                  </a:cubicBezTo>
                  <a:cubicBezTo>
                    <a:pt x="6" y="13"/>
                    <a:pt x="6" y="13"/>
                    <a:pt x="6" y="13"/>
                  </a:cubicBezTo>
                  <a:cubicBezTo>
                    <a:pt x="3" y="16"/>
                    <a:pt x="3" y="16"/>
                    <a:pt x="3" y="16"/>
                  </a:cubicBezTo>
                  <a:cubicBezTo>
                    <a:pt x="4" y="18"/>
                    <a:pt x="4" y="18"/>
                    <a:pt x="4" y="18"/>
                  </a:cubicBezTo>
                  <a:cubicBezTo>
                    <a:pt x="5" y="23"/>
                    <a:pt x="5" y="23"/>
                    <a:pt x="5" y="23"/>
                  </a:cubicBezTo>
                  <a:cubicBezTo>
                    <a:pt x="5" y="26"/>
                    <a:pt x="5" y="26"/>
                    <a:pt x="5" y="26"/>
                  </a:cubicBezTo>
                  <a:cubicBezTo>
                    <a:pt x="6" y="30"/>
                    <a:pt x="6" y="30"/>
                    <a:pt x="6" y="30"/>
                  </a:cubicBezTo>
                  <a:cubicBezTo>
                    <a:pt x="2" y="33"/>
                    <a:pt x="2" y="33"/>
                    <a:pt x="2" y="33"/>
                  </a:cubicBezTo>
                  <a:cubicBezTo>
                    <a:pt x="0" y="35"/>
                    <a:pt x="0" y="35"/>
                    <a:pt x="0" y="35"/>
                  </a:cubicBezTo>
                  <a:cubicBezTo>
                    <a:pt x="8" y="38"/>
                    <a:pt x="8" y="38"/>
                    <a:pt x="8" y="38"/>
                  </a:cubicBezTo>
                  <a:cubicBezTo>
                    <a:pt x="12" y="41"/>
                    <a:pt x="12" y="41"/>
                    <a:pt x="12" y="41"/>
                  </a:cubicBez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35" name="Freeform 422">
              <a:extLst>
                <a:ext uri="{FF2B5EF4-FFF2-40B4-BE49-F238E27FC236}">
                  <a16:creationId xmlns:a16="http://schemas.microsoft.com/office/drawing/2014/main" id="{94B9C799-158D-449C-C6D0-26736D7954F6}"/>
                </a:ext>
              </a:extLst>
            </p:cNvPr>
            <p:cNvSpPr>
              <a:spLocks/>
            </p:cNvSpPr>
            <p:nvPr/>
          </p:nvSpPr>
          <p:spPr bwMode="auto">
            <a:xfrm>
              <a:off x="6271550" y="3419378"/>
              <a:ext cx="114918" cy="53225"/>
            </a:xfrm>
            <a:custGeom>
              <a:avLst/>
              <a:gdLst>
                <a:gd name="T0" fmla="*/ 2147483646 w 19"/>
                <a:gd name="T1" fmla="*/ 2147483646 h 9"/>
                <a:gd name="T2" fmla="*/ 2147483646 w 19"/>
                <a:gd name="T3" fmla="*/ 2147483646 h 9"/>
                <a:gd name="T4" fmla="*/ 2147483646 w 19"/>
                <a:gd name="T5" fmla="*/ 0 h 9"/>
                <a:gd name="T6" fmla="*/ 2147483646 w 19"/>
                <a:gd name="T7" fmla="*/ 2147483646 h 9"/>
                <a:gd name="T8" fmla="*/ 0 w 19"/>
                <a:gd name="T9" fmla="*/ 2147483646 h 9"/>
                <a:gd name="T10" fmla="*/ 0 w 19"/>
                <a:gd name="T11" fmla="*/ 2147483646 h 9"/>
                <a:gd name="T12" fmla="*/ 2147483646 w 19"/>
                <a:gd name="T13" fmla="*/ 2147483646 h 9"/>
                <a:gd name="T14" fmla="*/ 2147483646 w 19"/>
                <a:gd name="T15" fmla="*/ 2147483646 h 9"/>
                <a:gd name="T16" fmla="*/ 2147483646 w 19"/>
                <a:gd name="T17" fmla="*/ 2147483646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 h="9">
                  <a:moveTo>
                    <a:pt x="19" y="3"/>
                  </a:moveTo>
                  <a:cubicBezTo>
                    <a:pt x="19" y="3"/>
                    <a:pt x="10" y="1"/>
                    <a:pt x="8" y="1"/>
                  </a:cubicBezTo>
                  <a:cubicBezTo>
                    <a:pt x="7" y="1"/>
                    <a:pt x="6" y="0"/>
                    <a:pt x="5" y="0"/>
                  </a:cubicBezTo>
                  <a:cubicBezTo>
                    <a:pt x="1" y="3"/>
                    <a:pt x="1" y="3"/>
                    <a:pt x="1" y="3"/>
                  </a:cubicBezTo>
                  <a:cubicBezTo>
                    <a:pt x="0" y="6"/>
                    <a:pt x="0" y="6"/>
                    <a:pt x="0" y="6"/>
                  </a:cubicBezTo>
                  <a:cubicBezTo>
                    <a:pt x="0" y="6"/>
                    <a:pt x="0" y="6"/>
                    <a:pt x="0" y="6"/>
                  </a:cubicBezTo>
                  <a:cubicBezTo>
                    <a:pt x="5" y="9"/>
                    <a:pt x="5" y="9"/>
                    <a:pt x="5" y="9"/>
                  </a:cubicBezTo>
                  <a:cubicBezTo>
                    <a:pt x="12" y="6"/>
                    <a:pt x="12" y="6"/>
                    <a:pt x="12" y="6"/>
                  </a:cubicBezTo>
                  <a:lnTo>
                    <a:pt x="19" y="3"/>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36" name="Freeform 423">
              <a:extLst>
                <a:ext uri="{FF2B5EF4-FFF2-40B4-BE49-F238E27FC236}">
                  <a16:creationId xmlns:a16="http://schemas.microsoft.com/office/drawing/2014/main" id="{673D9585-03CE-4D05-D749-E3BB60455165}"/>
                </a:ext>
              </a:extLst>
            </p:cNvPr>
            <p:cNvSpPr>
              <a:spLocks/>
            </p:cNvSpPr>
            <p:nvPr/>
          </p:nvSpPr>
          <p:spPr bwMode="auto">
            <a:xfrm>
              <a:off x="6211067" y="3387927"/>
              <a:ext cx="90724" cy="74999"/>
            </a:xfrm>
            <a:custGeom>
              <a:avLst/>
              <a:gdLst>
                <a:gd name="T0" fmla="*/ 2147483646 w 15"/>
                <a:gd name="T1" fmla="*/ 2147483646 h 12"/>
                <a:gd name="T2" fmla="*/ 2147483646 w 15"/>
                <a:gd name="T3" fmla="*/ 2147483646 h 12"/>
                <a:gd name="T4" fmla="*/ 2147483646 w 15"/>
                <a:gd name="T5" fmla="*/ 0 h 12"/>
                <a:gd name="T6" fmla="*/ 2147483646 w 15"/>
                <a:gd name="T7" fmla="*/ 0 h 12"/>
                <a:gd name="T8" fmla="*/ 2147483646 w 15"/>
                <a:gd name="T9" fmla="*/ 2147483646 h 12"/>
                <a:gd name="T10" fmla="*/ 2147483646 w 15"/>
                <a:gd name="T11" fmla="*/ 2147483646 h 12"/>
                <a:gd name="T12" fmla="*/ 2147483646 w 15"/>
                <a:gd name="T13" fmla="*/ 2147483646 h 12"/>
                <a:gd name="T14" fmla="*/ 2147483646 w 15"/>
                <a:gd name="T15" fmla="*/ 2147483646 h 12"/>
                <a:gd name="T16" fmla="*/ 0 w 15"/>
                <a:gd name="T17" fmla="*/ 2147483646 h 12"/>
                <a:gd name="T18" fmla="*/ 2147483646 w 15"/>
                <a:gd name="T19" fmla="*/ 2147483646 h 12"/>
                <a:gd name="T20" fmla="*/ 2147483646 w 15"/>
                <a:gd name="T21" fmla="*/ 2147483646 h 12"/>
                <a:gd name="T22" fmla="*/ 2147483646 w 15"/>
                <a:gd name="T23" fmla="*/ 2147483646 h 12"/>
                <a:gd name="T24" fmla="*/ 2147483646 w 15"/>
                <a:gd name="T25" fmla="*/ 2147483646 h 12"/>
                <a:gd name="T26" fmla="*/ 2147483646 w 15"/>
                <a:gd name="T27" fmla="*/ 2147483646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 h="12">
                  <a:moveTo>
                    <a:pt x="15" y="5"/>
                  </a:moveTo>
                  <a:cubicBezTo>
                    <a:pt x="13" y="5"/>
                    <a:pt x="11" y="4"/>
                    <a:pt x="11" y="4"/>
                  </a:cubicBezTo>
                  <a:cubicBezTo>
                    <a:pt x="11" y="0"/>
                    <a:pt x="11" y="0"/>
                    <a:pt x="11" y="0"/>
                  </a:cubicBezTo>
                  <a:cubicBezTo>
                    <a:pt x="6" y="0"/>
                    <a:pt x="6" y="0"/>
                    <a:pt x="6" y="0"/>
                  </a:cubicBezTo>
                  <a:cubicBezTo>
                    <a:pt x="4" y="1"/>
                    <a:pt x="4" y="1"/>
                    <a:pt x="4" y="1"/>
                  </a:cubicBezTo>
                  <a:cubicBezTo>
                    <a:pt x="6" y="5"/>
                    <a:pt x="6" y="5"/>
                    <a:pt x="6" y="5"/>
                  </a:cubicBezTo>
                  <a:cubicBezTo>
                    <a:pt x="3" y="5"/>
                    <a:pt x="3" y="5"/>
                    <a:pt x="3" y="5"/>
                  </a:cubicBezTo>
                  <a:cubicBezTo>
                    <a:pt x="1" y="8"/>
                    <a:pt x="1" y="8"/>
                    <a:pt x="1" y="8"/>
                  </a:cubicBezTo>
                  <a:cubicBezTo>
                    <a:pt x="0" y="10"/>
                    <a:pt x="0" y="10"/>
                    <a:pt x="0" y="10"/>
                  </a:cubicBezTo>
                  <a:cubicBezTo>
                    <a:pt x="1" y="11"/>
                    <a:pt x="1" y="11"/>
                    <a:pt x="1" y="11"/>
                  </a:cubicBezTo>
                  <a:cubicBezTo>
                    <a:pt x="7" y="12"/>
                    <a:pt x="7" y="12"/>
                    <a:pt x="7" y="12"/>
                  </a:cubicBezTo>
                  <a:cubicBezTo>
                    <a:pt x="10" y="11"/>
                    <a:pt x="10" y="11"/>
                    <a:pt x="10" y="11"/>
                  </a:cubicBezTo>
                  <a:cubicBezTo>
                    <a:pt x="11" y="8"/>
                    <a:pt x="11" y="8"/>
                    <a:pt x="11" y="8"/>
                  </a:cubicBezTo>
                  <a:lnTo>
                    <a:pt x="15" y="5"/>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37" name="Freeform 424">
              <a:extLst>
                <a:ext uri="{FF2B5EF4-FFF2-40B4-BE49-F238E27FC236}">
                  <a16:creationId xmlns:a16="http://schemas.microsoft.com/office/drawing/2014/main" id="{1D4C7F35-69E0-8028-48AF-3A3FD10F0766}"/>
                </a:ext>
              </a:extLst>
            </p:cNvPr>
            <p:cNvSpPr>
              <a:spLocks/>
            </p:cNvSpPr>
            <p:nvPr/>
          </p:nvSpPr>
          <p:spPr bwMode="auto">
            <a:xfrm>
              <a:off x="5746556" y="3073414"/>
              <a:ext cx="574590" cy="376206"/>
            </a:xfrm>
            <a:custGeom>
              <a:avLst/>
              <a:gdLst>
                <a:gd name="T0" fmla="*/ 2147483646 w 576"/>
                <a:gd name="T1" fmla="*/ 2147483646 h 379"/>
                <a:gd name="T2" fmla="*/ 2147483646 w 576"/>
                <a:gd name="T3" fmla="*/ 2147483646 h 379"/>
                <a:gd name="T4" fmla="*/ 2147483646 w 576"/>
                <a:gd name="T5" fmla="*/ 2147483646 h 379"/>
                <a:gd name="T6" fmla="*/ 2147483646 w 576"/>
                <a:gd name="T7" fmla="*/ 2147483646 h 379"/>
                <a:gd name="T8" fmla="*/ 2147483646 w 576"/>
                <a:gd name="T9" fmla="*/ 2147483646 h 379"/>
                <a:gd name="T10" fmla="*/ 2147483646 w 576"/>
                <a:gd name="T11" fmla="*/ 2147483646 h 379"/>
                <a:gd name="T12" fmla="*/ 2147483646 w 576"/>
                <a:gd name="T13" fmla="*/ 2147483646 h 379"/>
                <a:gd name="T14" fmla="*/ 2147483646 w 576"/>
                <a:gd name="T15" fmla="*/ 2147483646 h 379"/>
                <a:gd name="T16" fmla="*/ 2147483646 w 576"/>
                <a:gd name="T17" fmla="*/ 2147483646 h 379"/>
                <a:gd name="T18" fmla="*/ 2147483646 w 576"/>
                <a:gd name="T19" fmla="*/ 2147483646 h 379"/>
                <a:gd name="T20" fmla="*/ 2147483646 w 576"/>
                <a:gd name="T21" fmla="*/ 2147483646 h 379"/>
                <a:gd name="T22" fmla="*/ 2147483646 w 576"/>
                <a:gd name="T23" fmla="*/ 2147483646 h 379"/>
                <a:gd name="T24" fmla="*/ 2147483646 w 576"/>
                <a:gd name="T25" fmla="*/ 2147483646 h 379"/>
                <a:gd name="T26" fmla="*/ 2147483646 w 576"/>
                <a:gd name="T27" fmla="*/ 2147483646 h 379"/>
                <a:gd name="T28" fmla="*/ 2147483646 w 576"/>
                <a:gd name="T29" fmla="*/ 2147483646 h 379"/>
                <a:gd name="T30" fmla="*/ 2147483646 w 576"/>
                <a:gd name="T31" fmla="*/ 2147483646 h 379"/>
                <a:gd name="T32" fmla="*/ 2147483646 w 576"/>
                <a:gd name="T33" fmla="*/ 2147483646 h 379"/>
                <a:gd name="T34" fmla="*/ 2147483646 w 576"/>
                <a:gd name="T35" fmla="*/ 2147483646 h 379"/>
                <a:gd name="T36" fmla="*/ 2147483646 w 576"/>
                <a:gd name="T37" fmla="*/ 2147483646 h 379"/>
                <a:gd name="T38" fmla="*/ 2147483646 w 576"/>
                <a:gd name="T39" fmla="*/ 2147483646 h 379"/>
                <a:gd name="T40" fmla="*/ 2147483646 w 576"/>
                <a:gd name="T41" fmla="*/ 2147483646 h 379"/>
                <a:gd name="T42" fmla="*/ 2147483646 w 576"/>
                <a:gd name="T43" fmla="*/ 2147483646 h 379"/>
                <a:gd name="T44" fmla="*/ 2147483646 w 576"/>
                <a:gd name="T45" fmla="*/ 2147483646 h 379"/>
                <a:gd name="T46" fmla="*/ 2147483646 w 576"/>
                <a:gd name="T47" fmla="*/ 2147483646 h 379"/>
                <a:gd name="T48" fmla="*/ 2147483646 w 576"/>
                <a:gd name="T49" fmla="*/ 0 h 379"/>
                <a:gd name="T50" fmla="*/ 0 w 576"/>
                <a:gd name="T51" fmla="*/ 2147483646 h 379"/>
                <a:gd name="T52" fmla="*/ 2147483646 w 576"/>
                <a:gd name="T53" fmla="*/ 2147483646 h 379"/>
                <a:gd name="T54" fmla="*/ 2147483646 w 576"/>
                <a:gd name="T55" fmla="*/ 2147483646 h 379"/>
                <a:gd name="T56" fmla="*/ 2147483646 w 576"/>
                <a:gd name="T57" fmla="*/ 2147483646 h 379"/>
                <a:gd name="T58" fmla="*/ 2147483646 w 576"/>
                <a:gd name="T59" fmla="*/ 2147483646 h 379"/>
                <a:gd name="T60" fmla="*/ 2147483646 w 576"/>
                <a:gd name="T61" fmla="*/ 2147483646 h 379"/>
                <a:gd name="T62" fmla="*/ 2147483646 w 576"/>
                <a:gd name="T63" fmla="*/ 2147483646 h 379"/>
                <a:gd name="T64" fmla="*/ 2147483646 w 576"/>
                <a:gd name="T65" fmla="*/ 2147483646 h 379"/>
                <a:gd name="T66" fmla="*/ 2147483646 w 576"/>
                <a:gd name="T67" fmla="*/ 2147483646 h 379"/>
                <a:gd name="T68" fmla="*/ 2147483646 w 576"/>
                <a:gd name="T69" fmla="*/ 2147483646 h 379"/>
                <a:gd name="T70" fmla="*/ 2147483646 w 576"/>
                <a:gd name="T71" fmla="*/ 2147483646 h 379"/>
                <a:gd name="T72" fmla="*/ 2147483646 w 576"/>
                <a:gd name="T73" fmla="*/ 2147483646 h 379"/>
                <a:gd name="T74" fmla="*/ 2147483646 w 576"/>
                <a:gd name="T75" fmla="*/ 2147483646 h 379"/>
                <a:gd name="T76" fmla="*/ 2147483646 w 576"/>
                <a:gd name="T77" fmla="*/ 2147483646 h 379"/>
                <a:gd name="T78" fmla="*/ 2147483646 w 576"/>
                <a:gd name="T79" fmla="*/ 2147483646 h 379"/>
                <a:gd name="T80" fmla="*/ 2147483646 w 576"/>
                <a:gd name="T81" fmla="*/ 2147483646 h 379"/>
                <a:gd name="T82" fmla="*/ 2147483646 w 576"/>
                <a:gd name="T83" fmla="*/ 2147483646 h 379"/>
                <a:gd name="T84" fmla="*/ 2147483646 w 576"/>
                <a:gd name="T85" fmla="*/ 2147483646 h 379"/>
                <a:gd name="T86" fmla="*/ 2147483646 w 576"/>
                <a:gd name="T87" fmla="*/ 2147483646 h 379"/>
                <a:gd name="T88" fmla="*/ 2147483646 w 576"/>
                <a:gd name="T89" fmla="*/ 2147483646 h 379"/>
                <a:gd name="T90" fmla="*/ 2147483646 w 576"/>
                <a:gd name="T91" fmla="*/ 2147483646 h 379"/>
                <a:gd name="T92" fmla="*/ 2147483646 w 576"/>
                <a:gd name="T93" fmla="*/ 2147483646 h 379"/>
                <a:gd name="T94" fmla="*/ 2147483646 w 576"/>
                <a:gd name="T95" fmla="*/ 2147483646 h 379"/>
                <a:gd name="T96" fmla="*/ 2147483646 w 576"/>
                <a:gd name="T97" fmla="*/ 2147483646 h 379"/>
                <a:gd name="T98" fmla="*/ 2147483646 w 576"/>
                <a:gd name="T99" fmla="*/ 2147483646 h 379"/>
                <a:gd name="T100" fmla="*/ 2147483646 w 576"/>
                <a:gd name="T101" fmla="*/ 2147483646 h 379"/>
                <a:gd name="T102" fmla="*/ 2147483646 w 576"/>
                <a:gd name="T103" fmla="*/ 2147483646 h 379"/>
                <a:gd name="T104" fmla="*/ 2147483646 w 576"/>
                <a:gd name="T105" fmla="*/ 2147483646 h 379"/>
                <a:gd name="T106" fmla="*/ 2147483646 w 576"/>
                <a:gd name="T107" fmla="*/ 2147483646 h 379"/>
                <a:gd name="T108" fmla="*/ 2147483646 w 576"/>
                <a:gd name="T109" fmla="*/ 2147483646 h 379"/>
                <a:gd name="T110" fmla="*/ 2147483646 w 576"/>
                <a:gd name="T111" fmla="*/ 2147483646 h 3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76" h="379">
                  <a:moveTo>
                    <a:pt x="486" y="348"/>
                  </a:moveTo>
                  <a:lnTo>
                    <a:pt x="504" y="348"/>
                  </a:lnTo>
                  <a:lnTo>
                    <a:pt x="492" y="324"/>
                  </a:lnTo>
                  <a:lnTo>
                    <a:pt x="504" y="318"/>
                  </a:lnTo>
                  <a:lnTo>
                    <a:pt x="534" y="318"/>
                  </a:lnTo>
                  <a:lnTo>
                    <a:pt x="528" y="312"/>
                  </a:lnTo>
                  <a:lnTo>
                    <a:pt x="546" y="300"/>
                  </a:lnTo>
                  <a:lnTo>
                    <a:pt x="564" y="288"/>
                  </a:lnTo>
                  <a:lnTo>
                    <a:pt x="576" y="240"/>
                  </a:lnTo>
                  <a:lnTo>
                    <a:pt x="504" y="252"/>
                  </a:lnTo>
                  <a:lnTo>
                    <a:pt x="474" y="294"/>
                  </a:lnTo>
                  <a:lnTo>
                    <a:pt x="426" y="300"/>
                  </a:lnTo>
                  <a:lnTo>
                    <a:pt x="378" y="240"/>
                  </a:lnTo>
                  <a:lnTo>
                    <a:pt x="372" y="162"/>
                  </a:lnTo>
                  <a:lnTo>
                    <a:pt x="384" y="144"/>
                  </a:lnTo>
                  <a:lnTo>
                    <a:pt x="354" y="138"/>
                  </a:lnTo>
                  <a:lnTo>
                    <a:pt x="330" y="114"/>
                  </a:lnTo>
                  <a:lnTo>
                    <a:pt x="312" y="84"/>
                  </a:lnTo>
                  <a:lnTo>
                    <a:pt x="288" y="66"/>
                  </a:lnTo>
                  <a:lnTo>
                    <a:pt x="252" y="78"/>
                  </a:lnTo>
                  <a:lnTo>
                    <a:pt x="204" y="24"/>
                  </a:lnTo>
                  <a:lnTo>
                    <a:pt x="174" y="18"/>
                  </a:lnTo>
                  <a:lnTo>
                    <a:pt x="156" y="30"/>
                  </a:lnTo>
                  <a:lnTo>
                    <a:pt x="108" y="30"/>
                  </a:lnTo>
                  <a:lnTo>
                    <a:pt x="48" y="0"/>
                  </a:lnTo>
                  <a:lnTo>
                    <a:pt x="0" y="6"/>
                  </a:lnTo>
                  <a:lnTo>
                    <a:pt x="36" y="72"/>
                  </a:lnTo>
                  <a:lnTo>
                    <a:pt x="60" y="108"/>
                  </a:lnTo>
                  <a:lnTo>
                    <a:pt x="54" y="120"/>
                  </a:lnTo>
                  <a:lnTo>
                    <a:pt x="96" y="150"/>
                  </a:lnTo>
                  <a:lnTo>
                    <a:pt x="102" y="180"/>
                  </a:lnTo>
                  <a:lnTo>
                    <a:pt x="120" y="192"/>
                  </a:lnTo>
                  <a:lnTo>
                    <a:pt x="144" y="216"/>
                  </a:lnTo>
                  <a:lnTo>
                    <a:pt x="150" y="198"/>
                  </a:lnTo>
                  <a:lnTo>
                    <a:pt x="126" y="180"/>
                  </a:lnTo>
                  <a:lnTo>
                    <a:pt x="102" y="126"/>
                  </a:lnTo>
                  <a:lnTo>
                    <a:pt x="60" y="66"/>
                  </a:lnTo>
                  <a:lnTo>
                    <a:pt x="48" y="30"/>
                  </a:lnTo>
                  <a:lnTo>
                    <a:pt x="78" y="42"/>
                  </a:lnTo>
                  <a:lnTo>
                    <a:pt x="108" y="102"/>
                  </a:lnTo>
                  <a:lnTo>
                    <a:pt x="120" y="120"/>
                  </a:lnTo>
                  <a:lnTo>
                    <a:pt x="150" y="138"/>
                  </a:lnTo>
                  <a:lnTo>
                    <a:pt x="150" y="156"/>
                  </a:lnTo>
                  <a:lnTo>
                    <a:pt x="174" y="168"/>
                  </a:lnTo>
                  <a:lnTo>
                    <a:pt x="186" y="186"/>
                  </a:lnTo>
                  <a:lnTo>
                    <a:pt x="216" y="216"/>
                  </a:lnTo>
                  <a:lnTo>
                    <a:pt x="222" y="258"/>
                  </a:lnTo>
                  <a:lnTo>
                    <a:pt x="222" y="276"/>
                  </a:lnTo>
                  <a:lnTo>
                    <a:pt x="300" y="324"/>
                  </a:lnTo>
                  <a:lnTo>
                    <a:pt x="336" y="342"/>
                  </a:lnTo>
                  <a:lnTo>
                    <a:pt x="402" y="360"/>
                  </a:lnTo>
                  <a:lnTo>
                    <a:pt x="420" y="354"/>
                  </a:lnTo>
                  <a:lnTo>
                    <a:pt x="438" y="354"/>
                  </a:lnTo>
                  <a:lnTo>
                    <a:pt x="468" y="379"/>
                  </a:lnTo>
                  <a:lnTo>
                    <a:pt x="474" y="366"/>
                  </a:lnTo>
                  <a:lnTo>
                    <a:pt x="486" y="348"/>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38" name="Freeform 425">
              <a:extLst>
                <a:ext uri="{FF2B5EF4-FFF2-40B4-BE49-F238E27FC236}">
                  <a16:creationId xmlns:a16="http://schemas.microsoft.com/office/drawing/2014/main" id="{B6D72E2C-7942-FE56-AEF1-8F6DAA73ECBC}"/>
                </a:ext>
              </a:extLst>
            </p:cNvPr>
            <p:cNvSpPr>
              <a:spLocks/>
            </p:cNvSpPr>
            <p:nvPr/>
          </p:nvSpPr>
          <p:spPr bwMode="auto">
            <a:xfrm rot="20747712">
              <a:off x="6686465" y="1566172"/>
              <a:ext cx="619348" cy="683461"/>
            </a:xfrm>
            <a:custGeom>
              <a:avLst/>
              <a:gdLst>
                <a:gd name="T0" fmla="*/ 2147483646 w 1125"/>
                <a:gd name="T1" fmla="*/ 2147483646 h 2047"/>
                <a:gd name="T2" fmla="*/ 2147483646 w 1125"/>
                <a:gd name="T3" fmla="*/ 2147483646 h 2047"/>
                <a:gd name="T4" fmla="*/ 2147483646 w 1125"/>
                <a:gd name="T5" fmla="*/ 2147483646 h 2047"/>
                <a:gd name="T6" fmla="*/ 2147483646 w 1125"/>
                <a:gd name="T7" fmla="*/ 2147483646 h 2047"/>
                <a:gd name="T8" fmla="*/ 2147483646 w 1125"/>
                <a:gd name="T9" fmla="*/ 2147483646 h 2047"/>
                <a:gd name="T10" fmla="*/ 2147483646 w 1125"/>
                <a:gd name="T11" fmla="*/ 2147483646 h 2047"/>
                <a:gd name="T12" fmla="*/ 2147483646 w 1125"/>
                <a:gd name="T13" fmla="*/ 2147483646 h 2047"/>
                <a:gd name="T14" fmla="*/ 2147483646 w 1125"/>
                <a:gd name="T15" fmla="*/ 2147483646 h 2047"/>
                <a:gd name="T16" fmla="*/ 2147483646 w 1125"/>
                <a:gd name="T17" fmla="*/ 2147483646 h 2047"/>
                <a:gd name="T18" fmla="*/ 2147483646 w 1125"/>
                <a:gd name="T19" fmla="*/ 2147483646 h 2047"/>
                <a:gd name="T20" fmla="*/ 2147483646 w 1125"/>
                <a:gd name="T21" fmla="*/ 2147483646 h 2047"/>
                <a:gd name="T22" fmla="*/ 2147483646 w 1125"/>
                <a:gd name="T23" fmla="*/ 2147483646 h 2047"/>
                <a:gd name="T24" fmla="*/ 2147483646 w 1125"/>
                <a:gd name="T25" fmla="*/ 2147483646 h 2047"/>
                <a:gd name="T26" fmla="*/ 2147483646 w 1125"/>
                <a:gd name="T27" fmla="*/ 2147483646 h 2047"/>
                <a:gd name="T28" fmla="*/ 2147483646 w 1125"/>
                <a:gd name="T29" fmla="*/ 2147483646 h 2047"/>
                <a:gd name="T30" fmla="*/ 2147483646 w 1125"/>
                <a:gd name="T31" fmla="*/ 2147483646 h 2047"/>
                <a:gd name="T32" fmla="*/ 2147483646 w 1125"/>
                <a:gd name="T33" fmla="*/ 2147483646 h 2047"/>
                <a:gd name="T34" fmla="*/ 2147483646 w 1125"/>
                <a:gd name="T35" fmla="*/ 2147483646 h 2047"/>
                <a:gd name="T36" fmla="*/ 2147483646 w 1125"/>
                <a:gd name="T37" fmla="*/ 2147483646 h 2047"/>
                <a:gd name="T38" fmla="*/ 2147483646 w 1125"/>
                <a:gd name="T39" fmla="*/ 2147483646 h 2047"/>
                <a:gd name="T40" fmla="*/ 2147483646 w 1125"/>
                <a:gd name="T41" fmla="*/ 2147483646 h 2047"/>
                <a:gd name="T42" fmla="*/ 2147483646 w 1125"/>
                <a:gd name="T43" fmla="*/ 2147483646 h 2047"/>
                <a:gd name="T44" fmla="*/ 2147483646 w 1125"/>
                <a:gd name="T45" fmla="*/ 2147483646 h 2047"/>
                <a:gd name="T46" fmla="*/ 2147483646 w 1125"/>
                <a:gd name="T47" fmla="*/ 2147483646 h 2047"/>
                <a:gd name="T48" fmla="*/ 2147483646 w 1125"/>
                <a:gd name="T49" fmla="*/ 2147483646 h 2047"/>
                <a:gd name="T50" fmla="*/ 2147483646 w 1125"/>
                <a:gd name="T51" fmla="*/ 2147483646 h 2047"/>
                <a:gd name="T52" fmla="*/ 2147483646 w 1125"/>
                <a:gd name="T53" fmla="*/ 2147483646 h 2047"/>
                <a:gd name="T54" fmla="*/ 2147483646 w 1125"/>
                <a:gd name="T55" fmla="*/ 2147483646 h 2047"/>
                <a:gd name="T56" fmla="*/ 2147483646 w 1125"/>
                <a:gd name="T57" fmla="*/ 2147483646 h 2047"/>
                <a:gd name="T58" fmla="*/ 2147483646 w 1125"/>
                <a:gd name="T59" fmla="*/ 2147483646 h 2047"/>
                <a:gd name="T60" fmla="*/ 2147483646 w 1125"/>
                <a:gd name="T61" fmla="*/ 2147483646 h 2047"/>
                <a:gd name="T62" fmla="*/ 2147483646 w 1125"/>
                <a:gd name="T63" fmla="*/ 2147483646 h 2047"/>
                <a:gd name="T64" fmla="*/ 2147483646 w 1125"/>
                <a:gd name="T65" fmla="*/ 2147483646 h 2047"/>
                <a:gd name="T66" fmla="*/ 2147483646 w 1125"/>
                <a:gd name="T67" fmla="*/ 2147483646 h 2047"/>
                <a:gd name="T68" fmla="*/ 2147483646 w 1125"/>
                <a:gd name="T69" fmla="*/ 2147483646 h 2047"/>
                <a:gd name="T70" fmla="*/ 2147483646 w 1125"/>
                <a:gd name="T71" fmla="*/ 2147483646 h 2047"/>
                <a:gd name="T72" fmla="*/ 2147483646 w 1125"/>
                <a:gd name="T73" fmla="*/ 2147483646 h 2047"/>
                <a:gd name="T74" fmla="*/ 2147483646 w 1125"/>
                <a:gd name="T75" fmla="*/ 2147483646 h 2047"/>
                <a:gd name="T76" fmla="*/ 2147483646 w 1125"/>
                <a:gd name="T77" fmla="*/ 2147483646 h 2047"/>
                <a:gd name="T78" fmla="*/ 2147483646 w 1125"/>
                <a:gd name="T79" fmla="*/ 2147483646 h 2047"/>
                <a:gd name="T80" fmla="*/ 2147483646 w 1125"/>
                <a:gd name="T81" fmla="*/ 2147483646 h 2047"/>
                <a:gd name="T82" fmla="*/ 2147483646 w 1125"/>
                <a:gd name="T83" fmla="*/ 2147483646 h 2047"/>
                <a:gd name="T84" fmla="*/ 2147483646 w 1125"/>
                <a:gd name="T85" fmla="*/ 2147483646 h 2047"/>
                <a:gd name="T86" fmla="*/ 2147483646 w 1125"/>
                <a:gd name="T87" fmla="*/ 2147483646 h 2047"/>
                <a:gd name="T88" fmla="*/ 2147483646 w 1125"/>
                <a:gd name="T89" fmla="*/ 2147483646 h 2047"/>
                <a:gd name="T90" fmla="*/ 2147483646 w 1125"/>
                <a:gd name="T91" fmla="*/ 2147483646 h 2047"/>
                <a:gd name="T92" fmla="*/ 2147483646 w 1125"/>
                <a:gd name="T93" fmla="*/ 2147483646 h 2047"/>
                <a:gd name="T94" fmla="*/ 2147483646 w 1125"/>
                <a:gd name="T95" fmla="*/ 2147483646 h 2047"/>
                <a:gd name="T96" fmla="*/ 2147483646 w 1125"/>
                <a:gd name="T97" fmla="*/ 2147483646 h 2047"/>
                <a:gd name="T98" fmla="*/ 2147483646 w 1125"/>
                <a:gd name="T99" fmla="*/ 2147483646 h 2047"/>
                <a:gd name="T100" fmla="*/ 2147483646 w 1125"/>
                <a:gd name="T101" fmla="*/ 2147483646 h 2047"/>
                <a:gd name="T102" fmla="*/ 2147483646 w 1125"/>
                <a:gd name="T103" fmla="*/ 2147483646 h 2047"/>
                <a:gd name="T104" fmla="*/ 2147483646 w 1125"/>
                <a:gd name="T105" fmla="*/ 2147483646 h 2047"/>
                <a:gd name="T106" fmla="*/ 2147483646 w 1125"/>
                <a:gd name="T107" fmla="*/ 2147483646 h 2047"/>
                <a:gd name="T108" fmla="*/ 2147483646 w 1125"/>
                <a:gd name="T109" fmla="*/ 2147483646 h 2047"/>
                <a:gd name="T110" fmla="*/ 2147483646 w 1125"/>
                <a:gd name="T111" fmla="*/ 2147483646 h 2047"/>
                <a:gd name="T112" fmla="*/ 2147483646 w 1125"/>
                <a:gd name="T113" fmla="*/ 2147483646 h 2047"/>
                <a:gd name="T114" fmla="*/ 2147483646 w 1125"/>
                <a:gd name="T115" fmla="*/ 2147483646 h 2047"/>
                <a:gd name="T116" fmla="*/ 2147483646 w 1125"/>
                <a:gd name="T117" fmla="*/ 2147483646 h 2047"/>
                <a:gd name="T118" fmla="*/ 2147483646 w 1125"/>
                <a:gd name="T119" fmla="*/ 2147483646 h 2047"/>
                <a:gd name="T120" fmla="*/ 2147483646 w 1125"/>
                <a:gd name="T121" fmla="*/ 2147483646 h 2047"/>
                <a:gd name="T122" fmla="*/ 2147483646 w 1125"/>
                <a:gd name="T123" fmla="*/ 2147483646 h 2047"/>
                <a:gd name="T124" fmla="*/ 2147483646 w 1125"/>
                <a:gd name="T125" fmla="*/ 2147483646 h 204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25" h="2047">
                  <a:moveTo>
                    <a:pt x="718" y="105"/>
                  </a:moveTo>
                  <a:lnTo>
                    <a:pt x="722" y="102"/>
                  </a:lnTo>
                  <a:lnTo>
                    <a:pt x="730" y="95"/>
                  </a:lnTo>
                  <a:lnTo>
                    <a:pt x="740" y="83"/>
                  </a:lnTo>
                  <a:lnTo>
                    <a:pt x="751" y="70"/>
                  </a:lnTo>
                  <a:lnTo>
                    <a:pt x="760" y="58"/>
                  </a:lnTo>
                  <a:lnTo>
                    <a:pt x="764" y="46"/>
                  </a:lnTo>
                  <a:lnTo>
                    <a:pt x="761" y="37"/>
                  </a:lnTo>
                  <a:lnTo>
                    <a:pt x="748" y="32"/>
                  </a:lnTo>
                  <a:lnTo>
                    <a:pt x="735" y="30"/>
                  </a:lnTo>
                  <a:lnTo>
                    <a:pt x="725" y="27"/>
                  </a:lnTo>
                  <a:lnTo>
                    <a:pt x="716" y="22"/>
                  </a:lnTo>
                  <a:lnTo>
                    <a:pt x="708" y="17"/>
                  </a:lnTo>
                  <a:lnTo>
                    <a:pt x="700" y="13"/>
                  </a:lnTo>
                  <a:lnTo>
                    <a:pt x="693" y="8"/>
                  </a:lnTo>
                  <a:lnTo>
                    <a:pt x="686" y="4"/>
                  </a:lnTo>
                  <a:lnTo>
                    <a:pt x="678" y="1"/>
                  </a:lnTo>
                  <a:lnTo>
                    <a:pt x="672" y="0"/>
                  </a:lnTo>
                  <a:lnTo>
                    <a:pt x="665" y="0"/>
                  </a:lnTo>
                  <a:lnTo>
                    <a:pt x="658" y="0"/>
                  </a:lnTo>
                  <a:lnTo>
                    <a:pt x="651" y="2"/>
                  </a:lnTo>
                  <a:lnTo>
                    <a:pt x="633" y="7"/>
                  </a:lnTo>
                  <a:lnTo>
                    <a:pt x="610" y="13"/>
                  </a:lnTo>
                  <a:lnTo>
                    <a:pt x="583" y="19"/>
                  </a:lnTo>
                  <a:lnTo>
                    <a:pt x="558" y="25"/>
                  </a:lnTo>
                  <a:lnTo>
                    <a:pt x="534" y="34"/>
                  </a:lnTo>
                  <a:lnTo>
                    <a:pt x="512" y="42"/>
                  </a:lnTo>
                  <a:lnTo>
                    <a:pt x="496" y="52"/>
                  </a:lnTo>
                  <a:lnTo>
                    <a:pt x="487" y="62"/>
                  </a:lnTo>
                  <a:lnTo>
                    <a:pt x="483" y="74"/>
                  </a:lnTo>
                  <a:lnTo>
                    <a:pt x="478" y="84"/>
                  </a:lnTo>
                  <a:lnTo>
                    <a:pt x="474" y="93"/>
                  </a:lnTo>
                  <a:lnTo>
                    <a:pt x="468" y="102"/>
                  </a:lnTo>
                  <a:lnTo>
                    <a:pt x="461" y="107"/>
                  </a:lnTo>
                  <a:lnTo>
                    <a:pt x="452" y="110"/>
                  </a:lnTo>
                  <a:lnTo>
                    <a:pt x="440" y="110"/>
                  </a:lnTo>
                  <a:lnTo>
                    <a:pt x="426" y="105"/>
                  </a:lnTo>
                  <a:lnTo>
                    <a:pt x="409" y="100"/>
                  </a:lnTo>
                  <a:lnTo>
                    <a:pt x="391" y="98"/>
                  </a:lnTo>
                  <a:lnTo>
                    <a:pt x="371" y="100"/>
                  </a:lnTo>
                  <a:lnTo>
                    <a:pt x="351" y="105"/>
                  </a:lnTo>
                  <a:lnTo>
                    <a:pt x="334" y="112"/>
                  </a:lnTo>
                  <a:lnTo>
                    <a:pt x="319" y="120"/>
                  </a:lnTo>
                  <a:lnTo>
                    <a:pt x="306" y="130"/>
                  </a:lnTo>
                  <a:lnTo>
                    <a:pt x="300" y="141"/>
                  </a:lnTo>
                  <a:lnTo>
                    <a:pt x="291" y="151"/>
                  </a:lnTo>
                  <a:lnTo>
                    <a:pt x="278" y="161"/>
                  </a:lnTo>
                  <a:lnTo>
                    <a:pt x="260" y="172"/>
                  </a:lnTo>
                  <a:lnTo>
                    <a:pt x="241" y="182"/>
                  </a:lnTo>
                  <a:lnTo>
                    <a:pt x="221" y="194"/>
                  </a:lnTo>
                  <a:lnTo>
                    <a:pt x="204" y="208"/>
                  </a:lnTo>
                  <a:lnTo>
                    <a:pt x="191" y="224"/>
                  </a:lnTo>
                  <a:lnTo>
                    <a:pt x="184" y="242"/>
                  </a:lnTo>
                  <a:lnTo>
                    <a:pt x="180" y="261"/>
                  </a:lnTo>
                  <a:lnTo>
                    <a:pt x="172" y="277"/>
                  </a:lnTo>
                  <a:lnTo>
                    <a:pt x="160" y="289"/>
                  </a:lnTo>
                  <a:lnTo>
                    <a:pt x="146" y="299"/>
                  </a:lnTo>
                  <a:lnTo>
                    <a:pt x="130" y="305"/>
                  </a:lnTo>
                  <a:lnTo>
                    <a:pt x="113" y="311"/>
                  </a:lnTo>
                  <a:lnTo>
                    <a:pt x="94" y="314"/>
                  </a:lnTo>
                  <a:lnTo>
                    <a:pt x="76" y="315"/>
                  </a:lnTo>
                  <a:lnTo>
                    <a:pt x="59" y="316"/>
                  </a:lnTo>
                  <a:lnTo>
                    <a:pt x="44" y="319"/>
                  </a:lnTo>
                  <a:lnTo>
                    <a:pt x="31" y="325"/>
                  </a:lnTo>
                  <a:lnTo>
                    <a:pt x="22" y="332"/>
                  </a:lnTo>
                  <a:lnTo>
                    <a:pt x="16" y="342"/>
                  </a:lnTo>
                  <a:lnTo>
                    <a:pt x="13" y="355"/>
                  </a:lnTo>
                  <a:lnTo>
                    <a:pt x="11" y="369"/>
                  </a:lnTo>
                  <a:lnTo>
                    <a:pt x="15" y="386"/>
                  </a:lnTo>
                  <a:lnTo>
                    <a:pt x="17" y="402"/>
                  </a:lnTo>
                  <a:lnTo>
                    <a:pt x="16" y="415"/>
                  </a:lnTo>
                  <a:lnTo>
                    <a:pt x="13" y="425"/>
                  </a:lnTo>
                  <a:lnTo>
                    <a:pt x="9" y="434"/>
                  </a:lnTo>
                  <a:lnTo>
                    <a:pt x="4" y="444"/>
                  </a:lnTo>
                  <a:lnTo>
                    <a:pt x="1" y="454"/>
                  </a:lnTo>
                  <a:lnTo>
                    <a:pt x="0" y="466"/>
                  </a:lnTo>
                  <a:lnTo>
                    <a:pt x="2" y="482"/>
                  </a:lnTo>
                  <a:lnTo>
                    <a:pt x="7" y="499"/>
                  </a:lnTo>
                  <a:lnTo>
                    <a:pt x="13" y="515"/>
                  </a:lnTo>
                  <a:lnTo>
                    <a:pt x="18" y="530"/>
                  </a:lnTo>
                  <a:lnTo>
                    <a:pt x="25" y="543"/>
                  </a:lnTo>
                  <a:lnTo>
                    <a:pt x="34" y="553"/>
                  </a:lnTo>
                  <a:lnTo>
                    <a:pt x="45" y="562"/>
                  </a:lnTo>
                  <a:lnTo>
                    <a:pt x="59" y="568"/>
                  </a:lnTo>
                  <a:lnTo>
                    <a:pt x="76" y="572"/>
                  </a:lnTo>
                  <a:lnTo>
                    <a:pt x="94" y="575"/>
                  </a:lnTo>
                  <a:lnTo>
                    <a:pt x="113" y="579"/>
                  </a:lnTo>
                  <a:lnTo>
                    <a:pt x="130" y="584"/>
                  </a:lnTo>
                  <a:lnTo>
                    <a:pt x="145" y="593"/>
                  </a:lnTo>
                  <a:lnTo>
                    <a:pt x="159" y="605"/>
                  </a:lnTo>
                  <a:lnTo>
                    <a:pt x="169" y="621"/>
                  </a:lnTo>
                  <a:lnTo>
                    <a:pt x="176" y="642"/>
                  </a:lnTo>
                  <a:lnTo>
                    <a:pt x="179" y="668"/>
                  </a:lnTo>
                  <a:lnTo>
                    <a:pt x="181" y="695"/>
                  </a:lnTo>
                  <a:lnTo>
                    <a:pt x="185" y="718"/>
                  </a:lnTo>
                  <a:lnTo>
                    <a:pt x="191" y="740"/>
                  </a:lnTo>
                  <a:lnTo>
                    <a:pt x="198" y="762"/>
                  </a:lnTo>
                  <a:lnTo>
                    <a:pt x="203" y="785"/>
                  </a:lnTo>
                  <a:lnTo>
                    <a:pt x="206" y="810"/>
                  </a:lnTo>
                  <a:lnTo>
                    <a:pt x="207" y="841"/>
                  </a:lnTo>
                  <a:lnTo>
                    <a:pt x="203" y="878"/>
                  </a:lnTo>
                  <a:lnTo>
                    <a:pt x="196" y="915"/>
                  </a:lnTo>
                  <a:lnTo>
                    <a:pt x="190" y="945"/>
                  </a:lnTo>
                  <a:lnTo>
                    <a:pt x="184" y="968"/>
                  </a:lnTo>
                  <a:lnTo>
                    <a:pt x="181" y="986"/>
                  </a:lnTo>
                  <a:lnTo>
                    <a:pt x="180" y="999"/>
                  </a:lnTo>
                  <a:lnTo>
                    <a:pt x="180" y="1009"/>
                  </a:lnTo>
                  <a:lnTo>
                    <a:pt x="184" y="1016"/>
                  </a:lnTo>
                  <a:lnTo>
                    <a:pt x="191" y="1022"/>
                  </a:lnTo>
                  <a:lnTo>
                    <a:pt x="200" y="1028"/>
                  </a:lnTo>
                  <a:lnTo>
                    <a:pt x="210" y="1034"/>
                  </a:lnTo>
                  <a:lnTo>
                    <a:pt x="218" y="1042"/>
                  </a:lnTo>
                  <a:lnTo>
                    <a:pt x="225" y="1050"/>
                  </a:lnTo>
                  <a:lnTo>
                    <a:pt x="227" y="1057"/>
                  </a:lnTo>
                  <a:lnTo>
                    <a:pt x="225" y="1062"/>
                  </a:lnTo>
                  <a:lnTo>
                    <a:pt x="217" y="1067"/>
                  </a:lnTo>
                  <a:lnTo>
                    <a:pt x="203" y="1068"/>
                  </a:lnTo>
                  <a:lnTo>
                    <a:pt x="189" y="1070"/>
                  </a:lnTo>
                  <a:lnTo>
                    <a:pt x="183" y="1075"/>
                  </a:lnTo>
                  <a:lnTo>
                    <a:pt x="183" y="1082"/>
                  </a:lnTo>
                  <a:lnTo>
                    <a:pt x="188" y="1089"/>
                  </a:lnTo>
                  <a:lnTo>
                    <a:pt x="194" y="1097"/>
                  </a:lnTo>
                  <a:lnTo>
                    <a:pt x="200" y="1104"/>
                  </a:lnTo>
                  <a:lnTo>
                    <a:pt x="206" y="1108"/>
                  </a:lnTo>
                  <a:lnTo>
                    <a:pt x="208" y="1111"/>
                  </a:lnTo>
                  <a:lnTo>
                    <a:pt x="206" y="1111"/>
                  </a:lnTo>
                  <a:lnTo>
                    <a:pt x="200" y="1110"/>
                  </a:lnTo>
                  <a:lnTo>
                    <a:pt x="191" y="1108"/>
                  </a:lnTo>
                  <a:lnTo>
                    <a:pt x="182" y="1108"/>
                  </a:lnTo>
                  <a:lnTo>
                    <a:pt x="172" y="1111"/>
                  </a:lnTo>
                  <a:lnTo>
                    <a:pt x="162" y="1115"/>
                  </a:lnTo>
                  <a:lnTo>
                    <a:pt x="157" y="1123"/>
                  </a:lnTo>
                  <a:lnTo>
                    <a:pt x="154" y="1135"/>
                  </a:lnTo>
                  <a:lnTo>
                    <a:pt x="157" y="1149"/>
                  </a:lnTo>
                  <a:lnTo>
                    <a:pt x="164" y="1163"/>
                  </a:lnTo>
                  <a:lnTo>
                    <a:pt x="173" y="1176"/>
                  </a:lnTo>
                  <a:lnTo>
                    <a:pt x="184" y="1187"/>
                  </a:lnTo>
                  <a:lnTo>
                    <a:pt x="196" y="1196"/>
                  </a:lnTo>
                  <a:lnTo>
                    <a:pt x="207" y="1201"/>
                  </a:lnTo>
                  <a:lnTo>
                    <a:pt x="219" y="1201"/>
                  </a:lnTo>
                  <a:lnTo>
                    <a:pt x="227" y="1195"/>
                  </a:lnTo>
                  <a:lnTo>
                    <a:pt x="234" y="1186"/>
                  </a:lnTo>
                  <a:lnTo>
                    <a:pt x="238" y="1178"/>
                  </a:lnTo>
                  <a:lnTo>
                    <a:pt x="244" y="1171"/>
                  </a:lnTo>
                  <a:lnTo>
                    <a:pt x="249" y="1165"/>
                  </a:lnTo>
                  <a:lnTo>
                    <a:pt x="252" y="1161"/>
                  </a:lnTo>
                  <a:lnTo>
                    <a:pt x="258" y="1158"/>
                  </a:lnTo>
                  <a:lnTo>
                    <a:pt x="263" y="1158"/>
                  </a:lnTo>
                  <a:lnTo>
                    <a:pt x="270" y="1159"/>
                  </a:lnTo>
                  <a:lnTo>
                    <a:pt x="278" y="1174"/>
                  </a:lnTo>
                  <a:lnTo>
                    <a:pt x="275" y="1202"/>
                  </a:lnTo>
                  <a:lnTo>
                    <a:pt x="267" y="1233"/>
                  </a:lnTo>
                  <a:lnTo>
                    <a:pt x="258" y="1255"/>
                  </a:lnTo>
                  <a:lnTo>
                    <a:pt x="252" y="1261"/>
                  </a:lnTo>
                  <a:lnTo>
                    <a:pt x="244" y="1265"/>
                  </a:lnTo>
                  <a:lnTo>
                    <a:pt x="234" y="1270"/>
                  </a:lnTo>
                  <a:lnTo>
                    <a:pt x="223" y="1273"/>
                  </a:lnTo>
                  <a:lnTo>
                    <a:pt x="212" y="1279"/>
                  </a:lnTo>
                  <a:lnTo>
                    <a:pt x="202" y="1285"/>
                  </a:lnTo>
                  <a:lnTo>
                    <a:pt x="192" y="1292"/>
                  </a:lnTo>
                  <a:lnTo>
                    <a:pt x="184" y="1302"/>
                  </a:lnTo>
                  <a:lnTo>
                    <a:pt x="177" y="1318"/>
                  </a:lnTo>
                  <a:lnTo>
                    <a:pt x="169" y="1340"/>
                  </a:lnTo>
                  <a:lnTo>
                    <a:pt x="161" y="1369"/>
                  </a:lnTo>
                  <a:lnTo>
                    <a:pt x="154" y="1399"/>
                  </a:lnTo>
                  <a:lnTo>
                    <a:pt x="149" y="1430"/>
                  </a:lnTo>
                  <a:lnTo>
                    <a:pt x="144" y="1459"/>
                  </a:lnTo>
                  <a:lnTo>
                    <a:pt x="142" y="1483"/>
                  </a:lnTo>
                  <a:lnTo>
                    <a:pt x="143" y="1500"/>
                  </a:lnTo>
                  <a:lnTo>
                    <a:pt x="146" y="1514"/>
                  </a:lnTo>
                  <a:lnTo>
                    <a:pt x="153" y="1530"/>
                  </a:lnTo>
                  <a:lnTo>
                    <a:pt x="160" y="1547"/>
                  </a:lnTo>
                  <a:lnTo>
                    <a:pt x="168" y="1566"/>
                  </a:lnTo>
                  <a:lnTo>
                    <a:pt x="174" y="1585"/>
                  </a:lnTo>
                  <a:lnTo>
                    <a:pt x="180" y="1606"/>
                  </a:lnTo>
                  <a:lnTo>
                    <a:pt x="181" y="1628"/>
                  </a:lnTo>
                  <a:lnTo>
                    <a:pt x="179" y="1650"/>
                  </a:lnTo>
                  <a:lnTo>
                    <a:pt x="176" y="1672"/>
                  </a:lnTo>
                  <a:lnTo>
                    <a:pt x="179" y="1694"/>
                  </a:lnTo>
                  <a:lnTo>
                    <a:pt x="184" y="1714"/>
                  </a:lnTo>
                  <a:lnTo>
                    <a:pt x="191" y="1735"/>
                  </a:lnTo>
                  <a:lnTo>
                    <a:pt x="200" y="1754"/>
                  </a:lnTo>
                  <a:lnTo>
                    <a:pt x="210" y="1772"/>
                  </a:lnTo>
                  <a:lnTo>
                    <a:pt x="219" y="1791"/>
                  </a:lnTo>
                  <a:lnTo>
                    <a:pt x="227" y="1807"/>
                  </a:lnTo>
                  <a:lnTo>
                    <a:pt x="235" y="1825"/>
                  </a:lnTo>
                  <a:lnTo>
                    <a:pt x="245" y="1847"/>
                  </a:lnTo>
                  <a:lnTo>
                    <a:pt x="257" y="1872"/>
                  </a:lnTo>
                  <a:lnTo>
                    <a:pt x="270" y="1897"/>
                  </a:lnTo>
                  <a:lnTo>
                    <a:pt x="283" y="1918"/>
                  </a:lnTo>
                  <a:lnTo>
                    <a:pt x="300" y="1937"/>
                  </a:lnTo>
                  <a:lnTo>
                    <a:pt x="315" y="1948"/>
                  </a:lnTo>
                  <a:lnTo>
                    <a:pt x="331" y="1951"/>
                  </a:lnTo>
                  <a:lnTo>
                    <a:pt x="346" y="1950"/>
                  </a:lnTo>
                  <a:lnTo>
                    <a:pt x="358" y="1953"/>
                  </a:lnTo>
                  <a:lnTo>
                    <a:pt x="370" y="1959"/>
                  </a:lnTo>
                  <a:lnTo>
                    <a:pt x="379" y="1967"/>
                  </a:lnTo>
                  <a:lnTo>
                    <a:pt x="386" y="1977"/>
                  </a:lnTo>
                  <a:lnTo>
                    <a:pt x="392" y="1988"/>
                  </a:lnTo>
                  <a:lnTo>
                    <a:pt x="395" y="1999"/>
                  </a:lnTo>
                  <a:lnTo>
                    <a:pt x="396" y="2011"/>
                  </a:lnTo>
                  <a:lnTo>
                    <a:pt x="398" y="2016"/>
                  </a:lnTo>
                  <a:lnTo>
                    <a:pt x="401" y="2022"/>
                  </a:lnTo>
                  <a:lnTo>
                    <a:pt x="406" y="2028"/>
                  </a:lnTo>
                  <a:lnTo>
                    <a:pt x="413" y="2032"/>
                  </a:lnTo>
                  <a:lnTo>
                    <a:pt x="421" y="2037"/>
                  </a:lnTo>
                  <a:lnTo>
                    <a:pt x="430" y="2042"/>
                  </a:lnTo>
                  <a:lnTo>
                    <a:pt x="439" y="2044"/>
                  </a:lnTo>
                  <a:lnTo>
                    <a:pt x="449" y="2046"/>
                  </a:lnTo>
                  <a:lnTo>
                    <a:pt x="460" y="2047"/>
                  </a:lnTo>
                  <a:lnTo>
                    <a:pt x="470" y="2046"/>
                  </a:lnTo>
                  <a:lnTo>
                    <a:pt x="479" y="2044"/>
                  </a:lnTo>
                  <a:lnTo>
                    <a:pt x="489" y="2039"/>
                  </a:lnTo>
                  <a:lnTo>
                    <a:pt x="497" y="2034"/>
                  </a:lnTo>
                  <a:lnTo>
                    <a:pt x="504" y="2024"/>
                  </a:lnTo>
                  <a:lnTo>
                    <a:pt x="508" y="2013"/>
                  </a:lnTo>
                  <a:lnTo>
                    <a:pt x="512" y="1998"/>
                  </a:lnTo>
                  <a:lnTo>
                    <a:pt x="515" y="1969"/>
                  </a:lnTo>
                  <a:lnTo>
                    <a:pt x="519" y="1947"/>
                  </a:lnTo>
                  <a:lnTo>
                    <a:pt x="522" y="1930"/>
                  </a:lnTo>
                  <a:lnTo>
                    <a:pt x="524" y="1916"/>
                  </a:lnTo>
                  <a:lnTo>
                    <a:pt x="529" y="1906"/>
                  </a:lnTo>
                  <a:lnTo>
                    <a:pt x="534" y="1898"/>
                  </a:lnTo>
                  <a:lnTo>
                    <a:pt x="539" y="1891"/>
                  </a:lnTo>
                  <a:lnTo>
                    <a:pt x="547" y="1884"/>
                  </a:lnTo>
                  <a:lnTo>
                    <a:pt x="557" y="1865"/>
                  </a:lnTo>
                  <a:lnTo>
                    <a:pt x="555" y="1840"/>
                  </a:lnTo>
                  <a:lnTo>
                    <a:pt x="551" y="1816"/>
                  </a:lnTo>
                  <a:lnTo>
                    <a:pt x="554" y="1800"/>
                  </a:lnTo>
                  <a:lnTo>
                    <a:pt x="561" y="1792"/>
                  </a:lnTo>
                  <a:lnTo>
                    <a:pt x="570" y="1779"/>
                  </a:lnTo>
                  <a:lnTo>
                    <a:pt x="582" y="1762"/>
                  </a:lnTo>
                  <a:lnTo>
                    <a:pt x="595" y="1741"/>
                  </a:lnTo>
                  <a:lnTo>
                    <a:pt x="605" y="1718"/>
                  </a:lnTo>
                  <a:lnTo>
                    <a:pt x="614" y="1695"/>
                  </a:lnTo>
                  <a:lnTo>
                    <a:pt x="620" y="1672"/>
                  </a:lnTo>
                  <a:lnTo>
                    <a:pt x="621" y="1650"/>
                  </a:lnTo>
                  <a:lnTo>
                    <a:pt x="622" y="1629"/>
                  </a:lnTo>
                  <a:lnTo>
                    <a:pt x="630" y="1607"/>
                  </a:lnTo>
                  <a:lnTo>
                    <a:pt x="642" y="1587"/>
                  </a:lnTo>
                  <a:lnTo>
                    <a:pt x="658" y="1567"/>
                  </a:lnTo>
                  <a:lnTo>
                    <a:pt x="675" y="1550"/>
                  </a:lnTo>
                  <a:lnTo>
                    <a:pt x="692" y="1536"/>
                  </a:lnTo>
                  <a:lnTo>
                    <a:pt x="707" y="1528"/>
                  </a:lnTo>
                  <a:lnTo>
                    <a:pt x="718" y="1524"/>
                  </a:lnTo>
                  <a:lnTo>
                    <a:pt x="728" y="1523"/>
                  </a:lnTo>
                  <a:lnTo>
                    <a:pt x="743" y="1519"/>
                  </a:lnTo>
                  <a:lnTo>
                    <a:pt x="760" y="1511"/>
                  </a:lnTo>
                  <a:lnTo>
                    <a:pt x="777" y="1498"/>
                  </a:lnTo>
                  <a:lnTo>
                    <a:pt x="795" y="1482"/>
                  </a:lnTo>
                  <a:lnTo>
                    <a:pt x="814" y="1461"/>
                  </a:lnTo>
                  <a:lnTo>
                    <a:pt x="831" y="1436"/>
                  </a:lnTo>
                  <a:lnTo>
                    <a:pt x="846" y="1405"/>
                  </a:lnTo>
                  <a:lnTo>
                    <a:pt x="858" y="1375"/>
                  </a:lnTo>
                  <a:lnTo>
                    <a:pt x="867" y="1354"/>
                  </a:lnTo>
                  <a:lnTo>
                    <a:pt x="875" y="1338"/>
                  </a:lnTo>
                  <a:lnTo>
                    <a:pt x="881" y="1327"/>
                  </a:lnTo>
                  <a:lnTo>
                    <a:pt x="888" y="1320"/>
                  </a:lnTo>
                  <a:lnTo>
                    <a:pt x="893" y="1316"/>
                  </a:lnTo>
                  <a:lnTo>
                    <a:pt x="901" y="1312"/>
                  </a:lnTo>
                  <a:lnTo>
                    <a:pt x="912" y="1309"/>
                  </a:lnTo>
                  <a:lnTo>
                    <a:pt x="919" y="1305"/>
                  </a:lnTo>
                  <a:lnTo>
                    <a:pt x="929" y="1299"/>
                  </a:lnTo>
                  <a:lnTo>
                    <a:pt x="943" y="1289"/>
                  </a:lnTo>
                  <a:lnTo>
                    <a:pt x="958" y="1279"/>
                  </a:lnTo>
                  <a:lnTo>
                    <a:pt x="974" y="1265"/>
                  </a:lnTo>
                  <a:lnTo>
                    <a:pt x="991" y="1251"/>
                  </a:lnTo>
                  <a:lnTo>
                    <a:pt x="1009" y="1236"/>
                  </a:lnTo>
                  <a:lnTo>
                    <a:pt x="1027" y="1220"/>
                  </a:lnTo>
                  <a:lnTo>
                    <a:pt x="1045" y="1204"/>
                  </a:lnTo>
                  <a:lnTo>
                    <a:pt x="1062" y="1188"/>
                  </a:lnTo>
                  <a:lnTo>
                    <a:pt x="1078" y="1173"/>
                  </a:lnTo>
                  <a:lnTo>
                    <a:pt x="1092" y="1158"/>
                  </a:lnTo>
                  <a:lnTo>
                    <a:pt x="1103" y="1143"/>
                  </a:lnTo>
                  <a:lnTo>
                    <a:pt x="1111" y="1130"/>
                  </a:lnTo>
                  <a:lnTo>
                    <a:pt x="1117" y="1120"/>
                  </a:lnTo>
                  <a:lnTo>
                    <a:pt x="1119" y="1111"/>
                  </a:lnTo>
                  <a:lnTo>
                    <a:pt x="1116" y="1097"/>
                  </a:lnTo>
                  <a:lnTo>
                    <a:pt x="1104" y="1087"/>
                  </a:lnTo>
                  <a:lnTo>
                    <a:pt x="1088" y="1080"/>
                  </a:lnTo>
                  <a:lnTo>
                    <a:pt x="1070" y="1077"/>
                  </a:lnTo>
                  <a:lnTo>
                    <a:pt x="1048" y="1077"/>
                  </a:lnTo>
                  <a:lnTo>
                    <a:pt x="1027" y="1082"/>
                  </a:lnTo>
                  <a:lnTo>
                    <a:pt x="1007" y="1088"/>
                  </a:lnTo>
                  <a:lnTo>
                    <a:pt x="991" y="1098"/>
                  </a:lnTo>
                  <a:lnTo>
                    <a:pt x="983" y="1105"/>
                  </a:lnTo>
                  <a:lnTo>
                    <a:pt x="983" y="1102"/>
                  </a:lnTo>
                  <a:lnTo>
                    <a:pt x="988" y="1093"/>
                  </a:lnTo>
                  <a:lnTo>
                    <a:pt x="995" y="1081"/>
                  </a:lnTo>
                  <a:lnTo>
                    <a:pt x="999" y="1066"/>
                  </a:lnTo>
                  <a:lnTo>
                    <a:pt x="998" y="1053"/>
                  </a:lnTo>
                  <a:lnTo>
                    <a:pt x="989" y="1043"/>
                  </a:lnTo>
                  <a:lnTo>
                    <a:pt x="967" y="1039"/>
                  </a:lnTo>
                  <a:lnTo>
                    <a:pt x="958" y="1038"/>
                  </a:lnTo>
                  <a:lnTo>
                    <a:pt x="961" y="1034"/>
                  </a:lnTo>
                  <a:lnTo>
                    <a:pt x="975" y="1028"/>
                  </a:lnTo>
                  <a:lnTo>
                    <a:pt x="994" y="1022"/>
                  </a:lnTo>
                  <a:lnTo>
                    <a:pt x="1015" y="1019"/>
                  </a:lnTo>
                  <a:lnTo>
                    <a:pt x="1035" y="1017"/>
                  </a:lnTo>
                  <a:lnTo>
                    <a:pt x="1051" y="1020"/>
                  </a:lnTo>
                  <a:lnTo>
                    <a:pt x="1058" y="1028"/>
                  </a:lnTo>
                  <a:lnTo>
                    <a:pt x="1063" y="1037"/>
                  </a:lnTo>
                  <a:lnTo>
                    <a:pt x="1071" y="1043"/>
                  </a:lnTo>
                  <a:lnTo>
                    <a:pt x="1082" y="1045"/>
                  </a:lnTo>
                  <a:lnTo>
                    <a:pt x="1094" y="1043"/>
                  </a:lnTo>
                  <a:lnTo>
                    <a:pt x="1105" y="1038"/>
                  </a:lnTo>
                  <a:lnTo>
                    <a:pt x="1116" y="1030"/>
                  </a:lnTo>
                  <a:lnTo>
                    <a:pt x="1123" y="1019"/>
                  </a:lnTo>
                  <a:lnTo>
                    <a:pt x="1125" y="1004"/>
                  </a:lnTo>
                  <a:lnTo>
                    <a:pt x="1124" y="989"/>
                  </a:lnTo>
                  <a:lnTo>
                    <a:pt x="1120" y="976"/>
                  </a:lnTo>
                  <a:lnTo>
                    <a:pt x="1115" y="966"/>
                  </a:lnTo>
                  <a:lnTo>
                    <a:pt x="1107" y="955"/>
                  </a:lnTo>
                  <a:lnTo>
                    <a:pt x="1096" y="946"/>
                  </a:lnTo>
                  <a:lnTo>
                    <a:pt x="1085" y="937"/>
                  </a:lnTo>
                  <a:lnTo>
                    <a:pt x="1070" y="929"/>
                  </a:lnTo>
                  <a:lnTo>
                    <a:pt x="1052" y="920"/>
                  </a:lnTo>
                  <a:lnTo>
                    <a:pt x="1036" y="913"/>
                  </a:lnTo>
                  <a:lnTo>
                    <a:pt x="1022" y="909"/>
                  </a:lnTo>
                  <a:lnTo>
                    <a:pt x="1013" y="908"/>
                  </a:lnTo>
                  <a:lnTo>
                    <a:pt x="1007" y="908"/>
                  </a:lnTo>
                  <a:lnTo>
                    <a:pt x="1003" y="908"/>
                  </a:lnTo>
                  <a:lnTo>
                    <a:pt x="1002" y="907"/>
                  </a:lnTo>
                  <a:lnTo>
                    <a:pt x="1002" y="903"/>
                  </a:lnTo>
                  <a:lnTo>
                    <a:pt x="1003" y="896"/>
                  </a:lnTo>
                  <a:lnTo>
                    <a:pt x="1009" y="891"/>
                  </a:lnTo>
                  <a:lnTo>
                    <a:pt x="1018" y="891"/>
                  </a:lnTo>
                  <a:lnTo>
                    <a:pt x="1029" y="893"/>
                  </a:lnTo>
                  <a:lnTo>
                    <a:pt x="1042" y="896"/>
                  </a:lnTo>
                  <a:lnTo>
                    <a:pt x="1051" y="899"/>
                  </a:lnTo>
                  <a:lnTo>
                    <a:pt x="1058" y="898"/>
                  </a:lnTo>
                  <a:lnTo>
                    <a:pt x="1059" y="892"/>
                  </a:lnTo>
                  <a:lnTo>
                    <a:pt x="1052" y="878"/>
                  </a:lnTo>
                  <a:lnTo>
                    <a:pt x="1041" y="862"/>
                  </a:lnTo>
                  <a:lnTo>
                    <a:pt x="1030" y="848"/>
                  </a:lnTo>
                  <a:lnTo>
                    <a:pt x="1021" y="838"/>
                  </a:lnTo>
                  <a:lnTo>
                    <a:pt x="1014" y="830"/>
                  </a:lnTo>
                  <a:lnTo>
                    <a:pt x="1010" y="823"/>
                  </a:lnTo>
                  <a:lnTo>
                    <a:pt x="1009" y="818"/>
                  </a:lnTo>
                  <a:lnTo>
                    <a:pt x="1013" y="815"/>
                  </a:lnTo>
                  <a:lnTo>
                    <a:pt x="1021" y="812"/>
                  </a:lnTo>
                  <a:lnTo>
                    <a:pt x="1033" y="808"/>
                  </a:lnTo>
                  <a:lnTo>
                    <a:pt x="1043" y="801"/>
                  </a:lnTo>
                  <a:lnTo>
                    <a:pt x="1051" y="790"/>
                  </a:lnTo>
                  <a:lnTo>
                    <a:pt x="1059" y="780"/>
                  </a:lnTo>
                  <a:lnTo>
                    <a:pt x="1064" y="767"/>
                  </a:lnTo>
                  <a:lnTo>
                    <a:pt x="1067" y="756"/>
                  </a:lnTo>
                  <a:lnTo>
                    <a:pt x="1067" y="744"/>
                  </a:lnTo>
                  <a:lnTo>
                    <a:pt x="1064" y="734"/>
                  </a:lnTo>
                  <a:lnTo>
                    <a:pt x="1062" y="725"/>
                  </a:lnTo>
                  <a:lnTo>
                    <a:pt x="1063" y="716"/>
                  </a:lnTo>
                  <a:lnTo>
                    <a:pt x="1066" y="706"/>
                  </a:lnTo>
                  <a:lnTo>
                    <a:pt x="1071" y="698"/>
                  </a:lnTo>
                  <a:lnTo>
                    <a:pt x="1074" y="689"/>
                  </a:lnTo>
                  <a:lnTo>
                    <a:pt x="1075" y="680"/>
                  </a:lnTo>
                  <a:lnTo>
                    <a:pt x="1072" y="672"/>
                  </a:lnTo>
                  <a:lnTo>
                    <a:pt x="1064" y="663"/>
                  </a:lnTo>
                  <a:lnTo>
                    <a:pt x="1056" y="655"/>
                  </a:lnTo>
                  <a:lnTo>
                    <a:pt x="1051" y="646"/>
                  </a:lnTo>
                  <a:lnTo>
                    <a:pt x="1051" y="640"/>
                  </a:lnTo>
                  <a:lnTo>
                    <a:pt x="1052" y="632"/>
                  </a:lnTo>
                  <a:lnTo>
                    <a:pt x="1054" y="625"/>
                  </a:lnTo>
                  <a:lnTo>
                    <a:pt x="1055" y="618"/>
                  </a:lnTo>
                  <a:lnTo>
                    <a:pt x="1052" y="610"/>
                  </a:lnTo>
                  <a:lnTo>
                    <a:pt x="1045" y="602"/>
                  </a:lnTo>
                  <a:lnTo>
                    <a:pt x="1034" y="592"/>
                  </a:lnTo>
                  <a:lnTo>
                    <a:pt x="1020" y="582"/>
                  </a:lnTo>
                  <a:lnTo>
                    <a:pt x="1005" y="570"/>
                  </a:lnTo>
                  <a:lnTo>
                    <a:pt x="990" y="559"/>
                  </a:lnTo>
                  <a:lnTo>
                    <a:pt x="980" y="547"/>
                  </a:lnTo>
                  <a:lnTo>
                    <a:pt x="974" y="535"/>
                  </a:lnTo>
                  <a:lnTo>
                    <a:pt x="975" y="523"/>
                  </a:lnTo>
                  <a:lnTo>
                    <a:pt x="986" y="512"/>
                  </a:lnTo>
                  <a:lnTo>
                    <a:pt x="998" y="501"/>
                  </a:lnTo>
                  <a:lnTo>
                    <a:pt x="1006" y="491"/>
                  </a:lnTo>
                  <a:lnTo>
                    <a:pt x="1010" y="482"/>
                  </a:lnTo>
                  <a:lnTo>
                    <a:pt x="1010" y="474"/>
                  </a:lnTo>
                  <a:lnTo>
                    <a:pt x="1006" y="468"/>
                  </a:lnTo>
                  <a:lnTo>
                    <a:pt x="999" y="463"/>
                  </a:lnTo>
                  <a:lnTo>
                    <a:pt x="990" y="460"/>
                  </a:lnTo>
                  <a:lnTo>
                    <a:pt x="979" y="459"/>
                  </a:lnTo>
                  <a:lnTo>
                    <a:pt x="969" y="456"/>
                  </a:lnTo>
                  <a:lnTo>
                    <a:pt x="964" y="452"/>
                  </a:lnTo>
                  <a:lnTo>
                    <a:pt x="960" y="444"/>
                  </a:lnTo>
                  <a:lnTo>
                    <a:pt x="958" y="436"/>
                  </a:lnTo>
                  <a:lnTo>
                    <a:pt x="956" y="428"/>
                  </a:lnTo>
                  <a:lnTo>
                    <a:pt x="952" y="421"/>
                  </a:lnTo>
                  <a:lnTo>
                    <a:pt x="946" y="416"/>
                  </a:lnTo>
                  <a:lnTo>
                    <a:pt x="937" y="416"/>
                  </a:lnTo>
                  <a:lnTo>
                    <a:pt x="920" y="405"/>
                  </a:lnTo>
                  <a:lnTo>
                    <a:pt x="913" y="371"/>
                  </a:lnTo>
                  <a:lnTo>
                    <a:pt x="912" y="328"/>
                  </a:lnTo>
                  <a:lnTo>
                    <a:pt x="912" y="290"/>
                  </a:lnTo>
                  <a:lnTo>
                    <a:pt x="914" y="263"/>
                  </a:lnTo>
                  <a:lnTo>
                    <a:pt x="920" y="240"/>
                  </a:lnTo>
                  <a:lnTo>
                    <a:pt x="922" y="219"/>
                  </a:lnTo>
                  <a:lnTo>
                    <a:pt x="919" y="195"/>
                  </a:lnTo>
                  <a:lnTo>
                    <a:pt x="917" y="173"/>
                  </a:lnTo>
                  <a:lnTo>
                    <a:pt x="924" y="146"/>
                  </a:lnTo>
                  <a:lnTo>
                    <a:pt x="934" y="120"/>
                  </a:lnTo>
                  <a:lnTo>
                    <a:pt x="939" y="95"/>
                  </a:lnTo>
                  <a:lnTo>
                    <a:pt x="939" y="84"/>
                  </a:lnTo>
                  <a:lnTo>
                    <a:pt x="937" y="75"/>
                  </a:lnTo>
                  <a:lnTo>
                    <a:pt x="932" y="68"/>
                  </a:lnTo>
                  <a:lnTo>
                    <a:pt x="924" y="62"/>
                  </a:lnTo>
                  <a:lnTo>
                    <a:pt x="917" y="60"/>
                  </a:lnTo>
                  <a:lnTo>
                    <a:pt x="911" y="59"/>
                  </a:lnTo>
                  <a:lnTo>
                    <a:pt x="904" y="59"/>
                  </a:lnTo>
                  <a:lnTo>
                    <a:pt x="898" y="59"/>
                  </a:lnTo>
                  <a:lnTo>
                    <a:pt x="889" y="62"/>
                  </a:lnTo>
                  <a:lnTo>
                    <a:pt x="879" y="68"/>
                  </a:lnTo>
                  <a:lnTo>
                    <a:pt x="871" y="76"/>
                  </a:lnTo>
                  <a:lnTo>
                    <a:pt x="863" y="84"/>
                  </a:lnTo>
                  <a:lnTo>
                    <a:pt x="856" y="93"/>
                  </a:lnTo>
                  <a:lnTo>
                    <a:pt x="851" y="104"/>
                  </a:lnTo>
                  <a:lnTo>
                    <a:pt x="845" y="113"/>
                  </a:lnTo>
                  <a:lnTo>
                    <a:pt x="839" y="122"/>
                  </a:lnTo>
                  <a:lnTo>
                    <a:pt x="832" y="133"/>
                  </a:lnTo>
                  <a:lnTo>
                    <a:pt x="826" y="140"/>
                  </a:lnTo>
                  <a:lnTo>
                    <a:pt x="821" y="143"/>
                  </a:lnTo>
                  <a:lnTo>
                    <a:pt x="816" y="144"/>
                  </a:lnTo>
                  <a:lnTo>
                    <a:pt x="813" y="143"/>
                  </a:lnTo>
                  <a:lnTo>
                    <a:pt x="809" y="140"/>
                  </a:lnTo>
                  <a:lnTo>
                    <a:pt x="806" y="133"/>
                  </a:lnTo>
                  <a:lnTo>
                    <a:pt x="803" y="122"/>
                  </a:lnTo>
                  <a:lnTo>
                    <a:pt x="800" y="114"/>
                  </a:lnTo>
                  <a:lnTo>
                    <a:pt x="795" y="110"/>
                  </a:lnTo>
                  <a:lnTo>
                    <a:pt x="790" y="111"/>
                  </a:lnTo>
                  <a:lnTo>
                    <a:pt x="783" y="114"/>
                  </a:lnTo>
                  <a:lnTo>
                    <a:pt x="776" y="120"/>
                  </a:lnTo>
                  <a:lnTo>
                    <a:pt x="769" y="128"/>
                  </a:lnTo>
                  <a:lnTo>
                    <a:pt x="761" y="137"/>
                  </a:lnTo>
                  <a:lnTo>
                    <a:pt x="754" y="146"/>
                  </a:lnTo>
                  <a:lnTo>
                    <a:pt x="750" y="151"/>
                  </a:lnTo>
                  <a:lnTo>
                    <a:pt x="750" y="149"/>
                  </a:lnTo>
                  <a:lnTo>
                    <a:pt x="753" y="142"/>
                  </a:lnTo>
                  <a:lnTo>
                    <a:pt x="755" y="133"/>
                  </a:lnTo>
                  <a:lnTo>
                    <a:pt x="754" y="121"/>
                  </a:lnTo>
                  <a:lnTo>
                    <a:pt x="749" y="112"/>
                  </a:lnTo>
                  <a:lnTo>
                    <a:pt x="738" y="106"/>
                  </a:lnTo>
                  <a:lnTo>
                    <a:pt x="718" y="105"/>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39" name="Freeform 426">
              <a:extLst>
                <a:ext uri="{FF2B5EF4-FFF2-40B4-BE49-F238E27FC236}">
                  <a16:creationId xmlns:a16="http://schemas.microsoft.com/office/drawing/2014/main" id="{3EBF3202-FD66-0EB6-B03D-A915FDD050CC}"/>
                </a:ext>
              </a:extLst>
            </p:cNvPr>
            <p:cNvSpPr>
              <a:spLocks/>
            </p:cNvSpPr>
            <p:nvPr/>
          </p:nvSpPr>
          <p:spPr bwMode="auto">
            <a:xfrm>
              <a:off x="5949779" y="1750041"/>
              <a:ext cx="31451" cy="27823"/>
            </a:xfrm>
            <a:custGeom>
              <a:avLst/>
              <a:gdLst>
                <a:gd name="T0" fmla="*/ 2147483646 w 40"/>
                <a:gd name="T1" fmla="*/ 2147483646 h 36"/>
                <a:gd name="T2" fmla="*/ 2147483646 w 40"/>
                <a:gd name="T3" fmla="*/ 2147483646 h 36"/>
                <a:gd name="T4" fmla="*/ 2147483646 w 40"/>
                <a:gd name="T5" fmla="*/ 2147483646 h 36"/>
                <a:gd name="T6" fmla="*/ 2147483646 w 40"/>
                <a:gd name="T7" fmla="*/ 2147483646 h 36"/>
                <a:gd name="T8" fmla="*/ 2147483646 w 40"/>
                <a:gd name="T9" fmla="*/ 2147483646 h 36"/>
                <a:gd name="T10" fmla="*/ 2147483646 w 40"/>
                <a:gd name="T11" fmla="*/ 2147483646 h 36"/>
                <a:gd name="T12" fmla="*/ 2147483646 w 40"/>
                <a:gd name="T13" fmla="*/ 2147483646 h 36"/>
                <a:gd name="T14" fmla="*/ 2147483646 w 40"/>
                <a:gd name="T15" fmla="*/ 2147483646 h 36"/>
                <a:gd name="T16" fmla="*/ 2147483646 w 40"/>
                <a:gd name="T17" fmla="*/ 2147483646 h 36"/>
                <a:gd name="T18" fmla="*/ 2147483646 w 40"/>
                <a:gd name="T19" fmla="*/ 2147483646 h 36"/>
                <a:gd name="T20" fmla="*/ 2147483646 w 40"/>
                <a:gd name="T21" fmla="*/ 2147483646 h 36"/>
                <a:gd name="T22" fmla="*/ 2147483646 w 40"/>
                <a:gd name="T23" fmla="*/ 2147483646 h 36"/>
                <a:gd name="T24" fmla="*/ 2147483646 w 40"/>
                <a:gd name="T25" fmla="*/ 2147483646 h 36"/>
                <a:gd name="T26" fmla="*/ 2147483646 w 40"/>
                <a:gd name="T27" fmla="*/ 2147483646 h 36"/>
                <a:gd name="T28" fmla="*/ 0 w 40"/>
                <a:gd name="T29" fmla="*/ 2147483646 h 36"/>
                <a:gd name="T30" fmla="*/ 2147483646 w 40"/>
                <a:gd name="T31" fmla="*/ 2147483646 h 36"/>
                <a:gd name="T32" fmla="*/ 2147483646 w 40"/>
                <a:gd name="T33" fmla="*/ 2147483646 h 36"/>
                <a:gd name="T34" fmla="*/ 2147483646 w 40"/>
                <a:gd name="T35" fmla="*/ 2147483646 h 36"/>
                <a:gd name="T36" fmla="*/ 2147483646 w 40"/>
                <a:gd name="T37" fmla="*/ 2147483646 h 36"/>
                <a:gd name="T38" fmla="*/ 2147483646 w 40"/>
                <a:gd name="T39" fmla="*/ 0 h 36"/>
                <a:gd name="T40" fmla="*/ 2147483646 w 40"/>
                <a:gd name="T41" fmla="*/ 2147483646 h 36"/>
                <a:gd name="T42" fmla="*/ 2147483646 w 40"/>
                <a:gd name="T43" fmla="*/ 2147483646 h 36"/>
                <a:gd name="T44" fmla="*/ 2147483646 w 40"/>
                <a:gd name="T45" fmla="*/ 2147483646 h 36"/>
                <a:gd name="T46" fmla="*/ 2147483646 w 40"/>
                <a:gd name="T47" fmla="*/ 2147483646 h 36"/>
                <a:gd name="T48" fmla="*/ 2147483646 w 40"/>
                <a:gd name="T49" fmla="*/ 2147483646 h 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0" h="36">
                  <a:moveTo>
                    <a:pt x="39" y="19"/>
                  </a:moveTo>
                  <a:lnTo>
                    <a:pt x="38" y="21"/>
                  </a:lnTo>
                  <a:lnTo>
                    <a:pt x="35" y="25"/>
                  </a:lnTo>
                  <a:lnTo>
                    <a:pt x="31" y="29"/>
                  </a:lnTo>
                  <a:lnTo>
                    <a:pt x="27" y="33"/>
                  </a:lnTo>
                  <a:lnTo>
                    <a:pt x="23" y="35"/>
                  </a:lnTo>
                  <a:lnTo>
                    <a:pt x="18" y="36"/>
                  </a:lnTo>
                  <a:lnTo>
                    <a:pt x="13" y="36"/>
                  </a:lnTo>
                  <a:lnTo>
                    <a:pt x="12" y="36"/>
                  </a:lnTo>
                  <a:lnTo>
                    <a:pt x="11" y="35"/>
                  </a:lnTo>
                  <a:lnTo>
                    <a:pt x="10" y="33"/>
                  </a:lnTo>
                  <a:lnTo>
                    <a:pt x="8" y="31"/>
                  </a:lnTo>
                  <a:lnTo>
                    <a:pt x="4" y="27"/>
                  </a:lnTo>
                  <a:lnTo>
                    <a:pt x="1" y="24"/>
                  </a:lnTo>
                  <a:lnTo>
                    <a:pt x="0" y="19"/>
                  </a:lnTo>
                  <a:lnTo>
                    <a:pt x="1" y="16"/>
                  </a:lnTo>
                  <a:lnTo>
                    <a:pt x="7" y="11"/>
                  </a:lnTo>
                  <a:lnTo>
                    <a:pt x="12" y="6"/>
                  </a:lnTo>
                  <a:lnTo>
                    <a:pt x="16" y="2"/>
                  </a:lnTo>
                  <a:lnTo>
                    <a:pt x="19" y="0"/>
                  </a:lnTo>
                  <a:lnTo>
                    <a:pt x="24" y="1"/>
                  </a:lnTo>
                  <a:lnTo>
                    <a:pt x="31" y="3"/>
                  </a:lnTo>
                  <a:lnTo>
                    <a:pt x="37" y="6"/>
                  </a:lnTo>
                  <a:lnTo>
                    <a:pt x="40" y="11"/>
                  </a:lnTo>
                  <a:lnTo>
                    <a:pt x="39" y="19"/>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40" name="Freeform 427">
              <a:extLst>
                <a:ext uri="{FF2B5EF4-FFF2-40B4-BE49-F238E27FC236}">
                  <a16:creationId xmlns:a16="http://schemas.microsoft.com/office/drawing/2014/main" id="{DB8DC7F5-D9EB-FFE1-CEAA-5BBE5A978EE2}"/>
                </a:ext>
              </a:extLst>
            </p:cNvPr>
            <p:cNvSpPr>
              <a:spLocks/>
            </p:cNvSpPr>
            <p:nvPr/>
          </p:nvSpPr>
          <p:spPr bwMode="auto">
            <a:xfrm>
              <a:off x="6218325" y="1975039"/>
              <a:ext cx="0" cy="3629"/>
            </a:xfrm>
            <a:custGeom>
              <a:avLst/>
              <a:gdLst>
                <a:gd name="T0" fmla="*/ 1 w 1"/>
                <a:gd name="T1" fmla="*/ 2147483646 h 4"/>
                <a:gd name="T2" fmla="*/ 1 w 1"/>
                <a:gd name="T3" fmla="*/ 2147483646 h 4"/>
                <a:gd name="T4" fmla="*/ 1 w 1"/>
                <a:gd name="T5" fmla="*/ 2147483646 h 4"/>
                <a:gd name="T6" fmla="*/ 0 w 1"/>
                <a:gd name="T7" fmla="*/ 0 h 4"/>
                <a:gd name="T8" fmla="*/ 0 w 1"/>
                <a:gd name="T9" fmla="*/ 0 h 4"/>
                <a:gd name="T10" fmla="*/ 1 w 1"/>
                <a:gd name="T11" fmla="*/ 2147483646 h 4"/>
                <a:gd name="T12" fmla="*/ 1 w 1"/>
                <a:gd name="T13" fmla="*/ 2147483646 h 4"/>
                <a:gd name="T14" fmla="*/ 1 w 1"/>
                <a:gd name="T15" fmla="*/ 2147483646 h 4"/>
                <a:gd name="T16" fmla="*/ 1 w 1"/>
                <a:gd name="T17" fmla="*/ 2147483646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 h="4">
                  <a:moveTo>
                    <a:pt x="1" y="2"/>
                  </a:moveTo>
                  <a:lnTo>
                    <a:pt x="1" y="1"/>
                  </a:lnTo>
                  <a:lnTo>
                    <a:pt x="0" y="0"/>
                  </a:lnTo>
                  <a:lnTo>
                    <a:pt x="1" y="2"/>
                  </a:lnTo>
                  <a:lnTo>
                    <a:pt x="1" y="4"/>
                  </a:lnTo>
                  <a:lnTo>
                    <a:pt x="1" y="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41" name="Freeform 428">
              <a:extLst>
                <a:ext uri="{FF2B5EF4-FFF2-40B4-BE49-F238E27FC236}">
                  <a16:creationId xmlns:a16="http://schemas.microsoft.com/office/drawing/2014/main" id="{7CD1E927-51D4-4FA5-E1AF-AE10352E4811}"/>
                </a:ext>
              </a:extLst>
            </p:cNvPr>
            <p:cNvSpPr>
              <a:spLocks/>
            </p:cNvSpPr>
            <p:nvPr/>
          </p:nvSpPr>
          <p:spPr bwMode="auto">
            <a:xfrm>
              <a:off x="6490499" y="2000442"/>
              <a:ext cx="2419" cy="4839"/>
            </a:xfrm>
            <a:custGeom>
              <a:avLst/>
              <a:gdLst>
                <a:gd name="T0" fmla="*/ 2147483646 w 5"/>
                <a:gd name="T1" fmla="*/ 2147483646 h 8"/>
                <a:gd name="T2" fmla="*/ 2147483646 w 5"/>
                <a:gd name="T3" fmla="*/ 2147483646 h 8"/>
                <a:gd name="T4" fmla="*/ 2147483646 w 5"/>
                <a:gd name="T5" fmla="*/ 2147483646 h 8"/>
                <a:gd name="T6" fmla="*/ 2147483646 w 5"/>
                <a:gd name="T7" fmla="*/ 2147483646 h 8"/>
                <a:gd name="T8" fmla="*/ 2147483646 w 5"/>
                <a:gd name="T9" fmla="*/ 0 h 8"/>
                <a:gd name="T10" fmla="*/ 0 w 5"/>
                <a:gd name="T11" fmla="*/ 0 h 8"/>
                <a:gd name="T12" fmla="*/ 0 w 5"/>
                <a:gd name="T13" fmla="*/ 2147483646 h 8"/>
                <a:gd name="T14" fmla="*/ 2147483646 w 5"/>
                <a:gd name="T15" fmla="*/ 2147483646 h 8"/>
                <a:gd name="T16" fmla="*/ 2147483646 w 5"/>
                <a:gd name="T17" fmla="*/ 2147483646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8">
                  <a:moveTo>
                    <a:pt x="5" y="8"/>
                  </a:moveTo>
                  <a:lnTo>
                    <a:pt x="5" y="6"/>
                  </a:lnTo>
                  <a:lnTo>
                    <a:pt x="5" y="5"/>
                  </a:lnTo>
                  <a:lnTo>
                    <a:pt x="5" y="2"/>
                  </a:lnTo>
                  <a:lnTo>
                    <a:pt x="3" y="0"/>
                  </a:lnTo>
                  <a:lnTo>
                    <a:pt x="0" y="0"/>
                  </a:lnTo>
                  <a:lnTo>
                    <a:pt x="0" y="1"/>
                  </a:lnTo>
                  <a:lnTo>
                    <a:pt x="2" y="5"/>
                  </a:lnTo>
                  <a:lnTo>
                    <a:pt x="5" y="8"/>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42" name="Freeform 429">
              <a:extLst>
                <a:ext uri="{FF2B5EF4-FFF2-40B4-BE49-F238E27FC236}">
                  <a16:creationId xmlns:a16="http://schemas.microsoft.com/office/drawing/2014/main" id="{963364F0-C65F-69FA-A171-56299D20667E}"/>
                </a:ext>
              </a:extLst>
            </p:cNvPr>
            <p:cNvSpPr>
              <a:spLocks/>
            </p:cNvSpPr>
            <p:nvPr/>
          </p:nvSpPr>
          <p:spPr bwMode="auto">
            <a:xfrm>
              <a:off x="6223164" y="1682300"/>
              <a:ext cx="10887" cy="10887"/>
            </a:xfrm>
            <a:custGeom>
              <a:avLst/>
              <a:gdLst>
                <a:gd name="T0" fmla="*/ 2147483646 w 14"/>
                <a:gd name="T1" fmla="*/ 2147483646 h 15"/>
                <a:gd name="T2" fmla="*/ 2147483646 w 14"/>
                <a:gd name="T3" fmla="*/ 2147483646 h 15"/>
                <a:gd name="T4" fmla="*/ 2147483646 w 14"/>
                <a:gd name="T5" fmla="*/ 2147483646 h 15"/>
                <a:gd name="T6" fmla="*/ 2147483646 w 14"/>
                <a:gd name="T7" fmla="*/ 2147483646 h 15"/>
                <a:gd name="T8" fmla="*/ 2147483646 w 14"/>
                <a:gd name="T9" fmla="*/ 2147483646 h 15"/>
                <a:gd name="T10" fmla="*/ 2147483646 w 14"/>
                <a:gd name="T11" fmla="*/ 2147483646 h 15"/>
                <a:gd name="T12" fmla="*/ 2147483646 w 14"/>
                <a:gd name="T13" fmla="*/ 2147483646 h 15"/>
                <a:gd name="T14" fmla="*/ 2147483646 w 14"/>
                <a:gd name="T15" fmla="*/ 2147483646 h 15"/>
                <a:gd name="T16" fmla="*/ 2147483646 w 14"/>
                <a:gd name="T17" fmla="*/ 0 h 15"/>
                <a:gd name="T18" fmla="*/ 2147483646 w 14"/>
                <a:gd name="T19" fmla="*/ 2147483646 h 15"/>
                <a:gd name="T20" fmla="*/ 2147483646 w 14"/>
                <a:gd name="T21" fmla="*/ 2147483646 h 15"/>
                <a:gd name="T22" fmla="*/ 2147483646 w 14"/>
                <a:gd name="T23" fmla="*/ 2147483646 h 15"/>
                <a:gd name="T24" fmla="*/ 0 w 14"/>
                <a:gd name="T25" fmla="*/ 2147483646 h 15"/>
                <a:gd name="T26" fmla="*/ 2147483646 w 14"/>
                <a:gd name="T27" fmla="*/ 2147483646 h 15"/>
                <a:gd name="T28" fmla="*/ 2147483646 w 14"/>
                <a:gd name="T29" fmla="*/ 2147483646 h 15"/>
                <a:gd name="T30" fmla="*/ 2147483646 w 14"/>
                <a:gd name="T31" fmla="*/ 2147483646 h 15"/>
                <a:gd name="T32" fmla="*/ 2147483646 w 14"/>
                <a:gd name="T33" fmla="*/ 2147483646 h 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 h="15">
                  <a:moveTo>
                    <a:pt x="2" y="7"/>
                  </a:moveTo>
                  <a:lnTo>
                    <a:pt x="9" y="13"/>
                  </a:lnTo>
                  <a:lnTo>
                    <a:pt x="14" y="15"/>
                  </a:lnTo>
                  <a:lnTo>
                    <a:pt x="14" y="14"/>
                  </a:lnTo>
                  <a:lnTo>
                    <a:pt x="10" y="7"/>
                  </a:lnTo>
                  <a:lnTo>
                    <a:pt x="9" y="5"/>
                  </a:lnTo>
                  <a:lnTo>
                    <a:pt x="9" y="3"/>
                  </a:lnTo>
                  <a:lnTo>
                    <a:pt x="8" y="1"/>
                  </a:lnTo>
                  <a:lnTo>
                    <a:pt x="7" y="0"/>
                  </a:lnTo>
                  <a:lnTo>
                    <a:pt x="6" y="1"/>
                  </a:lnTo>
                  <a:lnTo>
                    <a:pt x="3" y="2"/>
                  </a:lnTo>
                  <a:lnTo>
                    <a:pt x="2" y="3"/>
                  </a:lnTo>
                  <a:lnTo>
                    <a:pt x="0" y="5"/>
                  </a:lnTo>
                  <a:lnTo>
                    <a:pt x="1" y="6"/>
                  </a:lnTo>
                  <a:lnTo>
                    <a:pt x="2" y="7"/>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43" name="Freeform 430">
              <a:extLst>
                <a:ext uri="{FF2B5EF4-FFF2-40B4-BE49-F238E27FC236}">
                  <a16:creationId xmlns:a16="http://schemas.microsoft.com/office/drawing/2014/main" id="{B8541FE2-4C81-BF40-4A17-58ED7449C6E9}"/>
                </a:ext>
              </a:extLst>
            </p:cNvPr>
            <p:cNvSpPr>
              <a:spLocks/>
            </p:cNvSpPr>
            <p:nvPr/>
          </p:nvSpPr>
          <p:spPr bwMode="auto">
            <a:xfrm>
              <a:off x="6365904" y="2039151"/>
              <a:ext cx="110079" cy="91934"/>
            </a:xfrm>
            <a:custGeom>
              <a:avLst/>
              <a:gdLst>
                <a:gd name="T0" fmla="*/ 2147483646 w 135"/>
                <a:gd name="T1" fmla="*/ 2147483646 h 119"/>
                <a:gd name="T2" fmla="*/ 2147483646 w 135"/>
                <a:gd name="T3" fmla="*/ 2147483646 h 119"/>
                <a:gd name="T4" fmla="*/ 2147483646 w 135"/>
                <a:gd name="T5" fmla="*/ 2147483646 h 119"/>
                <a:gd name="T6" fmla="*/ 2147483646 w 135"/>
                <a:gd name="T7" fmla="*/ 2147483646 h 119"/>
                <a:gd name="T8" fmla="*/ 2147483646 w 135"/>
                <a:gd name="T9" fmla="*/ 2147483646 h 119"/>
                <a:gd name="T10" fmla="*/ 2147483646 w 135"/>
                <a:gd name="T11" fmla="*/ 2147483646 h 119"/>
                <a:gd name="T12" fmla="*/ 2147483646 w 135"/>
                <a:gd name="T13" fmla="*/ 2147483646 h 119"/>
                <a:gd name="T14" fmla="*/ 2147483646 w 135"/>
                <a:gd name="T15" fmla="*/ 2147483646 h 119"/>
                <a:gd name="T16" fmla="*/ 2147483646 w 135"/>
                <a:gd name="T17" fmla="*/ 2147483646 h 119"/>
                <a:gd name="T18" fmla="*/ 2147483646 w 135"/>
                <a:gd name="T19" fmla="*/ 2147483646 h 119"/>
                <a:gd name="T20" fmla="*/ 2147483646 w 135"/>
                <a:gd name="T21" fmla="*/ 2147483646 h 119"/>
                <a:gd name="T22" fmla="*/ 2147483646 w 135"/>
                <a:gd name="T23" fmla="*/ 2147483646 h 119"/>
                <a:gd name="T24" fmla="*/ 2147483646 w 135"/>
                <a:gd name="T25" fmla="*/ 2147483646 h 119"/>
                <a:gd name="T26" fmla="*/ 2147483646 w 135"/>
                <a:gd name="T27" fmla="*/ 2147483646 h 119"/>
                <a:gd name="T28" fmla="*/ 2147483646 w 135"/>
                <a:gd name="T29" fmla="*/ 2147483646 h 119"/>
                <a:gd name="T30" fmla="*/ 2147483646 w 135"/>
                <a:gd name="T31" fmla="*/ 2147483646 h 119"/>
                <a:gd name="T32" fmla="*/ 2147483646 w 135"/>
                <a:gd name="T33" fmla="*/ 2147483646 h 119"/>
                <a:gd name="T34" fmla="*/ 2147483646 w 135"/>
                <a:gd name="T35" fmla="*/ 2147483646 h 119"/>
                <a:gd name="T36" fmla="*/ 2147483646 w 135"/>
                <a:gd name="T37" fmla="*/ 2147483646 h 119"/>
                <a:gd name="T38" fmla="*/ 2147483646 w 135"/>
                <a:gd name="T39" fmla="*/ 2147483646 h 119"/>
                <a:gd name="T40" fmla="*/ 2147483646 w 135"/>
                <a:gd name="T41" fmla="*/ 2147483646 h 119"/>
                <a:gd name="T42" fmla="*/ 2147483646 w 135"/>
                <a:gd name="T43" fmla="*/ 2147483646 h 119"/>
                <a:gd name="T44" fmla="*/ 2147483646 w 135"/>
                <a:gd name="T45" fmla="*/ 2147483646 h 119"/>
                <a:gd name="T46" fmla="*/ 2147483646 w 135"/>
                <a:gd name="T47" fmla="*/ 2147483646 h 119"/>
                <a:gd name="T48" fmla="*/ 2147483646 w 135"/>
                <a:gd name="T49" fmla="*/ 2147483646 h 119"/>
                <a:gd name="T50" fmla="*/ 2147483646 w 135"/>
                <a:gd name="T51" fmla="*/ 2147483646 h 119"/>
                <a:gd name="T52" fmla="*/ 2147483646 w 135"/>
                <a:gd name="T53" fmla="*/ 2147483646 h 119"/>
                <a:gd name="T54" fmla="*/ 2147483646 w 135"/>
                <a:gd name="T55" fmla="*/ 2147483646 h 119"/>
                <a:gd name="T56" fmla="*/ 2147483646 w 135"/>
                <a:gd name="T57" fmla="*/ 2147483646 h 119"/>
                <a:gd name="T58" fmla="*/ 2147483646 w 135"/>
                <a:gd name="T59" fmla="*/ 2147483646 h 119"/>
                <a:gd name="T60" fmla="*/ 2147483646 w 135"/>
                <a:gd name="T61" fmla="*/ 2147483646 h 119"/>
                <a:gd name="T62" fmla="*/ 2147483646 w 135"/>
                <a:gd name="T63" fmla="*/ 2147483646 h 119"/>
                <a:gd name="T64" fmla="*/ 2147483646 w 135"/>
                <a:gd name="T65" fmla="*/ 2147483646 h 119"/>
                <a:gd name="T66" fmla="*/ 2147483646 w 135"/>
                <a:gd name="T67" fmla="*/ 2147483646 h 119"/>
                <a:gd name="T68" fmla="*/ 2147483646 w 135"/>
                <a:gd name="T69" fmla="*/ 2147483646 h 119"/>
                <a:gd name="T70" fmla="*/ 2147483646 w 135"/>
                <a:gd name="T71" fmla="*/ 2147483646 h 119"/>
                <a:gd name="T72" fmla="*/ 2147483646 w 135"/>
                <a:gd name="T73" fmla="*/ 2147483646 h 119"/>
                <a:gd name="T74" fmla="*/ 2147483646 w 135"/>
                <a:gd name="T75" fmla="*/ 2147483646 h 119"/>
                <a:gd name="T76" fmla="*/ 2147483646 w 135"/>
                <a:gd name="T77" fmla="*/ 2147483646 h 119"/>
                <a:gd name="T78" fmla="*/ 2147483646 w 135"/>
                <a:gd name="T79" fmla="*/ 2147483646 h 119"/>
                <a:gd name="T80" fmla="*/ 2147483646 w 135"/>
                <a:gd name="T81" fmla="*/ 2147483646 h 1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5" h="119">
                  <a:moveTo>
                    <a:pt x="122" y="59"/>
                  </a:moveTo>
                  <a:lnTo>
                    <a:pt x="124" y="60"/>
                  </a:lnTo>
                  <a:lnTo>
                    <a:pt x="130" y="62"/>
                  </a:lnTo>
                  <a:lnTo>
                    <a:pt x="135" y="67"/>
                  </a:lnTo>
                  <a:lnTo>
                    <a:pt x="133" y="71"/>
                  </a:lnTo>
                  <a:lnTo>
                    <a:pt x="129" y="76"/>
                  </a:lnTo>
                  <a:lnTo>
                    <a:pt x="126" y="78"/>
                  </a:lnTo>
                  <a:lnTo>
                    <a:pt x="124" y="81"/>
                  </a:lnTo>
                  <a:lnTo>
                    <a:pt x="121" y="83"/>
                  </a:lnTo>
                  <a:lnTo>
                    <a:pt x="118" y="83"/>
                  </a:lnTo>
                  <a:lnTo>
                    <a:pt x="116" y="83"/>
                  </a:lnTo>
                  <a:lnTo>
                    <a:pt x="114" y="82"/>
                  </a:lnTo>
                  <a:lnTo>
                    <a:pt x="108" y="79"/>
                  </a:lnTo>
                  <a:lnTo>
                    <a:pt x="101" y="77"/>
                  </a:lnTo>
                  <a:lnTo>
                    <a:pt x="95" y="75"/>
                  </a:lnTo>
                  <a:lnTo>
                    <a:pt x="91" y="74"/>
                  </a:lnTo>
                  <a:lnTo>
                    <a:pt x="86" y="71"/>
                  </a:lnTo>
                  <a:lnTo>
                    <a:pt x="82" y="68"/>
                  </a:lnTo>
                  <a:lnTo>
                    <a:pt x="77" y="66"/>
                  </a:lnTo>
                  <a:lnTo>
                    <a:pt x="72" y="66"/>
                  </a:lnTo>
                  <a:lnTo>
                    <a:pt x="70" y="70"/>
                  </a:lnTo>
                  <a:lnTo>
                    <a:pt x="71" y="78"/>
                  </a:lnTo>
                  <a:lnTo>
                    <a:pt x="72" y="85"/>
                  </a:lnTo>
                  <a:lnTo>
                    <a:pt x="72" y="92"/>
                  </a:lnTo>
                  <a:lnTo>
                    <a:pt x="68" y="96"/>
                  </a:lnTo>
                  <a:lnTo>
                    <a:pt x="61" y="99"/>
                  </a:lnTo>
                  <a:lnTo>
                    <a:pt x="58" y="102"/>
                  </a:lnTo>
                  <a:lnTo>
                    <a:pt x="57" y="107"/>
                  </a:lnTo>
                  <a:lnTo>
                    <a:pt x="56" y="111"/>
                  </a:lnTo>
                  <a:lnTo>
                    <a:pt x="53" y="114"/>
                  </a:lnTo>
                  <a:lnTo>
                    <a:pt x="48" y="117"/>
                  </a:lnTo>
                  <a:lnTo>
                    <a:pt x="44" y="119"/>
                  </a:lnTo>
                  <a:lnTo>
                    <a:pt x="40" y="116"/>
                  </a:lnTo>
                  <a:lnTo>
                    <a:pt x="39" y="111"/>
                  </a:lnTo>
                  <a:lnTo>
                    <a:pt x="38" y="105"/>
                  </a:lnTo>
                  <a:lnTo>
                    <a:pt x="34" y="100"/>
                  </a:lnTo>
                  <a:lnTo>
                    <a:pt x="29" y="99"/>
                  </a:lnTo>
                  <a:lnTo>
                    <a:pt x="23" y="99"/>
                  </a:lnTo>
                  <a:lnTo>
                    <a:pt x="20" y="100"/>
                  </a:lnTo>
                  <a:lnTo>
                    <a:pt x="17" y="101"/>
                  </a:lnTo>
                  <a:lnTo>
                    <a:pt x="10" y="104"/>
                  </a:lnTo>
                  <a:lnTo>
                    <a:pt x="3" y="105"/>
                  </a:lnTo>
                  <a:lnTo>
                    <a:pt x="0" y="101"/>
                  </a:lnTo>
                  <a:lnTo>
                    <a:pt x="1" y="97"/>
                  </a:lnTo>
                  <a:lnTo>
                    <a:pt x="4" y="90"/>
                  </a:lnTo>
                  <a:lnTo>
                    <a:pt x="9" y="84"/>
                  </a:lnTo>
                  <a:lnTo>
                    <a:pt x="12" y="82"/>
                  </a:lnTo>
                  <a:lnTo>
                    <a:pt x="16" y="79"/>
                  </a:lnTo>
                  <a:lnTo>
                    <a:pt x="16" y="75"/>
                  </a:lnTo>
                  <a:lnTo>
                    <a:pt x="14" y="68"/>
                  </a:lnTo>
                  <a:lnTo>
                    <a:pt x="12" y="61"/>
                  </a:lnTo>
                  <a:lnTo>
                    <a:pt x="11" y="55"/>
                  </a:lnTo>
                  <a:lnTo>
                    <a:pt x="12" y="48"/>
                  </a:lnTo>
                  <a:lnTo>
                    <a:pt x="12" y="44"/>
                  </a:lnTo>
                  <a:lnTo>
                    <a:pt x="10" y="39"/>
                  </a:lnTo>
                  <a:lnTo>
                    <a:pt x="8" y="35"/>
                  </a:lnTo>
                  <a:lnTo>
                    <a:pt x="8" y="26"/>
                  </a:lnTo>
                  <a:lnTo>
                    <a:pt x="8" y="16"/>
                  </a:lnTo>
                  <a:lnTo>
                    <a:pt x="8" y="8"/>
                  </a:lnTo>
                  <a:lnTo>
                    <a:pt x="9" y="2"/>
                  </a:lnTo>
                  <a:lnTo>
                    <a:pt x="12" y="0"/>
                  </a:lnTo>
                  <a:lnTo>
                    <a:pt x="18" y="1"/>
                  </a:lnTo>
                  <a:lnTo>
                    <a:pt x="24" y="3"/>
                  </a:lnTo>
                  <a:lnTo>
                    <a:pt x="27" y="9"/>
                  </a:lnTo>
                  <a:lnTo>
                    <a:pt x="30" y="18"/>
                  </a:lnTo>
                  <a:lnTo>
                    <a:pt x="32" y="26"/>
                  </a:lnTo>
                  <a:lnTo>
                    <a:pt x="33" y="30"/>
                  </a:lnTo>
                  <a:lnTo>
                    <a:pt x="37" y="30"/>
                  </a:lnTo>
                  <a:lnTo>
                    <a:pt x="40" y="28"/>
                  </a:lnTo>
                  <a:lnTo>
                    <a:pt x="44" y="25"/>
                  </a:lnTo>
                  <a:lnTo>
                    <a:pt x="48" y="23"/>
                  </a:lnTo>
                  <a:lnTo>
                    <a:pt x="54" y="23"/>
                  </a:lnTo>
                  <a:lnTo>
                    <a:pt x="61" y="24"/>
                  </a:lnTo>
                  <a:lnTo>
                    <a:pt x="70" y="26"/>
                  </a:lnTo>
                  <a:lnTo>
                    <a:pt x="78" y="30"/>
                  </a:lnTo>
                  <a:lnTo>
                    <a:pt x="85" y="33"/>
                  </a:lnTo>
                  <a:lnTo>
                    <a:pt x="90" y="40"/>
                  </a:lnTo>
                  <a:lnTo>
                    <a:pt x="93" y="48"/>
                  </a:lnTo>
                  <a:lnTo>
                    <a:pt x="98" y="54"/>
                  </a:lnTo>
                  <a:lnTo>
                    <a:pt x="100" y="58"/>
                  </a:lnTo>
                  <a:lnTo>
                    <a:pt x="101" y="59"/>
                  </a:lnTo>
                  <a:lnTo>
                    <a:pt x="122" y="59"/>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44" name="Freeform 431">
              <a:extLst>
                <a:ext uri="{FF2B5EF4-FFF2-40B4-BE49-F238E27FC236}">
                  <a16:creationId xmlns:a16="http://schemas.microsoft.com/office/drawing/2014/main" id="{F2633F53-A85E-DB42-A00F-211EE23B3201}"/>
                </a:ext>
              </a:extLst>
            </p:cNvPr>
            <p:cNvSpPr>
              <a:spLocks/>
            </p:cNvSpPr>
            <p:nvPr/>
          </p:nvSpPr>
          <p:spPr bwMode="auto">
            <a:xfrm>
              <a:off x="6277598" y="1763348"/>
              <a:ext cx="456044" cy="304835"/>
            </a:xfrm>
            <a:custGeom>
              <a:avLst/>
              <a:gdLst>
                <a:gd name="T0" fmla="*/ 2147483646 w 556"/>
                <a:gd name="T1" fmla="*/ 2147483646 h 395"/>
                <a:gd name="T2" fmla="*/ 2147483646 w 556"/>
                <a:gd name="T3" fmla="*/ 2147483646 h 395"/>
                <a:gd name="T4" fmla="*/ 2147483646 w 556"/>
                <a:gd name="T5" fmla="*/ 2147483646 h 395"/>
                <a:gd name="T6" fmla="*/ 2147483646 w 556"/>
                <a:gd name="T7" fmla="*/ 2147483646 h 395"/>
                <a:gd name="T8" fmla="*/ 2147483646 w 556"/>
                <a:gd name="T9" fmla="*/ 2147483646 h 395"/>
                <a:gd name="T10" fmla="*/ 2147483646 w 556"/>
                <a:gd name="T11" fmla="*/ 2147483646 h 395"/>
                <a:gd name="T12" fmla="*/ 2147483646 w 556"/>
                <a:gd name="T13" fmla="*/ 2147483646 h 395"/>
                <a:gd name="T14" fmla="*/ 2147483646 w 556"/>
                <a:gd name="T15" fmla="*/ 2147483646 h 395"/>
                <a:gd name="T16" fmla="*/ 2147483646 w 556"/>
                <a:gd name="T17" fmla="*/ 2147483646 h 395"/>
                <a:gd name="T18" fmla="*/ 2147483646 w 556"/>
                <a:gd name="T19" fmla="*/ 2147483646 h 395"/>
                <a:gd name="T20" fmla="*/ 2147483646 w 556"/>
                <a:gd name="T21" fmla="*/ 2147483646 h 395"/>
                <a:gd name="T22" fmla="*/ 2147483646 w 556"/>
                <a:gd name="T23" fmla="*/ 2147483646 h 395"/>
                <a:gd name="T24" fmla="*/ 2147483646 w 556"/>
                <a:gd name="T25" fmla="*/ 2147483646 h 395"/>
                <a:gd name="T26" fmla="*/ 2147483646 w 556"/>
                <a:gd name="T27" fmla="*/ 2147483646 h 395"/>
                <a:gd name="T28" fmla="*/ 2147483646 w 556"/>
                <a:gd name="T29" fmla="*/ 2147483646 h 395"/>
                <a:gd name="T30" fmla="*/ 2147483646 w 556"/>
                <a:gd name="T31" fmla="*/ 2147483646 h 395"/>
                <a:gd name="T32" fmla="*/ 2147483646 w 556"/>
                <a:gd name="T33" fmla="*/ 2147483646 h 395"/>
                <a:gd name="T34" fmla="*/ 2147483646 w 556"/>
                <a:gd name="T35" fmla="*/ 2147483646 h 395"/>
                <a:gd name="T36" fmla="*/ 2147483646 w 556"/>
                <a:gd name="T37" fmla="*/ 2147483646 h 395"/>
                <a:gd name="T38" fmla="*/ 2147483646 w 556"/>
                <a:gd name="T39" fmla="*/ 2147483646 h 395"/>
                <a:gd name="T40" fmla="*/ 2147483646 w 556"/>
                <a:gd name="T41" fmla="*/ 2147483646 h 395"/>
                <a:gd name="T42" fmla="*/ 2147483646 w 556"/>
                <a:gd name="T43" fmla="*/ 2147483646 h 395"/>
                <a:gd name="T44" fmla="*/ 2147483646 w 556"/>
                <a:gd name="T45" fmla="*/ 2147483646 h 395"/>
                <a:gd name="T46" fmla="*/ 2147483646 w 556"/>
                <a:gd name="T47" fmla="*/ 2147483646 h 395"/>
                <a:gd name="T48" fmla="*/ 2147483646 w 556"/>
                <a:gd name="T49" fmla="*/ 2147483646 h 395"/>
                <a:gd name="T50" fmla="*/ 0 w 556"/>
                <a:gd name="T51" fmla="*/ 2147483646 h 395"/>
                <a:gd name="T52" fmla="*/ 2147483646 w 556"/>
                <a:gd name="T53" fmla="*/ 2147483646 h 395"/>
                <a:gd name="T54" fmla="*/ 2147483646 w 556"/>
                <a:gd name="T55" fmla="*/ 2147483646 h 395"/>
                <a:gd name="T56" fmla="*/ 2147483646 w 556"/>
                <a:gd name="T57" fmla="*/ 2147483646 h 395"/>
                <a:gd name="T58" fmla="*/ 2147483646 w 556"/>
                <a:gd name="T59" fmla="*/ 2147483646 h 395"/>
                <a:gd name="T60" fmla="*/ 2147483646 w 556"/>
                <a:gd name="T61" fmla="*/ 2147483646 h 395"/>
                <a:gd name="T62" fmla="*/ 2147483646 w 556"/>
                <a:gd name="T63" fmla="*/ 2147483646 h 395"/>
                <a:gd name="T64" fmla="*/ 2147483646 w 556"/>
                <a:gd name="T65" fmla="*/ 2147483646 h 395"/>
                <a:gd name="T66" fmla="*/ 2147483646 w 556"/>
                <a:gd name="T67" fmla="*/ 2147483646 h 395"/>
                <a:gd name="T68" fmla="*/ 2147483646 w 556"/>
                <a:gd name="T69" fmla="*/ 2147483646 h 395"/>
                <a:gd name="T70" fmla="*/ 2147483646 w 556"/>
                <a:gd name="T71" fmla="*/ 2147483646 h 395"/>
                <a:gd name="T72" fmla="*/ 2147483646 w 556"/>
                <a:gd name="T73" fmla="*/ 2147483646 h 395"/>
                <a:gd name="T74" fmla="*/ 2147483646 w 556"/>
                <a:gd name="T75" fmla="*/ 2147483646 h 395"/>
                <a:gd name="T76" fmla="*/ 2147483646 w 556"/>
                <a:gd name="T77" fmla="*/ 2147483646 h 395"/>
                <a:gd name="T78" fmla="*/ 2147483646 w 556"/>
                <a:gd name="T79" fmla="*/ 2147483646 h 395"/>
                <a:gd name="T80" fmla="*/ 2147483646 w 556"/>
                <a:gd name="T81" fmla="*/ 2147483646 h 395"/>
                <a:gd name="T82" fmla="*/ 2147483646 w 556"/>
                <a:gd name="T83" fmla="*/ 2147483646 h 395"/>
                <a:gd name="T84" fmla="*/ 2147483646 w 556"/>
                <a:gd name="T85" fmla="*/ 2147483646 h 395"/>
                <a:gd name="T86" fmla="*/ 2147483646 w 556"/>
                <a:gd name="T87" fmla="*/ 2147483646 h 395"/>
                <a:gd name="T88" fmla="*/ 2147483646 w 556"/>
                <a:gd name="T89" fmla="*/ 2147483646 h 395"/>
                <a:gd name="T90" fmla="*/ 2147483646 w 556"/>
                <a:gd name="T91" fmla="*/ 2147483646 h 395"/>
                <a:gd name="T92" fmla="*/ 2147483646 w 556"/>
                <a:gd name="T93" fmla="*/ 2147483646 h 395"/>
                <a:gd name="T94" fmla="*/ 2147483646 w 556"/>
                <a:gd name="T95" fmla="*/ 2147483646 h 395"/>
                <a:gd name="T96" fmla="*/ 2147483646 w 556"/>
                <a:gd name="T97" fmla="*/ 2147483646 h 395"/>
                <a:gd name="T98" fmla="*/ 2147483646 w 556"/>
                <a:gd name="T99" fmla="*/ 2147483646 h 395"/>
                <a:gd name="T100" fmla="*/ 2147483646 w 556"/>
                <a:gd name="T101" fmla="*/ 2147483646 h 395"/>
                <a:gd name="T102" fmla="*/ 2147483646 w 556"/>
                <a:gd name="T103" fmla="*/ 2147483646 h 395"/>
                <a:gd name="T104" fmla="*/ 2147483646 w 556"/>
                <a:gd name="T105" fmla="*/ 2147483646 h 395"/>
                <a:gd name="T106" fmla="*/ 2147483646 w 556"/>
                <a:gd name="T107" fmla="*/ 2147483646 h 395"/>
                <a:gd name="T108" fmla="*/ 2147483646 w 556"/>
                <a:gd name="T109" fmla="*/ 2147483646 h 395"/>
                <a:gd name="T110" fmla="*/ 2147483646 w 556"/>
                <a:gd name="T111" fmla="*/ 2147483646 h 395"/>
                <a:gd name="T112" fmla="*/ 2147483646 w 556"/>
                <a:gd name="T113" fmla="*/ 2147483646 h 395"/>
                <a:gd name="T114" fmla="*/ 2147483646 w 556"/>
                <a:gd name="T115" fmla="*/ 2147483646 h 395"/>
                <a:gd name="T116" fmla="*/ 2147483646 w 556"/>
                <a:gd name="T117" fmla="*/ 2147483646 h 395"/>
                <a:gd name="T118" fmla="*/ 2147483646 w 556"/>
                <a:gd name="T119" fmla="*/ 2147483646 h 395"/>
                <a:gd name="T120" fmla="*/ 2147483646 w 556"/>
                <a:gd name="T121" fmla="*/ 2147483646 h 395"/>
                <a:gd name="T122" fmla="*/ 2147483646 w 556"/>
                <a:gd name="T123" fmla="*/ 2147483646 h 395"/>
                <a:gd name="T124" fmla="*/ 2147483646 w 556"/>
                <a:gd name="T125" fmla="*/ 2147483646 h 3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56" h="395">
                  <a:moveTo>
                    <a:pt x="539" y="379"/>
                  </a:moveTo>
                  <a:lnTo>
                    <a:pt x="540" y="380"/>
                  </a:lnTo>
                  <a:lnTo>
                    <a:pt x="542" y="383"/>
                  </a:lnTo>
                  <a:lnTo>
                    <a:pt x="541" y="387"/>
                  </a:lnTo>
                  <a:lnTo>
                    <a:pt x="533" y="388"/>
                  </a:lnTo>
                  <a:lnTo>
                    <a:pt x="527" y="388"/>
                  </a:lnTo>
                  <a:lnTo>
                    <a:pt x="523" y="387"/>
                  </a:lnTo>
                  <a:lnTo>
                    <a:pt x="518" y="387"/>
                  </a:lnTo>
                  <a:lnTo>
                    <a:pt x="514" y="388"/>
                  </a:lnTo>
                  <a:lnTo>
                    <a:pt x="510" y="388"/>
                  </a:lnTo>
                  <a:lnTo>
                    <a:pt x="506" y="389"/>
                  </a:lnTo>
                  <a:lnTo>
                    <a:pt x="501" y="390"/>
                  </a:lnTo>
                  <a:lnTo>
                    <a:pt x="495" y="392"/>
                  </a:lnTo>
                  <a:lnTo>
                    <a:pt x="488" y="393"/>
                  </a:lnTo>
                  <a:lnTo>
                    <a:pt x="482" y="394"/>
                  </a:lnTo>
                  <a:lnTo>
                    <a:pt x="478" y="395"/>
                  </a:lnTo>
                  <a:lnTo>
                    <a:pt x="473" y="395"/>
                  </a:lnTo>
                  <a:lnTo>
                    <a:pt x="468" y="395"/>
                  </a:lnTo>
                  <a:lnTo>
                    <a:pt x="464" y="394"/>
                  </a:lnTo>
                  <a:lnTo>
                    <a:pt x="459" y="394"/>
                  </a:lnTo>
                  <a:lnTo>
                    <a:pt x="453" y="393"/>
                  </a:lnTo>
                  <a:lnTo>
                    <a:pt x="449" y="393"/>
                  </a:lnTo>
                  <a:lnTo>
                    <a:pt x="444" y="393"/>
                  </a:lnTo>
                  <a:lnTo>
                    <a:pt x="440" y="394"/>
                  </a:lnTo>
                  <a:lnTo>
                    <a:pt x="435" y="395"/>
                  </a:lnTo>
                  <a:lnTo>
                    <a:pt x="430" y="395"/>
                  </a:lnTo>
                  <a:lnTo>
                    <a:pt x="427" y="395"/>
                  </a:lnTo>
                  <a:lnTo>
                    <a:pt x="422" y="394"/>
                  </a:lnTo>
                  <a:lnTo>
                    <a:pt x="419" y="392"/>
                  </a:lnTo>
                  <a:lnTo>
                    <a:pt x="414" y="386"/>
                  </a:lnTo>
                  <a:lnTo>
                    <a:pt x="413" y="380"/>
                  </a:lnTo>
                  <a:lnTo>
                    <a:pt x="409" y="375"/>
                  </a:lnTo>
                  <a:lnTo>
                    <a:pt x="397" y="372"/>
                  </a:lnTo>
                  <a:lnTo>
                    <a:pt x="389" y="371"/>
                  </a:lnTo>
                  <a:lnTo>
                    <a:pt x="382" y="368"/>
                  </a:lnTo>
                  <a:lnTo>
                    <a:pt x="376" y="366"/>
                  </a:lnTo>
                  <a:lnTo>
                    <a:pt x="372" y="364"/>
                  </a:lnTo>
                  <a:lnTo>
                    <a:pt x="368" y="362"/>
                  </a:lnTo>
                  <a:lnTo>
                    <a:pt x="365" y="359"/>
                  </a:lnTo>
                  <a:lnTo>
                    <a:pt x="362" y="358"/>
                  </a:lnTo>
                  <a:lnTo>
                    <a:pt x="359" y="356"/>
                  </a:lnTo>
                  <a:lnTo>
                    <a:pt x="354" y="352"/>
                  </a:lnTo>
                  <a:lnTo>
                    <a:pt x="350" y="351"/>
                  </a:lnTo>
                  <a:lnTo>
                    <a:pt x="344" y="352"/>
                  </a:lnTo>
                  <a:lnTo>
                    <a:pt x="335" y="357"/>
                  </a:lnTo>
                  <a:lnTo>
                    <a:pt x="324" y="362"/>
                  </a:lnTo>
                  <a:lnTo>
                    <a:pt x="316" y="363"/>
                  </a:lnTo>
                  <a:lnTo>
                    <a:pt x="309" y="365"/>
                  </a:lnTo>
                  <a:lnTo>
                    <a:pt x="304" y="370"/>
                  </a:lnTo>
                  <a:lnTo>
                    <a:pt x="297" y="377"/>
                  </a:lnTo>
                  <a:lnTo>
                    <a:pt x="290" y="381"/>
                  </a:lnTo>
                  <a:lnTo>
                    <a:pt x="283" y="381"/>
                  </a:lnTo>
                  <a:lnTo>
                    <a:pt x="276" y="377"/>
                  </a:lnTo>
                  <a:lnTo>
                    <a:pt x="271" y="373"/>
                  </a:lnTo>
                  <a:lnTo>
                    <a:pt x="267" y="370"/>
                  </a:lnTo>
                  <a:lnTo>
                    <a:pt x="262" y="366"/>
                  </a:lnTo>
                  <a:lnTo>
                    <a:pt x="259" y="363"/>
                  </a:lnTo>
                  <a:lnTo>
                    <a:pt x="256" y="358"/>
                  </a:lnTo>
                  <a:lnTo>
                    <a:pt x="256" y="355"/>
                  </a:lnTo>
                  <a:lnTo>
                    <a:pt x="260" y="350"/>
                  </a:lnTo>
                  <a:lnTo>
                    <a:pt x="268" y="344"/>
                  </a:lnTo>
                  <a:lnTo>
                    <a:pt x="277" y="340"/>
                  </a:lnTo>
                  <a:lnTo>
                    <a:pt x="283" y="337"/>
                  </a:lnTo>
                  <a:lnTo>
                    <a:pt x="288" y="337"/>
                  </a:lnTo>
                  <a:lnTo>
                    <a:pt x="291" y="337"/>
                  </a:lnTo>
                  <a:lnTo>
                    <a:pt x="293" y="337"/>
                  </a:lnTo>
                  <a:lnTo>
                    <a:pt x="296" y="336"/>
                  </a:lnTo>
                  <a:lnTo>
                    <a:pt x="300" y="334"/>
                  </a:lnTo>
                  <a:lnTo>
                    <a:pt x="305" y="329"/>
                  </a:lnTo>
                  <a:lnTo>
                    <a:pt x="316" y="320"/>
                  </a:lnTo>
                  <a:lnTo>
                    <a:pt x="326" y="313"/>
                  </a:lnTo>
                  <a:lnTo>
                    <a:pt x="330" y="307"/>
                  </a:lnTo>
                  <a:lnTo>
                    <a:pt x="327" y="301"/>
                  </a:lnTo>
                  <a:lnTo>
                    <a:pt x="318" y="295"/>
                  </a:lnTo>
                  <a:lnTo>
                    <a:pt x="308" y="292"/>
                  </a:lnTo>
                  <a:lnTo>
                    <a:pt x="305" y="287"/>
                  </a:lnTo>
                  <a:lnTo>
                    <a:pt x="309" y="273"/>
                  </a:lnTo>
                  <a:lnTo>
                    <a:pt x="320" y="258"/>
                  </a:lnTo>
                  <a:lnTo>
                    <a:pt x="328" y="246"/>
                  </a:lnTo>
                  <a:lnTo>
                    <a:pt x="327" y="235"/>
                  </a:lnTo>
                  <a:lnTo>
                    <a:pt x="315" y="218"/>
                  </a:lnTo>
                  <a:lnTo>
                    <a:pt x="306" y="208"/>
                  </a:lnTo>
                  <a:lnTo>
                    <a:pt x="297" y="200"/>
                  </a:lnTo>
                  <a:lnTo>
                    <a:pt x="289" y="193"/>
                  </a:lnTo>
                  <a:lnTo>
                    <a:pt x="282" y="188"/>
                  </a:lnTo>
                  <a:lnTo>
                    <a:pt x="274" y="183"/>
                  </a:lnTo>
                  <a:lnTo>
                    <a:pt x="267" y="180"/>
                  </a:lnTo>
                  <a:lnTo>
                    <a:pt x="260" y="176"/>
                  </a:lnTo>
                  <a:lnTo>
                    <a:pt x="252" y="173"/>
                  </a:lnTo>
                  <a:lnTo>
                    <a:pt x="244" y="169"/>
                  </a:lnTo>
                  <a:lnTo>
                    <a:pt x="236" y="166"/>
                  </a:lnTo>
                  <a:lnTo>
                    <a:pt x="228" y="161"/>
                  </a:lnTo>
                  <a:lnTo>
                    <a:pt x="221" y="156"/>
                  </a:lnTo>
                  <a:lnTo>
                    <a:pt x="214" y="152"/>
                  </a:lnTo>
                  <a:lnTo>
                    <a:pt x="208" y="148"/>
                  </a:lnTo>
                  <a:lnTo>
                    <a:pt x="202" y="145"/>
                  </a:lnTo>
                  <a:lnTo>
                    <a:pt x="199" y="142"/>
                  </a:lnTo>
                  <a:lnTo>
                    <a:pt x="191" y="137"/>
                  </a:lnTo>
                  <a:lnTo>
                    <a:pt x="183" y="132"/>
                  </a:lnTo>
                  <a:lnTo>
                    <a:pt x="178" y="131"/>
                  </a:lnTo>
                  <a:lnTo>
                    <a:pt x="179" y="137"/>
                  </a:lnTo>
                  <a:lnTo>
                    <a:pt x="185" y="146"/>
                  </a:lnTo>
                  <a:lnTo>
                    <a:pt x="186" y="152"/>
                  </a:lnTo>
                  <a:lnTo>
                    <a:pt x="183" y="155"/>
                  </a:lnTo>
                  <a:lnTo>
                    <a:pt x="171" y="155"/>
                  </a:lnTo>
                  <a:lnTo>
                    <a:pt x="163" y="155"/>
                  </a:lnTo>
                  <a:lnTo>
                    <a:pt x="159" y="155"/>
                  </a:lnTo>
                  <a:lnTo>
                    <a:pt x="154" y="156"/>
                  </a:lnTo>
                  <a:lnTo>
                    <a:pt x="151" y="159"/>
                  </a:lnTo>
                  <a:lnTo>
                    <a:pt x="147" y="161"/>
                  </a:lnTo>
                  <a:lnTo>
                    <a:pt x="142" y="162"/>
                  </a:lnTo>
                  <a:lnTo>
                    <a:pt x="138" y="163"/>
                  </a:lnTo>
                  <a:lnTo>
                    <a:pt x="131" y="165"/>
                  </a:lnTo>
                  <a:lnTo>
                    <a:pt x="124" y="166"/>
                  </a:lnTo>
                  <a:lnTo>
                    <a:pt x="118" y="167"/>
                  </a:lnTo>
                  <a:lnTo>
                    <a:pt x="114" y="168"/>
                  </a:lnTo>
                  <a:lnTo>
                    <a:pt x="110" y="169"/>
                  </a:lnTo>
                  <a:lnTo>
                    <a:pt x="106" y="170"/>
                  </a:lnTo>
                  <a:lnTo>
                    <a:pt x="101" y="170"/>
                  </a:lnTo>
                  <a:lnTo>
                    <a:pt x="95" y="170"/>
                  </a:lnTo>
                  <a:lnTo>
                    <a:pt x="87" y="169"/>
                  </a:lnTo>
                  <a:lnTo>
                    <a:pt x="74" y="166"/>
                  </a:lnTo>
                  <a:lnTo>
                    <a:pt x="70" y="162"/>
                  </a:lnTo>
                  <a:lnTo>
                    <a:pt x="66" y="160"/>
                  </a:lnTo>
                  <a:lnTo>
                    <a:pt x="60" y="161"/>
                  </a:lnTo>
                  <a:lnTo>
                    <a:pt x="51" y="166"/>
                  </a:lnTo>
                  <a:lnTo>
                    <a:pt x="47" y="168"/>
                  </a:lnTo>
                  <a:lnTo>
                    <a:pt x="43" y="168"/>
                  </a:lnTo>
                  <a:lnTo>
                    <a:pt x="35" y="163"/>
                  </a:lnTo>
                  <a:lnTo>
                    <a:pt x="30" y="160"/>
                  </a:lnTo>
                  <a:lnTo>
                    <a:pt x="24" y="156"/>
                  </a:lnTo>
                  <a:lnTo>
                    <a:pt x="18" y="153"/>
                  </a:lnTo>
                  <a:lnTo>
                    <a:pt x="13" y="151"/>
                  </a:lnTo>
                  <a:lnTo>
                    <a:pt x="10" y="148"/>
                  </a:lnTo>
                  <a:lnTo>
                    <a:pt x="9" y="145"/>
                  </a:lnTo>
                  <a:lnTo>
                    <a:pt x="11" y="143"/>
                  </a:lnTo>
                  <a:lnTo>
                    <a:pt x="16" y="140"/>
                  </a:lnTo>
                  <a:lnTo>
                    <a:pt x="23" y="138"/>
                  </a:lnTo>
                  <a:lnTo>
                    <a:pt x="30" y="137"/>
                  </a:lnTo>
                  <a:lnTo>
                    <a:pt x="36" y="136"/>
                  </a:lnTo>
                  <a:lnTo>
                    <a:pt x="41" y="135"/>
                  </a:lnTo>
                  <a:lnTo>
                    <a:pt x="45" y="133"/>
                  </a:lnTo>
                  <a:lnTo>
                    <a:pt x="45" y="132"/>
                  </a:lnTo>
                  <a:lnTo>
                    <a:pt x="42" y="130"/>
                  </a:lnTo>
                  <a:lnTo>
                    <a:pt x="35" y="128"/>
                  </a:lnTo>
                  <a:lnTo>
                    <a:pt x="27" y="125"/>
                  </a:lnTo>
                  <a:lnTo>
                    <a:pt x="19" y="123"/>
                  </a:lnTo>
                  <a:lnTo>
                    <a:pt x="13" y="122"/>
                  </a:lnTo>
                  <a:lnTo>
                    <a:pt x="9" y="121"/>
                  </a:lnTo>
                  <a:lnTo>
                    <a:pt x="4" y="118"/>
                  </a:lnTo>
                  <a:lnTo>
                    <a:pt x="2" y="116"/>
                  </a:lnTo>
                  <a:lnTo>
                    <a:pt x="0" y="112"/>
                  </a:lnTo>
                  <a:lnTo>
                    <a:pt x="0" y="105"/>
                  </a:lnTo>
                  <a:lnTo>
                    <a:pt x="0" y="93"/>
                  </a:lnTo>
                  <a:lnTo>
                    <a:pt x="0" y="85"/>
                  </a:lnTo>
                  <a:lnTo>
                    <a:pt x="0" y="76"/>
                  </a:lnTo>
                  <a:lnTo>
                    <a:pt x="1" y="60"/>
                  </a:lnTo>
                  <a:lnTo>
                    <a:pt x="5" y="39"/>
                  </a:lnTo>
                  <a:lnTo>
                    <a:pt x="12" y="21"/>
                  </a:lnTo>
                  <a:lnTo>
                    <a:pt x="22" y="9"/>
                  </a:lnTo>
                  <a:lnTo>
                    <a:pt x="31" y="3"/>
                  </a:lnTo>
                  <a:lnTo>
                    <a:pt x="39" y="3"/>
                  </a:lnTo>
                  <a:lnTo>
                    <a:pt x="46" y="6"/>
                  </a:lnTo>
                  <a:lnTo>
                    <a:pt x="50" y="10"/>
                  </a:lnTo>
                  <a:lnTo>
                    <a:pt x="49" y="19"/>
                  </a:lnTo>
                  <a:lnTo>
                    <a:pt x="43" y="40"/>
                  </a:lnTo>
                  <a:lnTo>
                    <a:pt x="42" y="56"/>
                  </a:lnTo>
                  <a:lnTo>
                    <a:pt x="45" y="70"/>
                  </a:lnTo>
                  <a:lnTo>
                    <a:pt x="50" y="80"/>
                  </a:lnTo>
                  <a:lnTo>
                    <a:pt x="56" y="90"/>
                  </a:lnTo>
                  <a:lnTo>
                    <a:pt x="62" y="97"/>
                  </a:lnTo>
                  <a:lnTo>
                    <a:pt x="68" y="102"/>
                  </a:lnTo>
                  <a:lnTo>
                    <a:pt x="71" y="108"/>
                  </a:lnTo>
                  <a:lnTo>
                    <a:pt x="70" y="107"/>
                  </a:lnTo>
                  <a:lnTo>
                    <a:pt x="63" y="87"/>
                  </a:lnTo>
                  <a:lnTo>
                    <a:pt x="56" y="62"/>
                  </a:lnTo>
                  <a:lnTo>
                    <a:pt x="55" y="41"/>
                  </a:lnTo>
                  <a:lnTo>
                    <a:pt x="58" y="26"/>
                  </a:lnTo>
                  <a:lnTo>
                    <a:pt x="62" y="12"/>
                  </a:lnTo>
                  <a:lnTo>
                    <a:pt x="69" y="3"/>
                  </a:lnTo>
                  <a:lnTo>
                    <a:pt x="79" y="0"/>
                  </a:lnTo>
                  <a:lnTo>
                    <a:pt x="91" y="2"/>
                  </a:lnTo>
                  <a:lnTo>
                    <a:pt x="100" y="7"/>
                  </a:lnTo>
                  <a:lnTo>
                    <a:pt x="106" y="14"/>
                  </a:lnTo>
                  <a:lnTo>
                    <a:pt x="109" y="21"/>
                  </a:lnTo>
                  <a:lnTo>
                    <a:pt x="111" y="26"/>
                  </a:lnTo>
                  <a:lnTo>
                    <a:pt x="114" y="32"/>
                  </a:lnTo>
                  <a:lnTo>
                    <a:pt x="115" y="39"/>
                  </a:lnTo>
                  <a:lnTo>
                    <a:pt x="116" y="47"/>
                  </a:lnTo>
                  <a:lnTo>
                    <a:pt x="118" y="53"/>
                  </a:lnTo>
                  <a:lnTo>
                    <a:pt x="124" y="54"/>
                  </a:lnTo>
                  <a:lnTo>
                    <a:pt x="132" y="52"/>
                  </a:lnTo>
                  <a:lnTo>
                    <a:pt x="140" y="47"/>
                  </a:lnTo>
                  <a:lnTo>
                    <a:pt x="146" y="41"/>
                  </a:lnTo>
                  <a:lnTo>
                    <a:pt x="147" y="36"/>
                  </a:lnTo>
                  <a:lnTo>
                    <a:pt x="149" y="31"/>
                  </a:lnTo>
                  <a:lnTo>
                    <a:pt x="156" y="27"/>
                  </a:lnTo>
                  <a:lnTo>
                    <a:pt x="164" y="23"/>
                  </a:lnTo>
                  <a:lnTo>
                    <a:pt x="169" y="19"/>
                  </a:lnTo>
                  <a:lnTo>
                    <a:pt x="175" y="19"/>
                  </a:lnTo>
                  <a:lnTo>
                    <a:pt x="185" y="24"/>
                  </a:lnTo>
                  <a:lnTo>
                    <a:pt x="197" y="32"/>
                  </a:lnTo>
                  <a:lnTo>
                    <a:pt x="202" y="38"/>
                  </a:lnTo>
                  <a:lnTo>
                    <a:pt x="206" y="44"/>
                  </a:lnTo>
                  <a:lnTo>
                    <a:pt x="209" y="49"/>
                  </a:lnTo>
                  <a:lnTo>
                    <a:pt x="214" y="55"/>
                  </a:lnTo>
                  <a:lnTo>
                    <a:pt x="221" y="60"/>
                  </a:lnTo>
                  <a:lnTo>
                    <a:pt x="227" y="61"/>
                  </a:lnTo>
                  <a:lnTo>
                    <a:pt x="231" y="56"/>
                  </a:lnTo>
                  <a:lnTo>
                    <a:pt x="237" y="49"/>
                  </a:lnTo>
                  <a:lnTo>
                    <a:pt x="246" y="46"/>
                  </a:lnTo>
                  <a:lnTo>
                    <a:pt x="256" y="46"/>
                  </a:lnTo>
                  <a:lnTo>
                    <a:pt x="263" y="49"/>
                  </a:lnTo>
                  <a:lnTo>
                    <a:pt x="266" y="54"/>
                  </a:lnTo>
                  <a:lnTo>
                    <a:pt x="268" y="56"/>
                  </a:lnTo>
                  <a:lnTo>
                    <a:pt x="271" y="59"/>
                  </a:lnTo>
                  <a:lnTo>
                    <a:pt x="281" y="61"/>
                  </a:lnTo>
                  <a:lnTo>
                    <a:pt x="288" y="62"/>
                  </a:lnTo>
                  <a:lnTo>
                    <a:pt x="296" y="62"/>
                  </a:lnTo>
                  <a:lnTo>
                    <a:pt x="304" y="63"/>
                  </a:lnTo>
                  <a:lnTo>
                    <a:pt x="311" y="63"/>
                  </a:lnTo>
                  <a:lnTo>
                    <a:pt x="318" y="63"/>
                  </a:lnTo>
                  <a:lnTo>
                    <a:pt x="321" y="64"/>
                  </a:lnTo>
                  <a:lnTo>
                    <a:pt x="323" y="67"/>
                  </a:lnTo>
                  <a:lnTo>
                    <a:pt x="321" y="69"/>
                  </a:lnTo>
                  <a:lnTo>
                    <a:pt x="319" y="72"/>
                  </a:lnTo>
                  <a:lnTo>
                    <a:pt x="322" y="72"/>
                  </a:lnTo>
                  <a:lnTo>
                    <a:pt x="329" y="72"/>
                  </a:lnTo>
                  <a:lnTo>
                    <a:pt x="335" y="74"/>
                  </a:lnTo>
                  <a:lnTo>
                    <a:pt x="339" y="78"/>
                  </a:lnTo>
                  <a:lnTo>
                    <a:pt x="345" y="83"/>
                  </a:lnTo>
                  <a:lnTo>
                    <a:pt x="349" y="86"/>
                  </a:lnTo>
                  <a:lnTo>
                    <a:pt x="351" y="87"/>
                  </a:lnTo>
                  <a:lnTo>
                    <a:pt x="350" y="87"/>
                  </a:lnTo>
                  <a:lnTo>
                    <a:pt x="345" y="89"/>
                  </a:lnTo>
                  <a:lnTo>
                    <a:pt x="342" y="91"/>
                  </a:lnTo>
                  <a:lnTo>
                    <a:pt x="339" y="93"/>
                  </a:lnTo>
                  <a:lnTo>
                    <a:pt x="343" y="97"/>
                  </a:lnTo>
                  <a:lnTo>
                    <a:pt x="352" y="100"/>
                  </a:lnTo>
                  <a:lnTo>
                    <a:pt x="361" y="102"/>
                  </a:lnTo>
                  <a:lnTo>
                    <a:pt x="361" y="105"/>
                  </a:lnTo>
                  <a:lnTo>
                    <a:pt x="357" y="107"/>
                  </a:lnTo>
                  <a:lnTo>
                    <a:pt x="353" y="108"/>
                  </a:lnTo>
                  <a:lnTo>
                    <a:pt x="351" y="110"/>
                  </a:lnTo>
                  <a:lnTo>
                    <a:pt x="351" y="115"/>
                  </a:lnTo>
                  <a:lnTo>
                    <a:pt x="350" y="118"/>
                  </a:lnTo>
                  <a:lnTo>
                    <a:pt x="349" y="123"/>
                  </a:lnTo>
                  <a:lnTo>
                    <a:pt x="349" y="127"/>
                  </a:lnTo>
                  <a:lnTo>
                    <a:pt x="353" y="132"/>
                  </a:lnTo>
                  <a:lnTo>
                    <a:pt x="361" y="135"/>
                  </a:lnTo>
                  <a:lnTo>
                    <a:pt x="371" y="133"/>
                  </a:lnTo>
                  <a:lnTo>
                    <a:pt x="377" y="133"/>
                  </a:lnTo>
                  <a:lnTo>
                    <a:pt x="384" y="136"/>
                  </a:lnTo>
                  <a:lnTo>
                    <a:pt x="392" y="143"/>
                  </a:lnTo>
                  <a:lnTo>
                    <a:pt x="400" y="150"/>
                  </a:lnTo>
                  <a:lnTo>
                    <a:pt x="407" y="152"/>
                  </a:lnTo>
                  <a:lnTo>
                    <a:pt x="409" y="150"/>
                  </a:lnTo>
                  <a:lnTo>
                    <a:pt x="406" y="144"/>
                  </a:lnTo>
                  <a:lnTo>
                    <a:pt x="403" y="139"/>
                  </a:lnTo>
                  <a:lnTo>
                    <a:pt x="403" y="137"/>
                  </a:lnTo>
                  <a:lnTo>
                    <a:pt x="409" y="139"/>
                  </a:lnTo>
                  <a:lnTo>
                    <a:pt x="414" y="140"/>
                  </a:lnTo>
                  <a:lnTo>
                    <a:pt x="421" y="142"/>
                  </a:lnTo>
                  <a:lnTo>
                    <a:pt x="429" y="143"/>
                  </a:lnTo>
                  <a:lnTo>
                    <a:pt x="436" y="143"/>
                  </a:lnTo>
                  <a:lnTo>
                    <a:pt x="442" y="144"/>
                  </a:lnTo>
                  <a:lnTo>
                    <a:pt x="447" y="145"/>
                  </a:lnTo>
                  <a:lnTo>
                    <a:pt x="450" y="146"/>
                  </a:lnTo>
                  <a:lnTo>
                    <a:pt x="451" y="148"/>
                  </a:lnTo>
                  <a:lnTo>
                    <a:pt x="450" y="152"/>
                  </a:lnTo>
                  <a:lnTo>
                    <a:pt x="451" y="154"/>
                  </a:lnTo>
                  <a:lnTo>
                    <a:pt x="453" y="155"/>
                  </a:lnTo>
                  <a:lnTo>
                    <a:pt x="457" y="155"/>
                  </a:lnTo>
                  <a:lnTo>
                    <a:pt x="461" y="155"/>
                  </a:lnTo>
                  <a:lnTo>
                    <a:pt x="466" y="153"/>
                  </a:lnTo>
                  <a:lnTo>
                    <a:pt x="472" y="152"/>
                  </a:lnTo>
                  <a:lnTo>
                    <a:pt x="480" y="152"/>
                  </a:lnTo>
                  <a:lnTo>
                    <a:pt x="490" y="153"/>
                  </a:lnTo>
                  <a:lnTo>
                    <a:pt x="501" y="154"/>
                  </a:lnTo>
                  <a:lnTo>
                    <a:pt x="509" y="158"/>
                  </a:lnTo>
                  <a:lnTo>
                    <a:pt x="511" y="163"/>
                  </a:lnTo>
                  <a:lnTo>
                    <a:pt x="508" y="169"/>
                  </a:lnTo>
                  <a:lnTo>
                    <a:pt x="501" y="173"/>
                  </a:lnTo>
                  <a:lnTo>
                    <a:pt x="496" y="176"/>
                  </a:lnTo>
                  <a:lnTo>
                    <a:pt x="496" y="180"/>
                  </a:lnTo>
                  <a:lnTo>
                    <a:pt x="501" y="183"/>
                  </a:lnTo>
                  <a:lnTo>
                    <a:pt x="505" y="186"/>
                  </a:lnTo>
                  <a:lnTo>
                    <a:pt x="510" y="191"/>
                  </a:lnTo>
                  <a:lnTo>
                    <a:pt x="511" y="196"/>
                  </a:lnTo>
                  <a:lnTo>
                    <a:pt x="511" y="200"/>
                  </a:lnTo>
                  <a:lnTo>
                    <a:pt x="509" y="204"/>
                  </a:lnTo>
                  <a:lnTo>
                    <a:pt x="505" y="207"/>
                  </a:lnTo>
                  <a:lnTo>
                    <a:pt x="501" y="209"/>
                  </a:lnTo>
                  <a:lnTo>
                    <a:pt x="497" y="212"/>
                  </a:lnTo>
                  <a:lnTo>
                    <a:pt x="497" y="214"/>
                  </a:lnTo>
                  <a:lnTo>
                    <a:pt x="499" y="219"/>
                  </a:lnTo>
                  <a:lnTo>
                    <a:pt x="505" y="223"/>
                  </a:lnTo>
                  <a:lnTo>
                    <a:pt x="511" y="228"/>
                  </a:lnTo>
                  <a:lnTo>
                    <a:pt x="514" y="234"/>
                  </a:lnTo>
                  <a:lnTo>
                    <a:pt x="514" y="239"/>
                  </a:lnTo>
                  <a:lnTo>
                    <a:pt x="511" y="244"/>
                  </a:lnTo>
                  <a:lnTo>
                    <a:pt x="506" y="248"/>
                  </a:lnTo>
                  <a:lnTo>
                    <a:pt x="503" y="249"/>
                  </a:lnTo>
                  <a:lnTo>
                    <a:pt x="501" y="249"/>
                  </a:lnTo>
                  <a:lnTo>
                    <a:pt x="495" y="245"/>
                  </a:lnTo>
                  <a:lnTo>
                    <a:pt x="487" y="242"/>
                  </a:lnTo>
                  <a:lnTo>
                    <a:pt x="480" y="238"/>
                  </a:lnTo>
                  <a:lnTo>
                    <a:pt x="474" y="235"/>
                  </a:lnTo>
                  <a:lnTo>
                    <a:pt x="468" y="231"/>
                  </a:lnTo>
                  <a:lnTo>
                    <a:pt x="465" y="229"/>
                  </a:lnTo>
                  <a:lnTo>
                    <a:pt x="460" y="228"/>
                  </a:lnTo>
                  <a:lnTo>
                    <a:pt x="456" y="226"/>
                  </a:lnTo>
                  <a:lnTo>
                    <a:pt x="449" y="223"/>
                  </a:lnTo>
                  <a:lnTo>
                    <a:pt x="440" y="220"/>
                  </a:lnTo>
                  <a:lnTo>
                    <a:pt x="432" y="219"/>
                  </a:lnTo>
                  <a:lnTo>
                    <a:pt x="425" y="220"/>
                  </a:lnTo>
                  <a:lnTo>
                    <a:pt x="421" y="224"/>
                  </a:lnTo>
                  <a:lnTo>
                    <a:pt x="421" y="230"/>
                  </a:lnTo>
                  <a:lnTo>
                    <a:pt x="423" y="236"/>
                  </a:lnTo>
                  <a:lnTo>
                    <a:pt x="428" y="243"/>
                  </a:lnTo>
                  <a:lnTo>
                    <a:pt x="435" y="251"/>
                  </a:lnTo>
                  <a:lnTo>
                    <a:pt x="440" y="254"/>
                  </a:lnTo>
                  <a:lnTo>
                    <a:pt x="443" y="259"/>
                  </a:lnTo>
                  <a:lnTo>
                    <a:pt x="449" y="262"/>
                  </a:lnTo>
                  <a:lnTo>
                    <a:pt x="453" y="265"/>
                  </a:lnTo>
                  <a:lnTo>
                    <a:pt x="459" y="268"/>
                  </a:lnTo>
                  <a:lnTo>
                    <a:pt x="465" y="271"/>
                  </a:lnTo>
                  <a:lnTo>
                    <a:pt x="471" y="272"/>
                  </a:lnTo>
                  <a:lnTo>
                    <a:pt x="476" y="273"/>
                  </a:lnTo>
                  <a:lnTo>
                    <a:pt x="487" y="275"/>
                  </a:lnTo>
                  <a:lnTo>
                    <a:pt x="495" y="277"/>
                  </a:lnTo>
                  <a:lnTo>
                    <a:pt x="501" y="281"/>
                  </a:lnTo>
                  <a:lnTo>
                    <a:pt x="505" y="286"/>
                  </a:lnTo>
                  <a:lnTo>
                    <a:pt x="512" y="289"/>
                  </a:lnTo>
                  <a:lnTo>
                    <a:pt x="520" y="291"/>
                  </a:lnTo>
                  <a:lnTo>
                    <a:pt x="528" y="294"/>
                  </a:lnTo>
                  <a:lnTo>
                    <a:pt x="533" y="301"/>
                  </a:lnTo>
                  <a:lnTo>
                    <a:pt x="534" y="307"/>
                  </a:lnTo>
                  <a:lnTo>
                    <a:pt x="533" y="311"/>
                  </a:lnTo>
                  <a:lnTo>
                    <a:pt x="533" y="315"/>
                  </a:lnTo>
                  <a:lnTo>
                    <a:pt x="536" y="324"/>
                  </a:lnTo>
                  <a:lnTo>
                    <a:pt x="541" y="332"/>
                  </a:lnTo>
                  <a:lnTo>
                    <a:pt x="543" y="337"/>
                  </a:lnTo>
                  <a:lnTo>
                    <a:pt x="544" y="342"/>
                  </a:lnTo>
                  <a:lnTo>
                    <a:pt x="548" y="345"/>
                  </a:lnTo>
                  <a:lnTo>
                    <a:pt x="552" y="350"/>
                  </a:lnTo>
                  <a:lnTo>
                    <a:pt x="556" y="354"/>
                  </a:lnTo>
                  <a:lnTo>
                    <a:pt x="555" y="357"/>
                  </a:lnTo>
                  <a:lnTo>
                    <a:pt x="549" y="356"/>
                  </a:lnTo>
                  <a:lnTo>
                    <a:pt x="544" y="352"/>
                  </a:lnTo>
                  <a:lnTo>
                    <a:pt x="541" y="349"/>
                  </a:lnTo>
                  <a:lnTo>
                    <a:pt x="535" y="345"/>
                  </a:lnTo>
                  <a:lnTo>
                    <a:pt x="525" y="345"/>
                  </a:lnTo>
                  <a:lnTo>
                    <a:pt x="513" y="348"/>
                  </a:lnTo>
                  <a:lnTo>
                    <a:pt x="505" y="349"/>
                  </a:lnTo>
                  <a:lnTo>
                    <a:pt x="499" y="349"/>
                  </a:lnTo>
                  <a:lnTo>
                    <a:pt x="493" y="345"/>
                  </a:lnTo>
                  <a:lnTo>
                    <a:pt x="488" y="343"/>
                  </a:lnTo>
                  <a:lnTo>
                    <a:pt x="483" y="342"/>
                  </a:lnTo>
                  <a:lnTo>
                    <a:pt x="478" y="340"/>
                  </a:lnTo>
                  <a:lnTo>
                    <a:pt x="472" y="339"/>
                  </a:lnTo>
                  <a:lnTo>
                    <a:pt x="466" y="337"/>
                  </a:lnTo>
                  <a:lnTo>
                    <a:pt x="461" y="337"/>
                  </a:lnTo>
                  <a:lnTo>
                    <a:pt x="457" y="337"/>
                  </a:lnTo>
                  <a:lnTo>
                    <a:pt x="453" y="337"/>
                  </a:lnTo>
                  <a:lnTo>
                    <a:pt x="451" y="340"/>
                  </a:lnTo>
                  <a:lnTo>
                    <a:pt x="455" y="343"/>
                  </a:lnTo>
                  <a:lnTo>
                    <a:pt x="463" y="347"/>
                  </a:lnTo>
                  <a:lnTo>
                    <a:pt x="476" y="352"/>
                  </a:lnTo>
                  <a:lnTo>
                    <a:pt x="485" y="355"/>
                  </a:lnTo>
                  <a:lnTo>
                    <a:pt x="490" y="357"/>
                  </a:lnTo>
                  <a:lnTo>
                    <a:pt x="496" y="358"/>
                  </a:lnTo>
                  <a:lnTo>
                    <a:pt x="499" y="358"/>
                  </a:lnTo>
                  <a:lnTo>
                    <a:pt x="503" y="359"/>
                  </a:lnTo>
                  <a:lnTo>
                    <a:pt x="506" y="360"/>
                  </a:lnTo>
                  <a:lnTo>
                    <a:pt x="509" y="362"/>
                  </a:lnTo>
                  <a:lnTo>
                    <a:pt x="511" y="364"/>
                  </a:lnTo>
                  <a:lnTo>
                    <a:pt x="517" y="367"/>
                  </a:lnTo>
                  <a:lnTo>
                    <a:pt x="525" y="371"/>
                  </a:lnTo>
                  <a:lnTo>
                    <a:pt x="533" y="374"/>
                  </a:lnTo>
                  <a:lnTo>
                    <a:pt x="539" y="379"/>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45" name="Freeform 432">
              <a:extLst>
                <a:ext uri="{FF2B5EF4-FFF2-40B4-BE49-F238E27FC236}">
                  <a16:creationId xmlns:a16="http://schemas.microsoft.com/office/drawing/2014/main" id="{A0D14011-27B4-A660-DF61-B0A174DB4CCE}"/>
                </a:ext>
              </a:extLst>
            </p:cNvPr>
            <p:cNvSpPr>
              <a:spLocks/>
            </p:cNvSpPr>
            <p:nvPr/>
          </p:nvSpPr>
          <p:spPr bwMode="auto">
            <a:xfrm>
              <a:off x="5883248" y="1712542"/>
              <a:ext cx="120966" cy="111289"/>
            </a:xfrm>
            <a:custGeom>
              <a:avLst/>
              <a:gdLst>
                <a:gd name="T0" fmla="*/ 2147483646 w 148"/>
                <a:gd name="T1" fmla="*/ 2147483646 h 146"/>
                <a:gd name="T2" fmla="*/ 2147483646 w 148"/>
                <a:gd name="T3" fmla="*/ 2147483646 h 146"/>
                <a:gd name="T4" fmla="*/ 2147483646 w 148"/>
                <a:gd name="T5" fmla="*/ 2147483646 h 146"/>
                <a:gd name="T6" fmla="*/ 2147483646 w 148"/>
                <a:gd name="T7" fmla="*/ 2147483646 h 146"/>
                <a:gd name="T8" fmla="*/ 2147483646 w 148"/>
                <a:gd name="T9" fmla="*/ 2147483646 h 146"/>
                <a:gd name="T10" fmla="*/ 2147483646 w 148"/>
                <a:gd name="T11" fmla="*/ 2147483646 h 146"/>
                <a:gd name="T12" fmla="*/ 2147483646 w 148"/>
                <a:gd name="T13" fmla="*/ 2147483646 h 146"/>
                <a:gd name="T14" fmla="*/ 2147483646 w 148"/>
                <a:gd name="T15" fmla="*/ 2147483646 h 146"/>
                <a:gd name="T16" fmla="*/ 2147483646 w 148"/>
                <a:gd name="T17" fmla="*/ 2147483646 h 146"/>
                <a:gd name="T18" fmla="*/ 2147483646 w 148"/>
                <a:gd name="T19" fmla="*/ 0 h 146"/>
                <a:gd name="T20" fmla="*/ 2147483646 w 148"/>
                <a:gd name="T21" fmla="*/ 2147483646 h 146"/>
                <a:gd name="T22" fmla="*/ 2147483646 w 148"/>
                <a:gd name="T23" fmla="*/ 2147483646 h 146"/>
                <a:gd name="T24" fmla="*/ 2147483646 w 148"/>
                <a:gd name="T25" fmla="*/ 2147483646 h 146"/>
                <a:gd name="T26" fmla="*/ 2147483646 w 148"/>
                <a:gd name="T27" fmla="*/ 2147483646 h 146"/>
                <a:gd name="T28" fmla="*/ 2147483646 w 148"/>
                <a:gd name="T29" fmla="*/ 2147483646 h 146"/>
                <a:gd name="T30" fmla="*/ 2147483646 w 148"/>
                <a:gd name="T31" fmla="*/ 2147483646 h 146"/>
                <a:gd name="T32" fmla="*/ 2147483646 w 148"/>
                <a:gd name="T33" fmla="*/ 2147483646 h 146"/>
                <a:gd name="T34" fmla="*/ 2147483646 w 148"/>
                <a:gd name="T35" fmla="*/ 2147483646 h 146"/>
                <a:gd name="T36" fmla="*/ 2147483646 w 148"/>
                <a:gd name="T37" fmla="*/ 2147483646 h 146"/>
                <a:gd name="T38" fmla="*/ 2147483646 w 148"/>
                <a:gd name="T39" fmla="*/ 2147483646 h 146"/>
                <a:gd name="T40" fmla="*/ 2147483646 w 148"/>
                <a:gd name="T41" fmla="*/ 2147483646 h 146"/>
                <a:gd name="T42" fmla="*/ 2147483646 w 148"/>
                <a:gd name="T43" fmla="*/ 2147483646 h 146"/>
                <a:gd name="T44" fmla="*/ 2147483646 w 148"/>
                <a:gd name="T45" fmla="*/ 2147483646 h 146"/>
                <a:gd name="T46" fmla="*/ 2147483646 w 148"/>
                <a:gd name="T47" fmla="*/ 2147483646 h 146"/>
                <a:gd name="T48" fmla="*/ 2147483646 w 148"/>
                <a:gd name="T49" fmla="*/ 2147483646 h 146"/>
                <a:gd name="T50" fmla="*/ 2147483646 w 148"/>
                <a:gd name="T51" fmla="*/ 2147483646 h 146"/>
                <a:gd name="T52" fmla="*/ 2147483646 w 148"/>
                <a:gd name="T53" fmla="*/ 2147483646 h 146"/>
                <a:gd name="T54" fmla="*/ 2147483646 w 148"/>
                <a:gd name="T55" fmla="*/ 2147483646 h 146"/>
                <a:gd name="T56" fmla="*/ 2147483646 w 148"/>
                <a:gd name="T57" fmla="*/ 2147483646 h 146"/>
                <a:gd name="T58" fmla="*/ 2147483646 w 148"/>
                <a:gd name="T59" fmla="*/ 2147483646 h 146"/>
                <a:gd name="T60" fmla="*/ 2147483646 w 148"/>
                <a:gd name="T61" fmla="*/ 2147483646 h 146"/>
                <a:gd name="T62" fmla="*/ 2147483646 w 148"/>
                <a:gd name="T63" fmla="*/ 2147483646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8" h="146">
                  <a:moveTo>
                    <a:pt x="148" y="71"/>
                  </a:moveTo>
                  <a:lnTo>
                    <a:pt x="146" y="67"/>
                  </a:lnTo>
                  <a:lnTo>
                    <a:pt x="145" y="56"/>
                  </a:lnTo>
                  <a:lnTo>
                    <a:pt x="141" y="44"/>
                  </a:lnTo>
                  <a:lnTo>
                    <a:pt x="135" y="36"/>
                  </a:lnTo>
                  <a:lnTo>
                    <a:pt x="129" y="33"/>
                  </a:lnTo>
                  <a:lnTo>
                    <a:pt x="125" y="33"/>
                  </a:lnTo>
                  <a:lnTo>
                    <a:pt x="120" y="35"/>
                  </a:lnTo>
                  <a:lnTo>
                    <a:pt x="115" y="32"/>
                  </a:lnTo>
                  <a:lnTo>
                    <a:pt x="111" y="26"/>
                  </a:lnTo>
                  <a:lnTo>
                    <a:pt x="108" y="20"/>
                  </a:lnTo>
                  <a:lnTo>
                    <a:pt x="104" y="14"/>
                  </a:lnTo>
                  <a:lnTo>
                    <a:pt x="95" y="12"/>
                  </a:lnTo>
                  <a:lnTo>
                    <a:pt x="88" y="10"/>
                  </a:lnTo>
                  <a:lnTo>
                    <a:pt x="82" y="9"/>
                  </a:lnTo>
                  <a:lnTo>
                    <a:pt x="77" y="7"/>
                  </a:lnTo>
                  <a:lnTo>
                    <a:pt x="73" y="3"/>
                  </a:lnTo>
                  <a:lnTo>
                    <a:pt x="68" y="1"/>
                  </a:lnTo>
                  <a:lnTo>
                    <a:pt x="65" y="0"/>
                  </a:lnTo>
                  <a:lnTo>
                    <a:pt x="62" y="0"/>
                  </a:lnTo>
                  <a:lnTo>
                    <a:pt x="60" y="2"/>
                  </a:lnTo>
                  <a:lnTo>
                    <a:pt x="58" y="8"/>
                  </a:lnTo>
                  <a:lnTo>
                    <a:pt x="58" y="15"/>
                  </a:lnTo>
                  <a:lnTo>
                    <a:pt x="57" y="20"/>
                  </a:lnTo>
                  <a:lnTo>
                    <a:pt x="55" y="24"/>
                  </a:lnTo>
                  <a:lnTo>
                    <a:pt x="50" y="31"/>
                  </a:lnTo>
                  <a:lnTo>
                    <a:pt x="42" y="40"/>
                  </a:lnTo>
                  <a:lnTo>
                    <a:pt x="32" y="50"/>
                  </a:lnTo>
                  <a:lnTo>
                    <a:pt x="27" y="55"/>
                  </a:lnTo>
                  <a:lnTo>
                    <a:pt x="20" y="62"/>
                  </a:lnTo>
                  <a:lnTo>
                    <a:pt x="11" y="71"/>
                  </a:lnTo>
                  <a:lnTo>
                    <a:pt x="3" y="82"/>
                  </a:lnTo>
                  <a:lnTo>
                    <a:pt x="0" y="90"/>
                  </a:lnTo>
                  <a:lnTo>
                    <a:pt x="3" y="91"/>
                  </a:lnTo>
                  <a:lnTo>
                    <a:pt x="4" y="91"/>
                  </a:lnTo>
                  <a:lnTo>
                    <a:pt x="6" y="94"/>
                  </a:lnTo>
                  <a:lnTo>
                    <a:pt x="11" y="107"/>
                  </a:lnTo>
                  <a:lnTo>
                    <a:pt x="14" y="123"/>
                  </a:lnTo>
                  <a:lnTo>
                    <a:pt x="14" y="136"/>
                  </a:lnTo>
                  <a:lnTo>
                    <a:pt x="15" y="144"/>
                  </a:lnTo>
                  <a:lnTo>
                    <a:pt x="20" y="146"/>
                  </a:lnTo>
                  <a:lnTo>
                    <a:pt x="27" y="143"/>
                  </a:lnTo>
                  <a:lnTo>
                    <a:pt x="32" y="139"/>
                  </a:lnTo>
                  <a:lnTo>
                    <a:pt x="36" y="137"/>
                  </a:lnTo>
                  <a:lnTo>
                    <a:pt x="39" y="138"/>
                  </a:lnTo>
                  <a:lnTo>
                    <a:pt x="44" y="143"/>
                  </a:lnTo>
                  <a:lnTo>
                    <a:pt x="50" y="146"/>
                  </a:lnTo>
                  <a:lnTo>
                    <a:pt x="55" y="145"/>
                  </a:lnTo>
                  <a:lnTo>
                    <a:pt x="60" y="135"/>
                  </a:lnTo>
                  <a:lnTo>
                    <a:pt x="66" y="124"/>
                  </a:lnTo>
                  <a:lnTo>
                    <a:pt x="75" y="119"/>
                  </a:lnTo>
                  <a:lnTo>
                    <a:pt x="83" y="116"/>
                  </a:lnTo>
                  <a:lnTo>
                    <a:pt x="87" y="111"/>
                  </a:lnTo>
                  <a:lnTo>
                    <a:pt x="87" y="104"/>
                  </a:lnTo>
                  <a:lnTo>
                    <a:pt x="87" y="99"/>
                  </a:lnTo>
                  <a:lnTo>
                    <a:pt x="91" y="96"/>
                  </a:lnTo>
                  <a:lnTo>
                    <a:pt x="104" y="92"/>
                  </a:lnTo>
                  <a:lnTo>
                    <a:pt x="112" y="90"/>
                  </a:lnTo>
                  <a:lnTo>
                    <a:pt x="120" y="89"/>
                  </a:lnTo>
                  <a:lnTo>
                    <a:pt x="128" y="86"/>
                  </a:lnTo>
                  <a:lnTo>
                    <a:pt x="135" y="84"/>
                  </a:lnTo>
                  <a:lnTo>
                    <a:pt x="140" y="82"/>
                  </a:lnTo>
                  <a:lnTo>
                    <a:pt x="144" y="78"/>
                  </a:lnTo>
                  <a:lnTo>
                    <a:pt x="146" y="75"/>
                  </a:lnTo>
                  <a:lnTo>
                    <a:pt x="148" y="71"/>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46" name="Freeform 433">
              <a:extLst>
                <a:ext uri="{FF2B5EF4-FFF2-40B4-BE49-F238E27FC236}">
                  <a16:creationId xmlns:a16="http://schemas.microsoft.com/office/drawing/2014/main" id="{10D11299-2591-0AE4-51DC-46BF7A018AE3}"/>
                </a:ext>
              </a:extLst>
            </p:cNvPr>
            <p:cNvSpPr>
              <a:spLocks/>
            </p:cNvSpPr>
            <p:nvPr/>
          </p:nvSpPr>
          <p:spPr bwMode="auto">
            <a:xfrm>
              <a:off x="6011472" y="1671413"/>
              <a:ext cx="110080" cy="71370"/>
            </a:xfrm>
            <a:custGeom>
              <a:avLst/>
              <a:gdLst>
                <a:gd name="T0" fmla="*/ 2147483646 w 133"/>
                <a:gd name="T1" fmla="*/ 2147483646 h 91"/>
                <a:gd name="T2" fmla="*/ 2147483646 w 133"/>
                <a:gd name="T3" fmla="*/ 2147483646 h 91"/>
                <a:gd name="T4" fmla="*/ 2147483646 w 133"/>
                <a:gd name="T5" fmla="*/ 2147483646 h 91"/>
                <a:gd name="T6" fmla="*/ 2147483646 w 133"/>
                <a:gd name="T7" fmla="*/ 2147483646 h 91"/>
                <a:gd name="T8" fmla="*/ 2147483646 w 133"/>
                <a:gd name="T9" fmla="*/ 2147483646 h 91"/>
                <a:gd name="T10" fmla="*/ 2147483646 w 133"/>
                <a:gd name="T11" fmla="*/ 2147483646 h 91"/>
                <a:gd name="T12" fmla="*/ 2147483646 w 133"/>
                <a:gd name="T13" fmla="*/ 2147483646 h 91"/>
                <a:gd name="T14" fmla="*/ 2147483646 w 133"/>
                <a:gd name="T15" fmla="*/ 2147483646 h 91"/>
                <a:gd name="T16" fmla="*/ 2147483646 w 133"/>
                <a:gd name="T17" fmla="*/ 2147483646 h 91"/>
                <a:gd name="T18" fmla="*/ 2147483646 w 133"/>
                <a:gd name="T19" fmla="*/ 2147483646 h 91"/>
                <a:gd name="T20" fmla="*/ 2147483646 w 133"/>
                <a:gd name="T21" fmla="*/ 2147483646 h 91"/>
                <a:gd name="T22" fmla="*/ 2147483646 w 133"/>
                <a:gd name="T23" fmla="*/ 2147483646 h 91"/>
                <a:gd name="T24" fmla="*/ 2147483646 w 133"/>
                <a:gd name="T25" fmla="*/ 2147483646 h 91"/>
                <a:gd name="T26" fmla="*/ 2147483646 w 133"/>
                <a:gd name="T27" fmla="*/ 2147483646 h 91"/>
                <a:gd name="T28" fmla="*/ 2147483646 w 133"/>
                <a:gd name="T29" fmla="*/ 2147483646 h 91"/>
                <a:gd name="T30" fmla="*/ 2147483646 w 133"/>
                <a:gd name="T31" fmla="*/ 2147483646 h 91"/>
                <a:gd name="T32" fmla="*/ 2147483646 w 133"/>
                <a:gd name="T33" fmla="*/ 2147483646 h 91"/>
                <a:gd name="T34" fmla="*/ 2147483646 w 133"/>
                <a:gd name="T35" fmla="*/ 2147483646 h 91"/>
                <a:gd name="T36" fmla="*/ 2147483646 w 133"/>
                <a:gd name="T37" fmla="*/ 2147483646 h 91"/>
                <a:gd name="T38" fmla="*/ 2147483646 w 133"/>
                <a:gd name="T39" fmla="*/ 2147483646 h 91"/>
                <a:gd name="T40" fmla="*/ 2147483646 w 133"/>
                <a:gd name="T41" fmla="*/ 2147483646 h 91"/>
                <a:gd name="T42" fmla="*/ 2147483646 w 133"/>
                <a:gd name="T43" fmla="*/ 2147483646 h 91"/>
                <a:gd name="T44" fmla="*/ 2147483646 w 133"/>
                <a:gd name="T45" fmla="*/ 2147483646 h 91"/>
                <a:gd name="T46" fmla="*/ 2147483646 w 133"/>
                <a:gd name="T47" fmla="*/ 2147483646 h 91"/>
                <a:gd name="T48" fmla="*/ 2147483646 w 133"/>
                <a:gd name="T49" fmla="*/ 2147483646 h 91"/>
                <a:gd name="T50" fmla="*/ 2147483646 w 133"/>
                <a:gd name="T51" fmla="*/ 2147483646 h 91"/>
                <a:gd name="T52" fmla="*/ 2147483646 w 133"/>
                <a:gd name="T53" fmla="*/ 2147483646 h 91"/>
                <a:gd name="T54" fmla="*/ 2147483646 w 133"/>
                <a:gd name="T55" fmla="*/ 2147483646 h 91"/>
                <a:gd name="T56" fmla="*/ 0 w 133"/>
                <a:gd name="T57" fmla="*/ 2147483646 h 91"/>
                <a:gd name="T58" fmla="*/ 2147483646 w 133"/>
                <a:gd name="T59" fmla="*/ 2147483646 h 91"/>
                <a:gd name="T60" fmla="*/ 2147483646 w 133"/>
                <a:gd name="T61" fmla="*/ 2147483646 h 91"/>
                <a:gd name="T62" fmla="*/ 2147483646 w 133"/>
                <a:gd name="T63" fmla="*/ 2147483646 h 91"/>
                <a:gd name="T64" fmla="*/ 2147483646 w 133"/>
                <a:gd name="T65" fmla="*/ 2147483646 h 91"/>
                <a:gd name="T66" fmla="*/ 2147483646 w 133"/>
                <a:gd name="T67" fmla="*/ 2147483646 h 91"/>
                <a:gd name="T68" fmla="*/ 2147483646 w 133"/>
                <a:gd name="T69" fmla="*/ 0 h 91"/>
                <a:gd name="T70" fmla="*/ 2147483646 w 133"/>
                <a:gd name="T71" fmla="*/ 2147483646 h 91"/>
                <a:gd name="T72" fmla="*/ 2147483646 w 133"/>
                <a:gd name="T73" fmla="*/ 2147483646 h 91"/>
                <a:gd name="T74" fmla="*/ 2147483646 w 133"/>
                <a:gd name="T75" fmla="*/ 2147483646 h 91"/>
                <a:gd name="T76" fmla="*/ 2147483646 w 133"/>
                <a:gd name="T77" fmla="*/ 2147483646 h 91"/>
                <a:gd name="T78" fmla="*/ 2147483646 w 133"/>
                <a:gd name="T79" fmla="*/ 2147483646 h 91"/>
                <a:gd name="T80" fmla="*/ 2147483646 w 133"/>
                <a:gd name="T81" fmla="*/ 2147483646 h 91"/>
                <a:gd name="T82" fmla="*/ 2147483646 w 133"/>
                <a:gd name="T83" fmla="*/ 2147483646 h 91"/>
                <a:gd name="T84" fmla="*/ 2147483646 w 133"/>
                <a:gd name="T85" fmla="*/ 2147483646 h 91"/>
                <a:gd name="T86" fmla="*/ 2147483646 w 133"/>
                <a:gd name="T87" fmla="*/ 2147483646 h 91"/>
                <a:gd name="T88" fmla="*/ 2147483646 w 133"/>
                <a:gd name="T89" fmla="*/ 2147483646 h 91"/>
                <a:gd name="T90" fmla="*/ 2147483646 w 133"/>
                <a:gd name="T91" fmla="*/ 2147483646 h 91"/>
                <a:gd name="T92" fmla="*/ 2147483646 w 133"/>
                <a:gd name="T93" fmla="*/ 2147483646 h 91"/>
                <a:gd name="T94" fmla="*/ 2147483646 w 133"/>
                <a:gd name="T95" fmla="*/ 2147483646 h 91"/>
                <a:gd name="T96" fmla="*/ 2147483646 w 133"/>
                <a:gd name="T97" fmla="*/ 2147483646 h 91"/>
                <a:gd name="T98" fmla="*/ 2147483646 w 133"/>
                <a:gd name="T99" fmla="*/ 2147483646 h 91"/>
                <a:gd name="T100" fmla="*/ 2147483646 w 133"/>
                <a:gd name="T101" fmla="*/ 2147483646 h 91"/>
                <a:gd name="T102" fmla="*/ 2147483646 w 133"/>
                <a:gd name="T103" fmla="*/ 2147483646 h 9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33" h="91">
                  <a:moveTo>
                    <a:pt x="104" y="0"/>
                  </a:moveTo>
                  <a:lnTo>
                    <a:pt x="104" y="4"/>
                  </a:lnTo>
                  <a:lnTo>
                    <a:pt x="103" y="13"/>
                  </a:lnTo>
                  <a:lnTo>
                    <a:pt x="103" y="23"/>
                  </a:lnTo>
                  <a:lnTo>
                    <a:pt x="102" y="30"/>
                  </a:lnTo>
                  <a:lnTo>
                    <a:pt x="101" y="35"/>
                  </a:lnTo>
                  <a:lnTo>
                    <a:pt x="101" y="39"/>
                  </a:lnTo>
                  <a:lnTo>
                    <a:pt x="102" y="44"/>
                  </a:lnTo>
                  <a:lnTo>
                    <a:pt x="107" y="46"/>
                  </a:lnTo>
                  <a:lnTo>
                    <a:pt x="111" y="43"/>
                  </a:lnTo>
                  <a:lnTo>
                    <a:pt x="113" y="37"/>
                  </a:lnTo>
                  <a:lnTo>
                    <a:pt x="115" y="34"/>
                  </a:lnTo>
                  <a:lnTo>
                    <a:pt x="121" y="36"/>
                  </a:lnTo>
                  <a:lnTo>
                    <a:pt x="128" y="42"/>
                  </a:lnTo>
                  <a:lnTo>
                    <a:pt x="132" y="45"/>
                  </a:lnTo>
                  <a:lnTo>
                    <a:pt x="133" y="49"/>
                  </a:lnTo>
                  <a:lnTo>
                    <a:pt x="132" y="54"/>
                  </a:lnTo>
                  <a:lnTo>
                    <a:pt x="132" y="60"/>
                  </a:lnTo>
                  <a:lnTo>
                    <a:pt x="132" y="62"/>
                  </a:lnTo>
                  <a:lnTo>
                    <a:pt x="131" y="66"/>
                  </a:lnTo>
                  <a:lnTo>
                    <a:pt x="128" y="72"/>
                  </a:lnTo>
                  <a:lnTo>
                    <a:pt x="123" y="78"/>
                  </a:lnTo>
                  <a:lnTo>
                    <a:pt x="121" y="82"/>
                  </a:lnTo>
                  <a:lnTo>
                    <a:pt x="116" y="84"/>
                  </a:lnTo>
                  <a:lnTo>
                    <a:pt x="107" y="83"/>
                  </a:lnTo>
                  <a:lnTo>
                    <a:pt x="96" y="81"/>
                  </a:lnTo>
                  <a:lnTo>
                    <a:pt x="88" y="78"/>
                  </a:lnTo>
                  <a:lnTo>
                    <a:pt x="83" y="77"/>
                  </a:lnTo>
                  <a:lnTo>
                    <a:pt x="79" y="80"/>
                  </a:lnTo>
                  <a:lnTo>
                    <a:pt x="76" y="83"/>
                  </a:lnTo>
                  <a:lnTo>
                    <a:pt x="72" y="85"/>
                  </a:lnTo>
                  <a:lnTo>
                    <a:pt x="68" y="88"/>
                  </a:lnTo>
                  <a:lnTo>
                    <a:pt x="61" y="90"/>
                  </a:lnTo>
                  <a:lnTo>
                    <a:pt x="54" y="91"/>
                  </a:lnTo>
                  <a:lnTo>
                    <a:pt x="49" y="91"/>
                  </a:lnTo>
                  <a:lnTo>
                    <a:pt x="45" y="91"/>
                  </a:lnTo>
                  <a:lnTo>
                    <a:pt x="39" y="91"/>
                  </a:lnTo>
                  <a:lnTo>
                    <a:pt x="32" y="89"/>
                  </a:lnTo>
                  <a:lnTo>
                    <a:pt x="24" y="85"/>
                  </a:lnTo>
                  <a:lnTo>
                    <a:pt x="18" y="82"/>
                  </a:lnTo>
                  <a:lnTo>
                    <a:pt x="19" y="78"/>
                  </a:lnTo>
                  <a:lnTo>
                    <a:pt x="25" y="77"/>
                  </a:lnTo>
                  <a:lnTo>
                    <a:pt x="32" y="77"/>
                  </a:lnTo>
                  <a:lnTo>
                    <a:pt x="38" y="77"/>
                  </a:lnTo>
                  <a:lnTo>
                    <a:pt x="43" y="75"/>
                  </a:lnTo>
                  <a:lnTo>
                    <a:pt x="48" y="70"/>
                  </a:lnTo>
                  <a:lnTo>
                    <a:pt x="49" y="64"/>
                  </a:lnTo>
                  <a:lnTo>
                    <a:pt x="48" y="60"/>
                  </a:lnTo>
                  <a:lnTo>
                    <a:pt x="42" y="60"/>
                  </a:lnTo>
                  <a:lnTo>
                    <a:pt x="35" y="65"/>
                  </a:lnTo>
                  <a:lnTo>
                    <a:pt x="32" y="67"/>
                  </a:lnTo>
                  <a:lnTo>
                    <a:pt x="27" y="67"/>
                  </a:lnTo>
                  <a:lnTo>
                    <a:pt x="20" y="62"/>
                  </a:lnTo>
                  <a:lnTo>
                    <a:pt x="14" y="57"/>
                  </a:lnTo>
                  <a:lnTo>
                    <a:pt x="8" y="53"/>
                  </a:lnTo>
                  <a:lnTo>
                    <a:pt x="4" y="51"/>
                  </a:lnTo>
                  <a:lnTo>
                    <a:pt x="2" y="46"/>
                  </a:lnTo>
                  <a:lnTo>
                    <a:pt x="0" y="42"/>
                  </a:lnTo>
                  <a:lnTo>
                    <a:pt x="0" y="38"/>
                  </a:lnTo>
                  <a:lnTo>
                    <a:pt x="2" y="35"/>
                  </a:lnTo>
                  <a:lnTo>
                    <a:pt x="8" y="30"/>
                  </a:lnTo>
                  <a:lnTo>
                    <a:pt x="12" y="25"/>
                  </a:lnTo>
                  <a:lnTo>
                    <a:pt x="14" y="22"/>
                  </a:lnTo>
                  <a:lnTo>
                    <a:pt x="15" y="20"/>
                  </a:lnTo>
                  <a:lnTo>
                    <a:pt x="18" y="14"/>
                  </a:lnTo>
                  <a:lnTo>
                    <a:pt x="23" y="7"/>
                  </a:lnTo>
                  <a:lnTo>
                    <a:pt x="25" y="4"/>
                  </a:lnTo>
                  <a:lnTo>
                    <a:pt x="28" y="1"/>
                  </a:lnTo>
                  <a:lnTo>
                    <a:pt x="34" y="0"/>
                  </a:lnTo>
                  <a:lnTo>
                    <a:pt x="41" y="0"/>
                  </a:lnTo>
                  <a:lnTo>
                    <a:pt x="45" y="2"/>
                  </a:lnTo>
                  <a:lnTo>
                    <a:pt x="46" y="5"/>
                  </a:lnTo>
                  <a:lnTo>
                    <a:pt x="45" y="8"/>
                  </a:lnTo>
                  <a:lnTo>
                    <a:pt x="46" y="13"/>
                  </a:lnTo>
                  <a:lnTo>
                    <a:pt x="50" y="15"/>
                  </a:lnTo>
                  <a:lnTo>
                    <a:pt x="55" y="19"/>
                  </a:lnTo>
                  <a:lnTo>
                    <a:pt x="56" y="23"/>
                  </a:lnTo>
                  <a:lnTo>
                    <a:pt x="56" y="28"/>
                  </a:lnTo>
                  <a:lnTo>
                    <a:pt x="61" y="31"/>
                  </a:lnTo>
                  <a:lnTo>
                    <a:pt x="65" y="35"/>
                  </a:lnTo>
                  <a:lnTo>
                    <a:pt x="68" y="39"/>
                  </a:lnTo>
                  <a:lnTo>
                    <a:pt x="68" y="44"/>
                  </a:lnTo>
                  <a:lnTo>
                    <a:pt x="68" y="47"/>
                  </a:lnTo>
                  <a:lnTo>
                    <a:pt x="70" y="50"/>
                  </a:lnTo>
                  <a:lnTo>
                    <a:pt x="75" y="52"/>
                  </a:lnTo>
                  <a:lnTo>
                    <a:pt x="80" y="55"/>
                  </a:lnTo>
                  <a:lnTo>
                    <a:pt x="86" y="59"/>
                  </a:lnTo>
                  <a:lnTo>
                    <a:pt x="90" y="59"/>
                  </a:lnTo>
                  <a:lnTo>
                    <a:pt x="91" y="54"/>
                  </a:lnTo>
                  <a:lnTo>
                    <a:pt x="91" y="47"/>
                  </a:lnTo>
                  <a:lnTo>
                    <a:pt x="91" y="42"/>
                  </a:lnTo>
                  <a:lnTo>
                    <a:pt x="91" y="37"/>
                  </a:lnTo>
                  <a:lnTo>
                    <a:pt x="91" y="32"/>
                  </a:lnTo>
                  <a:lnTo>
                    <a:pt x="88" y="30"/>
                  </a:lnTo>
                  <a:lnTo>
                    <a:pt x="86" y="30"/>
                  </a:lnTo>
                  <a:lnTo>
                    <a:pt x="85" y="29"/>
                  </a:lnTo>
                  <a:lnTo>
                    <a:pt x="84" y="24"/>
                  </a:lnTo>
                  <a:lnTo>
                    <a:pt x="84" y="19"/>
                  </a:lnTo>
                  <a:lnTo>
                    <a:pt x="84" y="14"/>
                  </a:lnTo>
                  <a:lnTo>
                    <a:pt x="85" y="11"/>
                  </a:lnTo>
                  <a:lnTo>
                    <a:pt x="88" y="8"/>
                  </a:lnTo>
                  <a:lnTo>
                    <a:pt x="94" y="6"/>
                  </a:lnTo>
                  <a:lnTo>
                    <a:pt x="99" y="4"/>
                  </a:lnTo>
                  <a:lnTo>
                    <a:pt x="103" y="1"/>
                  </a:lnTo>
                  <a:lnTo>
                    <a:pt x="104"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47" name="Freeform 434">
              <a:extLst>
                <a:ext uri="{FF2B5EF4-FFF2-40B4-BE49-F238E27FC236}">
                  <a16:creationId xmlns:a16="http://schemas.microsoft.com/office/drawing/2014/main" id="{5469CC71-D48C-E632-6417-24342C95C5F4}"/>
                </a:ext>
              </a:extLst>
            </p:cNvPr>
            <p:cNvSpPr>
              <a:spLocks/>
            </p:cNvSpPr>
            <p:nvPr/>
          </p:nvSpPr>
          <p:spPr bwMode="auto">
            <a:xfrm>
              <a:off x="5965505" y="1633913"/>
              <a:ext cx="83467" cy="47177"/>
            </a:xfrm>
            <a:custGeom>
              <a:avLst/>
              <a:gdLst>
                <a:gd name="T0" fmla="*/ 2147483646 w 102"/>
                <a:gd name="T1" fmla="*/ 2147483646 h 60"/>
                <a:gd name="T2" fmla="*/ 2147483646 w 102"/>
                <a:gd name="T3" fmla="*/ 2147483646 h 60"/>
                <a:gd name="T4" fmla="*/ 2147483646 w 102"/>
                <a:gd name="T5" fmla="*/ 2147483646 h 60"/>
                <a:gd name="T6" fmla="*/ 2147483646 w 102"/>
                <a:gd name="T7" fmla="*/ 2147483646 h 60"/>
                <a:gd name="T8" fmla="*/ 2147483646 w 102"/>
                <a:gd name="T9" fmla="*/ 2147483646 h 60"/>
                <a:gd name="T10" fmla="*/ 2147483646 w 102"/>
                <a:gd name="T11" fmla="*/ 2147483646 h 60"/>
                <a:gd name="T12" fmla="*/ 2147483646 w 102"/>
                <a:gd name="T13" fmla="*/ 2147483646 h 60"/>
                <a:gd name="T14" fmla="*/ 2147483646 w 102"/>
                <a:gd name="T15" fmla="*/ 2147483646 h 60"/>
                <a:gd name="T16" fmla="*/ 2147483646 w 102"/>
                <a:gd name="T17" fmla="*/ 2147483646 h 60"/>
                <a:gd name="T18" fmla="*/ 2147483646 w 102"/>
                <a:gd name="T19" fmla="*/ 2147483646 h 60"/>
                <a:gd name="T20" fmla="*/ 2147483646 w 102"/>
                <a:gd name="T21" fmla="*/ 2147483646 h 60"/>
                <a:gd name="T22" fmla="*/ 2147483646 w 102"/>
                <a:gd name="T23" fmla="*/ 2147483646 h 60"/>
                <a:gd name="T24" fmla="*/ 2147483646 w 102"/>
                <a:gd name="T25" fmla="*/ 2147483646 h 60"/>
                <a:gd name="T26" fmla="*/ 2147483646 w 102"/>
                <a:gd name="T27" fmla="*/ 2147483646 h 60"/>
                <a:gd name="T28" fmla="*/ 2147483646 w 102"/>
                <a:gd name="T29" fmla="*/ 2147483646 h 60"/>
                <a:gd name="T30" fmla="*/ 2147483646 w 102"/>
                <a:gd name="T31" fmla="*/ 2147483646 h 60"/>
                <a:gd name="T32" fmla="*/ 2147483646 w 102"/>
                <a:gd name="T33" fmla="*/ 2147483646 h 60"/>
                <a:gd name="T34" fmla="*/ 2147483646 w 102"/>
                <a:gd name="T35" fmla="*/ 2147483646 h 60"/>
                <a:gd name="T36" fmla="*/ 2147483646 w 102"/>
                <a:gd name="T37" fmla="*/ 2147483646 h 60"/>
                <a:gd name="T38" fmla="*/ 2147483646 w 102"/>
                <a:gd name="T39" fmla="*/ 2147483646 h 60"/>
                <a:gd name="T40" fmla="*/ 2147483646 w 102"/>
                <a:gd name="T41" fmla="*/ 2147483646 h 60"/>
                <a:gd name="T42" fmla="*/ 2147483646 w 102"/>
                <a:gd name="T43" fmla="*/ 2147483646 h 60"/>
                <a:gd name="T44" fmla="*/ 2147483646 w 102"/>
                <a:gd name="T45" fmla="*/ 2147483646 h 60"/>
                <a:gd name="T46" fmla="*/ 0 w 102"/>
                <a:gd name="T47" fmla="*/ 2147483646 h 60"/>
                <a:gd name="T48" fmla="*/ 2147483646 w 102"/>
                <a:gd name="T49" fmla="*/ 2147483646 h 60"/>
                <a:gd name="T50" fmla="*/ 2147483646 w 102"/>
                <a:gd name="T51" fmla="*/ 2147483646 h 60"/>
                <a:gd name="T52" fmla="*/ 2147483646 w 102"/>
                <a:gd name="T53" fmla="*/ 2147483646 h 60"/>
                <a:gd name="T54" fmla="*/ 2147483646 w 102"/>
                <a:gd name="T55" fmla="*/ 2147483646 h 60"/>
                <a:gd name="T56" fmla="*/ 2147483646 w 102"/>
                <a:gd name="T57" fmla="*/ 2147483646 h 60"/>
                <a:gd name="T58" fmla="*/ 2147483646 w 102"/>
                <a:gd name="T59" fmla="*/ 2147483646 h 60"/>
                <a:gd name="T60" fmla="*/ 2147483646 w 102"/>
                <a:gd name="T61" fmla="*/ 2147483646 h 60"/>
                <a:gd name="T62" fmla="*/ 2147483646 w 102"/>
                <a:gd name="T63" fmla="*/ 2147483646 h 60"/>
                <a:gd name="T64" fmla="*/ 2147483646 w 102"/>
                <a:gd name="T65" fmla="*/ 0 h 60"/>
                <a:gd name="T66" fmla="*/ 2147483646 w 102"/>
                <a:gd name="T67" fmla="*/ 0 h 60"/>
                <a:gd name="T68" fmla="*/ 2147483646 w 102"/>
                <a:gd name="T69" fmla="*/ 0 h 60"/>
                <a:gd name="T70" fmla="*/ 2147483646 w 102"/>
                <a:gd name="T71" fmla="*/ 0 h 60"/>
                <a:gd name="T72" fmla="*/ 2147483646 w 102"/>
                <a:gd name="T73" fmla="*/ 0 h 60"/>
                <a:gd name="T74" fmla="*/ 2147483646 w 102"/>
                <a:gd name="T75" fmla="*/ 0 h 60"/>
                <a:gd name="T76" fmla="*/ 2147483646 w 102"/>
                <a:gd name="T77" fmla="*/ 2147483646 h 60"/>
                <a:gd name="T78" fmla="*/ 2147483646 w 102"/>
                <a:gd name="T79" fmla="*/ 2147483646 h 60"/>
                <a:gd name="T80" fmla="*/ 2147483646 w 102"/>
                <a:gd name="T81" fmla="*/ 2147483646 h 60"/>
                <a:gd name="T82" fmla="*/ 2147483646 w 102"/>
                <a:gd name="T83" fmla="*/ 2147483646 h 60"/>
                <a:gd name="T84" fmla="*/ 2147483646 w 102"/>
                <a:gd name="T85" fmla="*/ 2147483646 h 60"/>
                <a:gd name="T86" fmla="*/ 2147483646 w 102"/>
                <a:gd name="T87" fmla="*/ 2147483646 h 60"/>
                <a:gd name="T88" fmla="*/ 2147483646 w 102"/>
                <a:gd name="T89" fmla="*/ 2147483646 h 60"/>
                <a:gd name="T90" fmla="*/ 2147483646 w 102"/>
                <a:gd name="T91" fmla="*/ 2147483646 h 60"/>
                <a:gd name="T92" fmla="*/ 2147483646 w 102"/>
                <a:gd name="T93" fmla="*/ 2147483646 h 60"/>
                <a:gd name="T94" fmla="*/ 2147483646 w 102"/>
                <a:gd name="T95" fmla="*/ 2147483646 h 60"/>
                <a:gd name="T96" fmla="*/ 2147483646 w 102"/>
                <a:gd name="T97" fmla="*/ 2147483646 h 6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02" h="60">
                  <a:moveTo>
                    <a:pt x="76" y="40"/>
                  </a:moveTo>
                  <a:lnTo>
                    <a:pt x="75" y="41"/>
                  </a:lnTo>
                  <a:lnTo>
                    <a:pt x="72" y="45"/>
                  </a:lnTo>
                  <a:lnTo>
                    <a:pt x="68" y="46"/>
                  </a:lnTo>
                  <a:lnTo>
                    <a:pt x="66" y="42"/>
                  </a:lnTo>
                  <a:lnTo>
                    <a:pt x="64" y="35"/>
                  </a:lnTo>
                  <a:lnTo>
                    <a:pt x="61" y="30"/>
                  </a:lnTo>
                  <a:lnTo>
                    <a:pt x="58" y="27"/>
                  </a:lnTo>
                  <a:lnTo>
                    <a:pt x="56" y="31"/>
                  </a:lnTo>
                  <a:lnTo>
                    <a:pt x="55" y="38"/>
                  </a:lnTo>
                  <a:lnTo>
                    <a:pt x="55" y="44"/>
                  </a:lnTo>
                  <a:lnTo>
                    <a:pt x="53" y="47"/>
                  </a:lnTo>
                  <a:lnTo>
                    <a:pt x="48" y="47"/>
                  </a:lnTo>
                  <a:lnTo>
                    <a:pt x="42" y="47"/>
                  </a:lnTo>
                  <a:lnTo>
                    <a:pt x="38" y="52"/>
                  </a:lnTo>
                  <a:lnTo>
                    <a:pt x="38" y="57"/>
                  </a:lnTo>
                  <a:lnTo>
                    <a:pt x="38" y="60"/>
                  </a:lnTo>
                  <a:lnTo>
                    <a:pt x="37" y="57"/>
                  </a:lnTo>
                  <a:lnTo>
                    <a:pt x="33" y="54"/>
                  </a:lnTo>
                  <a:lnTo>
                    <a:pt x="27" y="50"/>
                  </a:lnTo>
                  <a:lnTo>
                    <a:pt x="22" y="48"/>
                  </a:lnTo>
                  <a:lnTo>
                    <a:pt x="15" y="48"/>
                  </a:lnTo>
                  <a:lnTo>
                    <a:pt x="6" y="48"/>
                  </a:lnTo>
                  <a:lnTo>
                    <a:pt x="0" y="46"/>
                  </a:lnTo>
                  <a:lnTo>
                    <a:pt x="4" y="40"/>
                  </a:lnTo>
                  <a:lnTo>
                    <a:pt x="11" y="34"/>
                  </a:lnTo>
                  <a:lnTo>
                    <a:pt x="17" y="30"/>
                  </a:lnTo>
                  <a:lnTo>
                    <a:pt x="23" y="25"/>
                  </a:lnTo>
                  <a:lnTo>
                    <a:pt x="35" y="19"/>
                  </a:lnTo>
                  <a:lnTo>
                    <a:pt x="46" y="12"/>
                  </a:lnTo>
                  <a:lnTo>
                    <a:pt x="55" y="7"/>
                  </a:lnTo>
                  <a:lnTo>
                    <a:pt x="60" y="2"/>
                  </a:lnTo>
                  <a:lnTo>
                    <a:pt x="68" y="0"/>
                  </a:lnTo>
                  <a:lnTo>
                    <a:pt x="76" y="0"/>
                  </a:lnTo>
                  <a:lnTo>
                    <a:pt x="80" y="0"/>
                  </a:lnTo>
                  <a:lnTo>
                    <a:pt x="83" y="0"/>
                  </a:lnTo>
                  <a:lnTo>
                    <a:pt x="87" y="0"/>
                  </a:lnTo>
                  <a:lnTo>
                    <a:pt x="93" y="0"/>
                  </a:lnTo>
                  <a:lnTo>
                    <a:pt x="98" y="2"/>
                  </a:lnTo>
                  <a:lnTo>
                    <a:pt x="102" y="6"/>
                  </a:lnTo>
                  <a:lnTo>
                    <a:pt x="99" y="10"/>
                  </a:lnTo>
                  <a:lnTo>
                    <a:pt x="95" y="15"/>
                  </a:lnTo>
                  <a:lnTo>
                    <a:pt x="93" y="17"/>
                  </a:lnTo>
                  <a:lnTo>
                    <a:pt x="93" y="19"/>
                  </a:lnTo>
                  <a:lnTo>
                    <a:pt x="91" y="24"/>
                  </a:lnTo>
                  <a:lnTo>
                    <a:pt x="89" y="31"/>
                  </a:lnTo>
                  <a:lnTo>
                    <a:pt x="86" y="35"/>
                  </a:lnTo>
                  <a:lnTo>
                    <a:pt x="81" y="39"/>
                  </a:lnTo>
                  <a:lnTo>
                    <a:pt x="76" y="4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48" name="Freeform 435">
              <a:extLst>
                <a:ext uri="{FF2B5EF4-FFF2-40B4-BE49-F238E27FC236}">
                  <a16:creationId xmlns:a16="http://schemas.microsoft.com/office/drawing/2014/main" id="{002A98C9-6F81-1122-F143-18817C971797}"/>
                </a:ext>
              </a:extLst>
            </p:cNvPr>
            <p:cNvSpPr>
              <a:spLocks/>
            </p:cNvSpPr>
            <p:nvPr/>
          </p:nvSpPr>
          <p:spPr bwMode="auto">
            <a:xfrm>
              <a:off x="6130019" y="1681091"/>
              <a:ext cx="70161" cy="61693"/>
            </a:xfrm>
            <a:custGeom>
              <a:avLst/>
              <a:gdLst>
                <a:gd name="T0" fmla="*/ 2147483646 w 86"/>
                <a:gd name="T1" fmla="*/ 2147483646 h 80"/>
                <a:gd name="T2" fmla="*/ 2147483646 w 86"/>
                <a:gd name="T3" fmla="*/ 0 h 80"/>
                <a:gd name="T4" fmla="*/ 2147483646 w 86"/>
                <a:gd name="T5" fmla="*/ 2147483646 h 80"/>
                <a:gd name="T6" fmla="*/ 2147483646 w 86"/>
                <a:gd name="T7" fmla="*/ 2147483646 h 80"/>
                <a:gd name="T8" fmla="*/ 2147483646 w 86"/>
                <a:gd name="T9" fmla="*/ 2147483646 h 80"/>
                <a:gd name="T10" fmla="*/ 2147483646 w 86"/>
                <a:gd name="T11" fmla="*/ 2147483646 h 80"/>
                <a:gd name="T12" fmla="*/ 2147483646 w 86"/>
                <a:gd name="T13" fmla="*/ 2147483646 h 80"/>
                <a:gd name="T14" fmla="*/ 2147483646 w 86"/>
                <a:gd name="T15" fmla="*/ 2147483646 h 80"/>
                <a:gd name="T16" fmla="*/ 2147483646 w 86"/>
                <a:gd name="T17" fmla="*/ 2147483646 h 80"/>
                <a:gd name="T18" fmla="*/ 2147483646 w 86"/>
                <a:gd name="T19" fmla="*/ 2147483646 h 80"/>
                <a:gd name="T20" fmla="*/ 2147483646 w 86"/>
                <a:gd name="T21" fmla="*/ 2147483646 h 80"/>
                <a:gd name="T22" fmla="*/ 2147483646 w 86"/>
                <a:gd name="T23" fmla="*/ 2147483646 h 80"/>
                <a:gd name="T24" fmla="*/ 2147483646 w 86"/>
                <a:gd name="T25" fmla="*/ 2147483646 h 80"/>
                <a:gd name="T26" fmla="*/ 2147483646 w 86"/>
                <a:gd name="T27" fmla="*/ 2147483646 h 80"/>
                <a:gd name="T28" fmla="*/ 2147483646 w 86"/>
                <a:gd name="T29" fmla="*/ 2147483646 h 80"/>
                <a:gd name="T30" fmla="*/ 2147483646 w 86"/>
                <a:gd name="T31" fmla="*/ 2147483646 h 80"/>
                <a:gd name="T32" fmla="*/ 2147483646 w 86"/>
                <a:gd name="T33" fmla="*/ 2147483646 h 80"/>
                <a:gd name="T34" fmla="*/ 2147483646 w 86"/>
                <a:gd name="T35" fmla="*/ 2147483646 h 80"/>
                <a:gd name="T36" fmla="*/ 2147483646 w 86"/>
                <a:gd name="T37" fmla="*/ 2147483646 h 80"/>
                <a:gd name="T38" fmla="*/ 2147483646 w 86"/>
                <a:gd name="T39" fmla="*/ 2147483646 h 80"/>
                <a:gd name="T40" fmla="*/ 2147483646 w 86"/>
                <a:gd name="T41" fmla="*/ 2147483646 h 80"/>
                <a:gd name="T42" fmla="*/ 2147483646 w 86"/>
                <a:gd name="T43" fmla="*/ 2147483646 h 80"/>
                <a:gd name="T44" fmla="*/ 2147483646 w 86"/>
                <a:gd name="T45" fmla="*/ 2147483646 h 80"/>
                <a:gd name="T46" fmla="*/ 2147483646 w 86"/>
                <a:gd name="T47" fmla="*/ 2147483646 h 80"/>
                <a:gd name="T48" fmla="*/ 2147483646 w 86"/>
                <a:gd name="T49" fmla="*/ 2147483646 h 80"/>
                <a:gd name="T50" fmla="*/ 2147483646 w 86"/>
                <a:gd name="T51" fmla="*/ 2147483646 h 80"/>
                <a:gd name="T52" fmla="*/ 2147483646 w 86"/>
                <a:gd name="T53" fmla="*/ 2147483646 h 80"/>
                <a:gd name="T54" fmla="*/ 2147483646 w 86"/>
                <a:gd name="T55" fmla="*/ 2147483646 h 80"/>
                <a:gd name="T56" fmla="*/ 2147483646 w 86"/>
                <a:gd name="T57" fmla="*/ 2147483646 h 80"/>
                <a:gd name="T58" fmla="*/ 2147483646 w 86"/>
                <a:gd name="T59" fmla="*/ 2147483646 h 80"/>
                <a:gd name="T60" fmla="*/ 2147483646 w 86"/>
                <a:gd name="T61" fmla="*/ 2147483646 h 80"/>
                <a:gd name="T62" fmla="*/ 2147483646 w 86"/>
                <a:gd name="T63" fmla="*/ 2147483646 h 80"/>
                <a:gd name="T64" fmla="*/ 2147483646 w 86"/>
                <a:gd name="T65" fmla="*/ 2147483646 h 80"/>
                <a:gd name="T66" fmla="*/ 2147483646 w 86"/>
                <a:gd name="T67" fmla="*/ 2147483646 h 8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6" h="80">
                  <a:moveTo>
                    <a:pt x="20" y="16"/>
                  </a:moveTo>
                  <a:lnTo>
                    <a:pt x="17" y="12"/>
                  </a:lnTo>
                  <a:lnTo>
                    <a:pt x="10" y="5"/>
                  </a:lnTo>
                  <a:lnTo>
                    <a:pt x="3" y="0"/>
                  </a:lnTo>
                  <a:lnTo>
                    <a:pt x="0" y="2"/>
                  </a:lnTo>
                  <a:lnTo>
                    <a:pt x="1" y="9"/>
                  </a:lnTo>
                  <a:lnTo>
                    <a:pt x="2" y="15"/>
                  </a:lnTo>
                  <a:lnTo>
                    <a:pt x="3" y="22"/>
                  </a:lnTo>
                  <a:lnTo>
                    <a:pt x="4" y="27"/>
                  </a:lnTo>
                  <a:lnTo>
                    <a:pt x="5" y="33"/>
                  </a:lnTo>
                  <a:lnTo>
                    <a:pt x="8" y="38"/>
                  </a:lnTo>
                  <a:lnTo>
                    <a:pt x="11" y="41"/>
                  </a:lnTo>
                  <a:lnTo>
                    <a:pt x="15" y="42"/>
                  </a:lnTo>
                  <a:lnTo>
                    <a:pt x="18" y="42"/>
                  </a:lnTo>
                  <a:lnTo>
                    <a:pt x="22" y="42"/>
                  </a:lnTo>
                  <a:lnTo>
                    <a:pt x="24" y="43"/>
                  </a:lnTo>
                  <a:lnTo>
                    <a:pt x="23" y="47"/>
                  </a:lnTo>
                  <a:lnTo>
                    <a:pt x="20" y="52"/>
                  </a:lnTo>
                  <a:lnTo>
                    <a:pt x="22" y="54"/>
                  </a:lnTo>
                  <a:lnTo>
                    <a:pt x="24" y="54"/>
                  </a:lnTo>
                  <a:lnTo>
                    <a:pt x="31" y="54"/>
                  </a:lnTo>
                  <a:lnTo>
                    <a:pt x="38" y="53"/>
                  </a:lnTo>
                  <a:lnTo>
                    <a:pt x="41" y="53"/>
                  </a:lnTo>
                  <a:lnTo>
                    <a:pt x="42" y="54"/>
                  </a:lnTo>
                  <a:lnTo>
                    <a:pt x="42" y="58"/>
                  </a:lnTo>
                  <a:lnTo>
                    <a:pt x="40" y="65"/>
                  </a:lnTo>
                  <a:lnTo>
                    <a:pt x="38" y="73"/>
                  </a:lnTo>
                  <a:lnTo>
                    <a:pt x="38" y="79"/>
                  </a:lnTo>
                  <a:lnTo>
                    <a:pt x="43" y="80"/>
                  </a:lnTo>
                  <a:lnTo>
                    <a:pt x="54" y="77"/>
                  </a:lnTo>
                  <a:lnTo>
                    <a:pt x="64" y="72"/>
                  </a:lnTo>
                  <a:lnTo>
                    <a:pt x="72" y="66"/>
                  </a:lnTo>
                  <a:lnTo>
                    <a:pt x="76" y="64"/>
                  </a:lnTo>
                  <a:lnTo>
                    <a:pt x="75" y="62"/>
                  </a:lnTo>
                  <a:lnTo>
                    <a:pt x="72" y="57"/>
                  </a:lnTo>
                  <a:lnTo>
                    <a:pt x="72" y="54"/>
                  </a:lnTo>
                  <a:lnTo>
                    <a:pt x="75" y="54"/>
                  </a:lnTo>
                  <a:lnTo>
                    <a:pt x="79" y="56"/>
                  </a:lnTo>
                  <a:lnTo>
                    <a:pt x="84" y="58"/>
                  </a:lnTo>
                  <a:lnTo>
                    <a:pt x="86" y="57"/>
                  </a:lnTo>
                  <a:lnTo>
                    <a:pt x="83" y="50"/>
                  </a:lnTo>
                  <a:lnTo>
                    <a:pt x="77" y="42"/>
                  </a:lnTo>
                  <a:lnTo>
                    <a:pt x="72" y="39"/>
                  </a:lnTo>
                  <a:lnTo>
                    <a:pt x="71" y="37"/>
                  </a:lnTo>
                  <a:lnTo>
                    <a:pt x="72" y="31"/>
                  </a:lnTo>
                  <a:lnTo>
                    <a:pt x="76" y="22"/>
                  </a:lnTo>
                  <a:lnTo>
                    <a:pt x="77" y="15"/>
                  </a:lnTo>
                  <a:lnTo>
                    <a:pt x="76" y="9"/>
                  </a:lnTo>
                  <a:lnTo>
                    <a:pt x="71" y="7"/>
                  </a:lnTo>
                  <a:lnTo>
                    <a:pt x="65" y="8"/>
                  </a:lnTo>
                  <a:lnTo>
                    <a:pt x="64" y="10"/>
                  </a:lnTo>
                  <a:lnTo>
                    <a:pt x="63" y="12"/>
                  </a:lnTo>
                  <a:lnTo>
                    <a:pt x="60" y="11"/>
                  </a:lnTo>
                  <a:lnTo>
                    <a:pt x="55" y="8"/>
                  </a:lnTo>
                  <a:lnTo>
                    <a:pt x="50" y="3"/>
                  </a:lnTo>
                  <a:lnTo>
                    <a:pt x="47" y="2"/>
                  </a:lnTo>
                  <a:lnTo>
                    <a:pt x="45" y="3"/>
                  </a:lnTo>
                  <a:lnTo>
                    <a:pt x="45" y="7"/>
                  </a:lnTo>
                  <a:lnTo>
                    <a:pt x="47" y="11"/>
                  </a:lnTo>
                  <a:lnTo>
                    <a:pt x="48" y="13"/>
                  </a:lnTo>
                  <a:lnTo>
                    <a:pt x="47" y="16"/>
                  </a:lnTo>
                  <a:lnTo>
                    <a:pt x="43" y="15"/>
                  </a:lnTo>
                  <a:lnTo>
                    <a:pt x="39" y="11"/>
                  </a:lnTo>
                  <a:lnTo>
                    <a:pt x="35" y="9"/>
                  </a:lnTo>
                  <a:lnTo>
                    <a:pt x="32" y="11"/>
                  </a:lnTo>
                  <a:lnTo>
                    <a:pt x="28" y="15"/>
                  </a:lnTo>
                  <a:lnTo>
                    <a:pt x="25" y="16"/>
                  </a:lnTo>
                  <a:lnTo>
                    <a:pt x="22" y="16"/>
                  </a:lnTo>
                  <a:lnTo>
                    <a:pt x="20" y="1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49" name="Freeform 436">
              <a:extLst>
                <a:ext uri="{FF2B5EF4-FFF2-40B4-BE49-F238E27FC236}">
                  <a16:creationId xmlns:a16="http://schemas.microsoft.com/office/drawing/2014/main" id="{D815A9BE-3307-D422-C68F-2E59E2303C27}"/>
                </a:ext>
              </a:extLst>
            </p:cNvPr>
            <p:cNvSpPr>
              <a:spLocks/>
            </p:cNvSpPr>
            <p:nvPr/>
          </p:nvSpPr>
          <p:spPr bwMode="auto">
            <a:xfrm>
              <a:off x="6201390" y="1718590"/>
              <a:ext cx="27822" cy="35081"/>
            </a:xfrm>
            <a:custGeom>
              <a:avLst/>
              <a:gdLst>
                <a:gd name="T0" fmla="*/ 2147483646 w 34"/>
                <a:gd name="T1" fmla="*/ 2147483646 h 46"/>
                <a:gd name="T2" fmla="*/ 2147483646 w 34"/>
                <a:gd name="T3" fmla="*/ 2147483646 h 46"/>
                <a:gd name="T4" fmla="*/ 2147483646 w 34"/>
                <a:gd name="T5" fmla="*/ 2147483646 h 46"/>
                <a:gd name="T6" fmla="*/ 2147483646 w 34"/>
                <a:gd name="T7" fmla="*/ 2147483646 h 46"/>
                <a:gd name="T8" fmla="*/ 2147483646 w 34"/>
                <a:gd name="T9" fmla="*/ 2147483646 h 46"/>
                <a:gd name="T10" fmla="*/ 2147483646 w 34"/>
                <a:gd name="T11" fmla="*/ 2147483646 h 46"/>
                <a:gd name="T12" fmla="*/ 2147483646 w 34"/>
                <a:gd name="T13" fmla="*/ 2147483646 h 46"/>
                <a:gd name="T14" fmla="*/ 0 w 34"/>
                <a:gd name="T15" fmla="*/ 2147483646 h 46"/>
                <a:gd name="T16" fmla="*/ 2147483646 w 34"/>
                <a:gd name="T17" fmla="*/ 2147483646 h 46"/>
                <a:gd name="T18" fmla="*/ 2147483646 w 34"/>
                <a:gd name="T19" fmla="*/ 2147483646 h 46"/>
                <a:gd name="T20" fmla="*/ 2147483646 w 34"/>
                <a:gd name="T21" fmla="*/ 2147483646 h 46"/>
                <a:gd name="T22" fmla="*/ 2147483646 w 34"/>
                <a:gd name="T23" fmla="*/ 2147483646 h 46"/>
                <a:gd name="T24" fmla="*/ 2147483646 w 34"/>
                <a:gd name="T25" fmla="*/ 2147483646 h 46"/>
                <a:gd name="T26" fmla="*/ 2147483646 w 34"/>
                <a:gd name="T27" fmla="*/ 2147483646 h 46"/>
                <a:gd name="T28" fmla="*/ 2147483646 w 34"/>
                <a:gd name="T29" fmla="*/ 2147483646 h 46"/>
                <a:gd name="T30" fmla="*/ 2147483646 w 34"/>
                <a:gd name="T31" fmla="*/ 2147483646 h 46"/>
                <a:gd name="T32" fmla="*/ 2147483646 w 34"/>
                <a:gd name="T33" fmla="*/ 2147483646 h 46"/>
                <a:gd name="T34" fmla="*/ 2147483646 w 34"/>
                <a:gd name="T35" fmla="*/ 2147483646 h 46"/>
                <a:gd name="T36" fmla="*/ 2147483646 w 34"/>
                <a:gd name="T37" fmla="*/ 2147483646 h 46"/>
                <a:gd name="T38" fmla="*/ 2147483646 w 34"/>
                <a:gd name="T39" fmla="*/ 2147483646 h 46"/>
                <a:gd name="T40" fmla="*/ 2147483646 w 34"/>
                <a:gd name="T41" fmla="*/ 2147483646 h 46"/>
                <a:gd name="T42" fmla="*/ 2147483646 w 34"/>
                <a:gd name="T43" fmla="*/ 2147483646 h 46"/>
                <a:gd name="T44" fmla="*/ 2147483646 w 34"/>
                <a:gd name="T45" fmla="*/ 2147483646 h 46"/>
                <a:gd name="T46" fmla="*/ 2147483646 w 34"/>
                <a:gd name="T47" fmla="*/ 2147483646 h 46"/>
                <a:gd name="T48" fmla="*/ 2147483646 w 34"/>
                <a:gd name="T49" fmla="*/ 0 h 46"/>
                <a:gd name="T50" fmla="*/ 2147483646 w 34"/>
                <a:gd name="T51" fmla="*/ 0 h 46"/>
                <a:gd name="T52" fmla="*/ 2147483646 w 34"/>
                <a:gd name="T53" fmla="*/ 0 h 46"/>
                <a:gd name="T54" fmla="*/ 2147483646 w 34"/>
                <a:gd name="T55" fmla="*/ 2147483646 h 46"/>
                <a:gd name="T56" fmla="*/ 2147483646 w 34"/>
                <a:gd name="T57" fmla="*/ 2147483646 h 4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4" h="46">
                  <a:moveTo>
                    <a:pt x="14" y="4"/>
                  </a:moveTo>
                  <a:lnTo>
                    <a:pt x="14" y="5"/>
                  </a:lnTo>
                  <a:lnTo>
                    <a:pt x="13" y="7"/>
                  </a:lnTo>
                  <a:lnTo>
                    <a:pt x="11" y="12"/>
                  </a:lnTo>
                  <a:lnTo>
                    <a:pt x="7" y="15"/>
                  </a:lnTo>
                  <a:lnTo>
                    <a:pt x="4" y="18"/>
                  </a:lnTo>
                  <a:lnTo>
                    <a:pt x="1" y="23"/>
                  </a:lnTo>
                  <a:lnTo>
                    <a:pt x="0" y="28"/>
                  </a:lnTo>
                  <a:lnTo>
                    <a:pt x="3" y="31"/>
                  </a:lnTo>
                  <a:lnTo>
                    <a:pt x="7" y="35"/>
                  </a:lnTo>
                  <a:lnTo>
                    <a:pt x="12" y="37"/>
                  </a:lnTo>
                  <a:lnTo>
                    <a:pt x="16" y="40"/>
                  </a:lnTo>
                  <a:lnTo>
                    <a:pt x="19" y="44"/>
                  </a:lnTo>
                  <a:lnTo>
                    <a:pt x="22" y="46"/>
                  </a:lnTo>
                  <a:lnTo>
                    <a:pt x="27" y="44"/>
                  </a:lnTo>
                  <a:lnTo>
                    <a:pt x="31" y="40"/>
                  </a:lnTo>
                  <a:lnTo>
                    <a:pt x="34" y="35"/>
                  </a:lnTo>
                  <a:lnTo>
                    <a:pt x="34" y="29"/>
                  </a:lnTo>
                  <a:lnTo>
                    <a:pt x="33" y="24"/>
                  </a:lnTo>
                  <a:lnTo>
                    <a:pt x="30" y="20"/>
                  </a:lnTo>
                  <a:lnTo>
                    <a:pt x="30" y="15"/>
                  </a:lnTo>
                  <a:lnTo>
                    <a:pt x="29" y="9"/>
                  </a:lnTo>
                  <a:lnTo>
                    <a:pt x="27" y="5"/>
                  </a:lnTo>
                  <a:lnTo>
                    <a:pt x="23" y="1"/>
                  </a:lnTo>
                  <a:lnTo>
                    <a:pt x="22" y="0"/>
                  </a:lnTo>
                  <a:lnTo>
                    <a:pt x="21" y="0"/>
                  </a:lnTo>
                  <a:lnTo>
                    <a:pt x="19" y="0"/>
                  </a:lnTo>
                  <a:lnTo>
                    <a:pt x="16" y="1"/>
                  </a:lnTo>
                  <a:lnTo>
                    <a:pt x="14" y="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50" name="Freeform 437">
              <a:extLst>
                <a:ext uri="{FF2B5EF4-FFF2-40B4-BE49-F238E27FC236}">
                  <a16:creationId xmlns:a16="http://schemas.microsoft.com/office/drawing/2014/main" id="{064F341D-98AD-FA9F-2E20-7E31740CC274}"/>
                </a:ext>
              </a:extLst>
            </p:cNvPr>
            <p:cNvSpPr>
              <a:spLocks/>
            </p:cNvSpPr>
            <p:nvPr/>
          </p:nvSpPr>
          <p:spPr bwMode="auto">
            <a:xfrm>
              <a:off x="6194132" y="1670203"/>
              <a:ext cx="164514" cy="78629"/>
            </a:xfrm>
            <a:custGeom>
              <a:avLst/>
              <a:gdLst>
                <a:gd name="T0" fmla="*/ 2147483646 w 202"/>
                <a:gd name="T1" fmla="*/ 2147483646 h 100"/>
                <a:gd name="T2" fmla="*/ 2147483646 w 202"/>
                <a:gd name="T3" fmla="*/ 2147483646 h 100"/>
                <a:gd name="T4" fmla="*/ 2147483646 w 202"/>
                <a:gd name="T5" fmla="*/ 2147483646 h 100"/>
                <a:gd name="T6" fmla="*/ 2147483646 w 202"/>
                <a:gd name="T7" fmla="*/ 2147483646 h 100"/>
                <a:gd name="T8" fmla="*/ 2147483646 w 202"/>
                <a:gd name="T9" fmla="*/ 2147483646 h 100"/>
                <a:gd name="T10" fmla="*/ 2147483646 w 202"/>
                <a:gd name="T11" fmla="*/ 2147483646 h 100"/>
                <a:gd name="T12" fmla="*/ 2147483646 w 202"/>
                <a:gd name="T13" fmla="*/ 2147483646 h 100"/>
                <a:gd name="T14" fmla="*/ 2147483646 w 202"/>
                <a:gd name="T15" fmla="*/ 2147483646 h 100"/>
                <a:gd name="T16" fmla="*/ 2147483646 w 202"/>
                <a:gd name="T17" fmla="*/ 2147483646 h 100"/>
                <a:gd name="T18" fmla="*/ 2147483646 w 202"/>
                <a:gd name="T19" fmla="*/ 2147483646 h 100"/>
                <a:gd name="T20" fmla="*/ 2147483646 w 202"/>
                <a:gd name="T21" fmla="*/ 2147483646 h 100"/>
                <a:gd name="T22" fmla="*/ 2147483646 w 202"/>
                <a:gd name="T23" fmla="*/ 2147483646 h 100"/>
                <a:gd name="T24" fmla="*/ 2147483646 w 202"/>
                <a:gd name="T25" fmla="*/ 2147483646 h 100"/>
                <a:gd name="T26" fmla="*/ 2147483646 w 202"/>
                <a:gd name="T27" fmla="*/ 2147483646 h 100"/>
                <a:gd name="T28" fmla="*/ 2147483646 w 202"/>
                <a:gd name="T29" fmla="*/ 2147483646 h 100"/>
                <a:gd name="T30" fmla="*/ 2147483646 w 202"/>
                <a:gd name="T31" fmla="*/ 2147483646 h 100"/>
                <a:gd name="T32" fmla="*/ 2147483646 w 202"/>
                <a:gd name="T33" fmla="*/ 2147483646 h 100"/>
                <a:gd name="T34" fmla="*/ 2147483646 w 202"/>
                <a:gd name="T35" fmla="*/ 2147483646 h 100"/>
                <a:gd name="T36" fmla="*/ 2147483646 w 202"/>
                <a:gd name="T37" fmla="*/ 2147483646 h 100"/>
                <a:gd name="T38" fmla="*/ 2147483646 w 202"/>
                <a:gd name="T39" fmla="*/ 2147483646 h 100"/>
                <a:gd name="T40" fmla="*/ 2147483646 w 202"/>
                <a:gd name="T41" fmla="*/ 2147483646 h 100"/>
                <a:gd name="T42" fmla="*/ 2147483646 w 202"/>
                <a:gd name="T43" fmla="*/ 2147483646 h 100"/>
                <a:gd name="T44" fmla="*/ 2147483646 w 202"/>
                <a:gd name="T45" fmla="*/ 2147483646 h 100"/>
                <a:gd name="T46" fmla="*/ 2147483646 w 202"/>
                <a:gd name="T47" fmla="*/ 2147483646 h 100"/>
                <a:gd name="T48" fmla="*/ 2147483646 w 202"/>
                <a:gd name="T49" fmla="*/ 2147483646 h 100"/>
                <a:gd name="T50" fmla="*/ 2147483646 w 202"/>
                <a:gd name="T51" fmla="*/ 2147483646 h 100"/>
                <a:gd name="T52" fmla="*/ 2147483646 w 202"/>
                <a:gd name="T53" fmla="*/ 2147483646 h 100"/>
                <a:gd name="T54" fmla="*/ 0 w 202"/>
                <a:gd name="T55" fmla="*/ 2147483646 h 100"/>
                <a:gd name="T56" fmla="*/ 2147483646 w 202"/>
                <a:gd name="T57" fmla="*/ 2147483646 h 100"/>
                <a:gd name="T58" fmla="*/ 2147483646 w 202"/>
                <a:gd name="T59" fmla="*/ 0 h 100"/>
                <a:gd name="T60" fmla="*/ 2147483646 w 202"/>
                <a:gd name="T61" fmla="*/ 2147483646 h 100"/>
                <a:gd name="T62" fmla="*/ 2147483646 w 202"/>
                <a:gd name="T63" fmla="*/ 2147483646 h 100"/>
                <a:gd name="T64" fmla="*/ 2147483646 w 202"/>
                <a:gd name="T65" fmla="*/ 2147483646 h 100"/>
                <a:gd name="T66" fmla="*/ 2147483646 w 202"/>
                <a:gd name="T67" fmla="*/ 2147483646 h 100"/>
                <a:gd name="T68" fmla="*/ 2147483646 w 202"/>
                <a:gd name="T69" fmla="*/ 2147483646 h 100"/>
                <a:gd name="T70" fmla="*/ 2147483646 w 202"/>
                <a:gd name="T71" fmla="*/ 2147483646 h 100"/>
                <a:gd name="T72" fmla="*/ 2147483646 w 202"/>
                <a:gd name="T73" fmla="*/ 2147483646 h 100"/>
                <a:gd name="T74" fmla="*/ 2147483646 w 202"/>
                <a:gd name="T75" fmla="*/ 2147483646 h 100"/>
                <a:gd name="T76" fmla="*/ 2147483646 w 202"/>
                <a:gd name="T77" fmla="*/ 2147483646 h 100"/>
                <a:gd name="T78" fmla="*/ 2147483646 w 202"/>
                <a:gd name="T79" fmla="*/ 2147483646 h 100"/>
                <a:gd name="T80" fmla="*/ 2147483646 w 202"/>
                <a:gd name="T81" fmla="*/ 2147483646 h 100"/>
                <a:gd name="T82" fmla="*/ 2147483646 w 202"/>
                <a:gd name="T83" fmla="*/ 2147483646 h 100"/>
                <a:gd name="T84" fmla="*/ 2147483646 w 202"/>
                <a:gd name="T85" fmla="*/ 2147483646 h 100"/>
                <a:gd name="T86" fmla="*/ 2147483646 w 202"/>
                <a:gd name="T87" fmla="*/ 2147483646 h 1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02" h="100">
                  <a:moveTo>
                    <a:pt x="166" y="28"/>
                  </a:moveTo>
                  <a:lnTo>
                    <a:pt x="169" y="29"/>
                  </a:lnTo>
                  <a:lnTo>
                    <a:pt x="176" y="30"/>
                  </a:lnTo>
                  <a:lnTo>
                    <a:pt x="184" y="33"/>
                  </a:lnTo>
                  <a:lnTo>
                    <a:pt x="191" y="37"/>
                  </a:lnTo>
                  <a:lnTo>
                    <a:pt x="196" y="41"/>
                  </a:lnTo>
                  <a:lnTo>
                    <a:pt x="198" y="46"/>
                  </a:lnTo>
                  <a:lnTo>
                    <a:pt x="201" y="52"/>
                  </a:lnTo>
                  <a:lnTo>
                    <a:pt x="201" y="60"/>
                  </a:lnTo>
                  <a:lnTo>
                    <a:pt x="201" y="67"/>
                  </a:lnTo>
                  <a:lnTo>
                    <a:pt x="202" y="69"/>
                  </a:lnTo>
                  <a:lnTo>
                    <a:pt x="201" y="73"/>
                  </a:lnTo>
                  <a:lnTo>
                    <a:pt x="196" y="76"/>
                  </a:lnTo>
                  <a:lnTo>
                    <a:pt x="190" y="81"/>
                  </a:lnTo>
                  <a:lnTo>
                    <a:pt x="186" y="84"/>
                  </a:lnTo>
                  <a:lnTo>
                    <a:pt x="180" y="85"/>
                  </a:lnTo>
                  <a:lnTo>
                    <a:pt x="172" y="85"/>
                  </a:lnTo>
                  <a:lnTo>
                    <a:pt x="166" y="84"/>
                  </a:lnTo>
                  <a:lnTo>
                    <a:pt x="163" y="83"/>
                  </a:lnTo>
                  <a:lnTo>
                    <a:pt x="160" y="84"/>
                  </a:lnTo>
                  <a:lnTo>
                    <a:pt x="156" y="88"/>
                  </a:lnTo>
                  <a:lnTo>
                    <a:pt x="152" y="90"/>
                  </a:lnTo>
                  <a:lnTo>
                    <a:pt x="148" y="91"/>
                  </a:lnTo>
                  <a:lnTo>
                    <a:pt x="142" y="92"/>
                  </a:lnTo>
                  <a:lnTo>
                    <a:pt x="136" y="92"/>
                  </a:lnTo>
                  <a:lnTo>
                    <a:pt x="130" y="93"/>
                  </a:lnTo>
                  <a:lnTo>
                    <a:pt x="125" y="93"/>
                  </a:lnTo>
                  <a:lnTo>
                    <a:pt x="120" y="94"/>
                  </a:lnTo>
                  <a:lnTo>
                    <a:pt x="116" y="96"/>
                  </a:lnTo>
                  <a:lnTo>
                    <a:pt x="111" y="98"/>
                  </a:lnTo>
                  <a:lnTo>
                    <a:pt x="106" y="99"/>
                  </a:lnTo>
                  <a:lnTo>
                    <a:pt x="100" y="100"/>
                  </a:lnTo>
                  <a:lnTo>
                    <a:pt x="92" y="100"/>
                  </a:lnTo>
                  <a:lnTo>
                    <a:pt x="84" y="99"/>
                  </a:lnTo>
                  <a:lnTo>
                    <a:pt x="77" y="99"/>
                  </a:lnTo>
                  <a:lnTo>
                    <a:pt x="73" y="97"/>
                  </a:lnTo>
                  <a:lnTo>
                    <a:pt x="68" y="93"/>
                  </a:lnTo>
                  <a:lnTo>
                    <a:pt x="63" y="90"/>
                  </a:lnTo>
                  <a:lnTo>
                    <a:pt x="58" y="85"/>
                  </a:lnTo>
                  <a:lnTo>
                    <a:pt x="53" y="79"/>
                  </a:lnTo>
                  <a:lnTo>
                    <a:pt x="52" y="71"/>
                  </a:lnTo>
                  <a:lnTo>
                    <a:pt x="53" y="61"/>
                  </a:lnTo>
                  <a:lnTo>
                    <a:pt x="53" y="54"/>
                  </a:lnTo>
                  <a:lnTo>
                    <a:pt x="53" y="48"/>
                  </a:lnTo>
                  <a:lnTo>
                    <a:pt x="51" y="44"/>
                  </a:lnTo>
                  <a:lnTo>
                    <a:pt x="49" y="39"/>
                  </a:lnTo>
                  <a:lnTo>
                    <a:pt x="46" y="35"/>
                  </a:lnTo>
                  <a:lnTo>
                    <a:pt x="42" y="32"/>
                  </a:lnTo>
                  <a:lnTo>
                    <a:pt x="36" y="32"/>
                  </a:lnTo>
                  <a:lnTo>
                    <a:pt x="30" y="33"/>
                  </a:lnTo>
                  <a:lnTo>
                    <a:pt x="28" y="35"/>
                  </a:lnTo>
                  <a:lnTo>
                    <a:pt x="24" y="35"/>
                  </a:lnTo>
                  <a:lnTo>
                    <a:pt x="20" y="31"/>
                  </a:lnTo>
                  <a:lnTo>
                    <a:pt x="12" y="25"/>
                  </a:lnTo>
                  <a:lnTo>
                    <a:pt x="5" y="22"/>
                  </a:lnTo>
                  <a:lnTo>
                    <a:pt x="0" y="16"/>
                  </a:lnTo>
                  <a:lnTo>
                    <a:pt x="1" y="9"/>
                  </a:lnTo>
                  <a:lnTo>
                    <a:pt x="7" y="3"/>
                  </a:lnTo>
                  <a:lnTo>
                    <a:pt x="13" y="0"/>
                  </a:lnTo>
                  <a:lnTo>
                    <a:pt x="19" y="0"/>
                  </a:lnTo>
                  <a:lnTo>
                    <a:pt x="24" y="1"/>
                  </a:lnTo>
                  <a:lnTo>
                    <a:pt x="30" y="6"/>
                  </a:lnTo>
                  <a:lnTo>
                    <a:pt x="34" y="12"/>
                  </a:lnTo>
                  <a:lnTo>
                    <a:pt x="37" y="17"/>
                  </a:lnTo>
                  <a:lnTo>
                    <a:pt x="43" y="21"/>
                  </a:lnTo>
                  <a:lnTo>
                    <a:pt x="49" y="20"/>
                  </a:lnTo>
                  <a:lnTo>
                    <a:pt x="52" y="16"/>
                  </a:lnTo>
                  <a:lnTo>
                    <a:pt x="54" y="13"/>
                  </a:lnTo>
                  <a:lnTo>
                    <a:pt x="59" y="12"/>
                  </a:lnTo>
                  <a:lnTo>
                    <a:pt x="63" y="13"/>
                  </a:lnTo>
                  <a:lnTo>
                    <a:pt x="67" y="13"/>
                  </a:lnTo>
                  <a:lnTo>
                    <a:pt x="69" y="16"/>
                  </a:lnTo>
                  <a:lnTo>
                    <a:pt x="70" y="21"/>
                  </a:lnTo>
                  <a:lnTo>
                    <a:pt x="73" y="29"/>
                  </a:lnTo>
                  <a:lnTo>
                    <a:pt x="80" y="36"/>
                  </a:lnTo>
                  <a:lnTo>
                    <a:pt x="85" y="43"/>
                  </a:lnTo>
                  <a:lnTo>
                    <a:pt x="88" y="50"/>
                  </a:lnTo>
                  <a:lnTo>
                    <a:pt x="91" y="53"/>
                  </a:lnTo>
                  <a:lnTo>
                    <a:pt x="100" y="52"/>
                  </a:lnTo>
                  <a:lnTo>
                    <a:pt x="111" y="51"/>
                  </a:lnTo>
                  <a:lnTo>
                    <a:pt x="119" y="52"/>
                  </a:lnTo>
                  <a:lnTo>
                    <a:pt x="123" y="53"/>
                  </a:lnTo>
                  <a:lnTo>
                    <a:pt x="128" y="51"/>
                  </a:lnTo>
                  <a:lnTo>
                    <a:pt x="133" y="46"/>
                  </a:lnTo>
                  <a:lnTo>
                    <a:pt x="138" y="41"/>
                  </a:lnTo>
                  <a:lnTo>
                    <a:pt x="143" y="37"/>
                  </a:lnTo>
                  <a:lnTo>
                    <a:pt x="149" y="32"/>
                  </a:lnTo>
                  <a:lnTo>
                    <a:pt x="154" y="29"/>
                  </a:lnTo>
                  <a:lnTo>
                    <a:pt x="166" y="28"/>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51" name="Freeform 438">
              <a:extLst>
                <a:ext uri="{FF2B5EF4-FFF2-40B4-BE49-F238E27FC236}">
                  <a16:creationId xmlns:a16="http://schemas.microsoft.com/office/drawing/2014/main" id="{6494D339-AF28-A42F-FAA1-D14937999E34}"/>
                </a:ext>
              </a:extLst>
            </p:cNvPr>
            <p:cNvSpPr>
              <a:spLocks/>
            </p:cNvSpPr>
            <p:nvPr/>
          </p:nvSpPr>
          <p:spPr bwMode="auto">
            <a:xfrm>
              <a:off x="6064697" y="1620608"/>
              <a:ext cx="33871" cy="29032"/>
            </a:xfrm>
            <a:custGeom>
              <a:avLst/>
              <a:gdLst>
                <a:gd name="T0" fmla="*/ 2147483646 w 40"/>
                <a:gd name="T1" fmla="*/ 2147483646 h 37"/>
                <a:gd name="T2" fmla="*/ 2147483646 w 40"/>
                <a:gd name="T3" fmla="*/ 2147483646 h 37"/>
                <a:gd name="T4" fmla="*/ 2147483646 w 40"/>
                <a:gd name="T5" fmla="*/ 2147483646 h 37"/>
                <a:gd name="T6" fmla="*/ 2147483646 w 40"/>
                <a:gd name="T7" fmla="*/ 2147483646 h 37"/>
                <a:gd name="T8" fmla="*/ 2147483646 w 40"/>
                <a:gd name="T9" fmla="*/ 2147483646 h 37"/>
                <a:gd name="T10" fmla="*/ 2147483646 w 40"/>
                <a:gd name="T11" fmla="*/ 2147483646 h 37"/>
                <a:gd name="T12" fmla="*/ 2147483646 w 40"/>
                <a:gd name="T13" fmla="*/ 2147483646 h 37"/>
                <a:gd name="T14" fmla="*/ 2147483646 w 40"/>
                <a:gd name="T15" fmla="*/ 2147483646 h 37"/>
                <a:gd name="T16" fmla="*/ 2147483646 w 40"/>
                <a:gd name="T17" fmla="*/ 2147483646 h 37"/>
                <a:gd name="T18" fmla="*/ 2147483646 w 40"/>
                <a:gd name="T19" fmla="*/ 2147483646 h 37"/>
                <a:gd name="T20" fmla="*/ 2147483646 w 40"/>
                <a:gd name="T21" fmla="*/ 2147483646 h 37"/>
                <a:gd name="T22" fmla="*/ 2147483646 w 40"/>
                <a:gd name="T23" fmla="*/ 2147483646 h 37"/>
                <a:gd name="T24" fmla="*/ 2147483646 w 40"/>
                <a:gd name="T25" fmla="*/ 2147483646 h 37"/>
                <a:gd name="T26" fmla="*/ 2147483646 w 40"/>
                <a:gd name="T27" fmla="*/ 2147483646 h 37"/>
                <a:gd name="T28" fmla="*/ 0 w 40"/>
                <a:gd name="T29" fmla="*/ 2147483646 h 37"/>
                <a:gd name="T30" fmla="*/ 2147483646 w 40"/>
                <a:gd name="T31" fmla="*/ 2147483646 h 37"/>
                <a:gd name="T32" fmla="*/ 2147483646 w 40"/>
                <a:gd name="T33" fmla="*/ 2147483646 h 37"/>
                <a:gd name="T34" fmla="*/ 2147483646 w 40"/>
                <a:gd name="T35" fmla="*/ 2147483646 h 37"/>
                <a:gd name="T36" fmla="*/ 2147483646 w 40"/>
                <a:gd name="T37" fmla="*/ 2147483646 h 37"/>
                <a:gd name="T38" fmla="*/ 2147483646 w 40"/>
                <a:gd name="T39" fmla="*/ 0 h 37"/>
                <a:gd name="T40" fmla="*/ 2147483646 w 40"/>
                <a:gd name="T41" fmla="*/ 2147483646 h 37"/>
                <a:gd name="T42" fmla="*/ 2147483646 w 40"/>
                <a:gd name="T43" fmla="*/ 2147483646 h 37"/>
                <a:gd name="T44" fmla="*/ 2147483646 w 40"/>
                <a:gd name="T45" fmla="*/ 2147483646 h 37"/>
                <a:gd name="T46" fmla="*/ 2147483646 w 40"/>
                <a:gd name="T47" fmla="*/ 2147483646 h 37"/>
                <a:gd name="T48" fmla="*/ 2147483646 w 40"/>
                <a:gd name="T49" fmla="*/ 2147483646 h 3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0" h="37">
                  <a:moveTo>
                    <a:pt x="38" y="20"/>
                  </a:moveTo>
                  <a:lnTo>
                    <a:pt x="37" y="21"/>
                  </a:lnTo>
                  <a:lnTo>
                    <a:pt x="35" y="26"/>
                  </a:lnTo>
                  <a:lnTo>
                    <a:pt x="32" y="30"/>
                  </a:lnTo>
                  <a:lnTo>
                    <a:pt x="28" y="34"/>
                  </a:lnTo>
                  <a:lnTo>
                    <a:pt x="24" y="36"/>
                  </a:lnTo>
                  <a:lnTo>
                    <a:pt x="19" y="37"/>
                  </a:lnTo>
                  <a:lnTo>
                    <a:pt x="14" y="37"/>
                  </a:lnTo>
                  <a:lnTo>
                    <a:pt x="13" y="37"/>
                  </a:lnTo>
                  <a:lnTo>
                    <a:pt x="12" y="36"/>
                  </a:lnTo>
                  <a:lnTo>
                    <a:pt x="11" y="34"/>
                  </a:lnTo>
                  <a:lnTo>
                    <a:pt x="9" y="32"/>
                  </a:lnTo>
                  <a:lnTo>
                    <a:pt x="5" y="28"/>
                  </a:lnTo>
                  <a:lnTo>
                    <a:pt x="2" y="24"/>
                  </a:lnTo>
                  <a:lnTo>
                    <a:pt x="0" y="20"/>
                  </a:lnTo>
                  <a:lnTo>
                    <a:pt x="2" y="17"/>
                  </a:lnTo>
                  <a:lnTo>
                    <a:pt x="6" y="12"/>
                  </a:lnTo>
                  <a:lnTo>
                    <a:pt x="12" y="7"/>
                  </a:lnTo>
                  <a:lnTo>
                    <a:pt x="17" y="3"/>
                  </a:lnTo>
                  <a:lnTo>
                    <a:pt x="20" y="0"/>
                  </a:lnTo>
                  <a:lnTo>
                    <a:pt x="25" y="2"/>
                  </a:lnTo>
                  <a:lnTo>
                    <a:pt x="32" y="4"/>
                  </a:lnTo>
                  <a:lnTo>
                    <a:pt x="37" y="7"/>
                  </a:lnTo>
                  <a:lnTo>
                    <a:pt x="40" y="12"/>
                  </a:lnTo>
                  <a:lnTo>
                    <a:pt x="38" y="2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52" name="Freeform 439">
              <a:extLst>
                <a:ext uri="{FF2B5EF4-FFF2-40B4-BE49-F238E27FC236}">
                  <a16:creationId xmlns:a16="http://schemas.microsoft.com/office/drawing/2014/main" id="{A87BFAC6-D4E5-6F14-155B-73B8141773B3}"/>
                </a:ext>
              </a:extLst>
            </p:cNvPr>
            <p:cNvSpPr>
              <a:spLocks/>
            </p:cNvSpPr>
            <p:nvPr/>
          </p:nvSpPr>
          <p:spPr bwMode="auto">
            <a:xfrm flipV="1">
              <a:off x="6194132" y="1436739"/>
              <a:ext cx="164514" cy="246772"/>
            </a:xfrm>
            <a:custGeom>
              <a:avLst/>
              <a:gdLst>
                <a:gd name="T0" fmla="*/ 2147483646 w 201"/>
                <a:gd name="T1" fmla="*/ 2147483646 h 319"/>
                <a:gd name="T2" fmla="*/ 2147483646 w 201"/>
                <a:gd name="T3" fmla="*/ 2147483646 h 319"/>
                <a:gd name="T4" fmla="*/ 2147483646 w 201"/>
                <a:gd name="T5" fmla="*/ 2147483646 h 319"/>
                <a:gd name="T6" fmla="*/ 2147483646 w 201"/>
                <a:gd name="T7" fmla="*/ 2147483646 h 319"/>
                <a:gd name="T8" fmla="*/ 2147483646 w 201"/>
                <a:gd name="T9" fmla="*/ 2147483646 h 319"/>
                <a:gd name="T10" fmla="*/ 2147483646 w 201"/>
                <a:gd name="T11" fmla="*/ 2147483646 h 319"/>
                <a:gd name="T12" fmla="*/ 2147483646 w 201"/>
                <a:gd name="T13" fmla="*/ 2147483646 h 319"/>
                <a:gd name="T14" fmla="*/ 2147483646 w 201"/>
                <a:gd name="T15" fmla="*/ 2147483646 h 319"/>
                <a:gd name="T16" fmla="*/ 2147483646 w 201"/>
                <a:gd name="T17" fmla="*/ 2147483646 h 319"/>
                <a:gd name="T18" fmla="*/ 2147483646 w 201"/>
                <a:gd name="T19" fmla="*/ 2147483646 h 319"/>
                <a:gd name="T20" fmla="*/ 2147483646 w 201"/>
                <a:gd name="T21" fmla="*/ 2147483646 h 319"/>
                <a:gd name="T22" fmla="*/ 2147483646 w 201"/>
                <a:gd name="T23" fmla="*/ 2147483646 h 319"/>
                <a:gd name="T24" fmla="*/ 2147483646 w 201"/>
                <a:gd name="T25" fmla="*/ 2147483646 h 319"/>
                <a:gd name="T26" fmla="*/ 2147483646 w 201"/>
                <a:gd name="T27" fmla="*/ 2147483646 h 319"/>
                <a:gd name="T28" fmla="*/ 2147483646 w 201"/>
                <a:gd name="T29" fmla="*/ 2147483646 h 319"/>
                <a:gd name="T30" fmla="*/ 2147483646 w 201"/>
                <a:gd name="T31" fmla="*/ 2147483646 h 319"/>
                <a:gd name="T32" fmla="*/ 2147483646 w 201"/>
                <a:gd name="T33" fmla="*/ 2147483646 h 319"/>
                <a:gd name="T34" fmla="*/ 2147483646 w 201"/>
                <a:gd name="T35" fmla="*/ 2147483646 h 319"/>
                <a:gd name="T36" fmla="*/ 2147483646 w 201"/>
                <a:gd name="T37" fmla="*/ 2147483646 h 319"/>
                <a:gd name="T38" fmla="*/ 2147483646 w 201"/>
                <a:gd name="T39" fmla="*/ 2147483646 h 319"/>
                <a:gd name="T40" fmla="*/ 2147483646 w 201"/>
                <a:gd name="T41" fmla="*/ 2147483646 h 319"/>
                <a:gd name="T42" fmla="*/ 2147483646 w 201"/>
                <a:gd name="T43" fmla="*/ 2147483646 h 319"/>
                <a:gd name="T44" fmla="*/ 2147483646 w 201"/>
                <a:gd name="T45" fmla="*/ 2147483646 h 319"/>
                <a:gd name="T46" fmla="*/ 2147483646 w 201"/>
                <a:gd name="T47" fmla="*/ 2147483646 h 319"/>
                <a:gd name="T48" fmla="*/ 2147483646 w 201"/>
                <a:gd name="T49" fmla="*/ 2147483646 h 319"/>
                <a:gd name="T50" fmla="*/ 2147483646 w 201"/>
                <a:gd name="T51" fmla="*/ 0 h 319"/>
                <a:gd name="T52" fmla="*/ 2147483646 w 201"/>
                <a:gd name="T53" fmla="*/ 2147483646 h 319"/>
                <a:gd name="T54" fmla="*/ 2147483646 w 201"/>
                <a:gd name="T55" fmla="*/ 2147483646 h 319"/>
                <a:gd name="T56" fmla="*/ 2147483646 w 201"/>
                <a:gd name="T57" fmla="*/ 2147483646 h 319"/>
                <a:gd name="T58" fmla="*/ 2147483646 w 201"/>
                <a:gd name="T59" fmla="*/ 2147483646 h 319"/>
                <a:gd name="T60" fmla="*/ 2147483646 w 201"/>
                <a:gd name="T61" fmla="*/ 2147483646 h 319"/>
                <a:gd name="T62" fmla="*/ 2147483646 w 201"/>
                <a:gd name="T63" fmla="*/ 2147483646 h 319"/>
                <a:gd name="T64" fmla="*/ 2147483646 w 201"/>
                <a:gd name="T65" fmla="*/ 2147483646 h 319"/>
                <a:gd name="T66" fmla="*/ 2147483646 w 201"/>
                <a:gd name="T67" fmla="*/ 2147483646 h 319"/>
                <a:gd name="T68" fmla="*/ 2147483646 w 201"/>
                <a:gd name="T69" fmla="*/ 2147483646 h 319"/>
                <a:gd name="T70" fmla="*/ 2147483646 w 201"/>
                <a:gd name="T71" fmla="*/ 2147483646 h 319"/>
                <a:gd name="T72" fmla="*/ 2147483646 w 201"/>
                <a:gd name="T73" fmla="*/ 2147483646 h 319"/>
                <a:gd name="T74" fmla="*/ 2147483646 w 201"/>
                <a:gd name="T75" fmla="*/ 2147483646 h 319"/>
                <a:gd name="T76" fmla="*/ 2147483646 w 201"/>
                <a:gd name="T77" fmla="*/ 2147483646 h 319"/>
                <a:gd name="T78" fmla="*/ 2147483646 w 201"/>
                <a:gd name="T79" fmla="*/ 2147483646 h 319"/>
                <a:gd name="T80" fmla="*/ 2147483646 w 201"/>
                <a:gd name="T81" fmla="*/ 2147483646 h 319"/>
                <a:gd name="T82" fmla="*/ 2147483646 w 201"/>
                <a:gd name="T83" fmla="*/ 2147483646 h 319"/>
                <a:gd name="T84" fmla="*/ 2147483646 w 201"/>
                <a:gd name="T85" fmla="*/ 2147483646 h 319"/>
                <a:gd name="T86" fmla="*/ 0 w 201"/>
                <a:gd name="T87" fmla="*/ 2147483646 h 319"/>
                <a:gd name="T88" fmla="*/ 2147483646 w 201"/>
                <a:gd name="T89" fmla="*/ 2147483646 h 319"/>
                <a:gd name="T90" fmla="*/ 2147483646 w 201"/>
                <a:gd name="T91" fmla="*/ 2147483646 h 319"/>
                <a:gd name="T92" fmla="*/ 2147483646 w 201"/>
                <a:gd name="T93" fmla="*/ 2147483646 h 319"/>
                <a:gd name="T94" fmla="*/ 2147483646 w 201"/>
                <a:gd name="T95" fmla="*/ 2147483646 h 319"/>
                <a:gd name="T96" fmla="*/ 2147483646 w 201"/>
                <a:gd name="T97" fmla="*/ 2147483646 h 319"/>
                <a:gd name="T98" fmla="*/ 2147483646 w 201"/>
                <a:gd name="T99" fmla="*/ 2147483646 h 319"/>
                <a:gd name="T100" fmla="*/ 2147483646 w 201"/>
                <a:gd name="T101" fmla="*/ 2147483646 h 319"/>
                <a:gd name="T102" fmla="*/ 2147483646 w 201"/>
                <a:gd name="T103" fmla="*/ 2147483646 h 319"/>
                <a:gd name="T104" fmla="*/ 2147483646 w 201"/>
                <a:gd name="T105" fmla="*/ 2147483646 h 319"/>
                <a:gd name="T106" fmla="*/ 2147483646 w 201"/>
                <a:gd name="T107" fmla="*/ 2147483646 h 319"/>
                <a:gd name="T108" fmla="*/ 2147483646 w 201"/>
                <a:gd name="T109" fmla="*/ 2147483646 h 319"/>
                <a:gd name="T110" fmla="*/ 2147483646 w 201"/>
                <a:gd name="T111" fmla="*/ 2147483646 h 31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01" h="319">
                  <a:moveTo>
                    <a:pt x="84" y="267"/>
                  </a:moveTo>
                  <a:lnTo>
                    <a:pt x="88" y="270"/>
                  </a:lnTo>
                  <a:lnTo>
                    <a:pt x="93" y="277"/>
                  </a:lnTo>
                  <a:lnTo>
                    <a:pt x="97" y="283"/>
                  </a:lnTo>
                  <a:lnTo>
                    <a:pt x="95" y="290"/>
                  </a:lnTo>
                  <a:lnTo>
                    <a:pt x="88" y="294"/>
                  </a:lnTo>
                  <a:lnTo>
                    <a:pt x="82" y="296"/>
                  </a:lnTo>
                  <a:lnTo>
                    <a:pt x="78" y="301"/>
                  </a:lnTo>
                  <a:lnTo>
                    <a:pt x="80" y="308"/>
                  </a:lnTo>
                  <a:lnTo>
                    <a:pt x="82" y="315"/>
                  </a:lnTo>
                  <a:lnTo>
                    <a:pt x="85" y="318"/>
                  </a:lnTo>
                  <a:lnTo>
                    <a:pt x="92" y="319"/>
                  </a:lnTo>
                  <a:lnTo>
                    <a:pt x="104" y="319"/>
                  </a:lnTo>
                  <a:lnTo>
                    <a:pt x="116" y="319"/>
                  </a:lnTo>
                  <a:lnTo>
                    <a:pt x="123" y="318"/>
                  </a:lnTo>
                  <a:lnTo>
                    <a:pt x="129" y="316"/>
                  </a:lnTo>
                  <a:lnTo>
                    <a:pt x="136" y="312"/>
                  </a:lnTo>
                  <a:lnTo>
                    <a:pt x="144" y="309"/>
                  </a:lnTo>
                  <a:lnTo>
                    <a:pt x="151" y="305"/>
                  </a:lnTo>
                  <a:lnTo>
                    <a:pt x="158" y="304"/>
                  </a:lnTo>
                  <a:lnTo>
                    <a:pt x="164" y="304"/>
                  </a:lnTo>
                  <a:lnTo>
                    <a:pt x="171" y="306"/>
                  </a:lnTo>
                  <a:lnTo>
                    <a:pt x="176" y="306"/>
                  </a:lnTo>
                  <a:lnTo>
                    <a:pt x="182" y="305"/>
                  </a:lnTo>
                  <a:lnTo>
                    <a:pt x="187" y="300"/>
                  </a:lnTo>
                  <a:lnTo>
                    <a:pt x="191" y="294"/>
                  </a:lnTo>
                  <a:lnTo>
                    <a:pt x="197" y="289"/>
                  </a:lnTo>
                  <a:lnTo>
                    <a:pt x="198" y="285"/>
                  </a:lnTo>
                  <a:lnTo>
                    <a:pt x="191" y="279"/>
                  </a:lnTo>
                  <a:lnTo>
                    <a:pt x="180" y="273"/>
                  </a:lnTo>
                  <a:lnTo>
                    <a:pt x="173" y="270"/>
                  </a:lnTo>
                  <a:lnTo>
                    <a:pt x="169" y="266"/>
                  </a:lnTo>
                  <a:lnTo>
                    <a:pt x="172" y="263"/>
                  </a:lnTo>
                  <a:lnTo>
                    <a:pt x="177" y="259"/>
                  </a:lnTo>
                  <a:lnTo>
                    <a:pt x="181" y="256"/>
                  </a:lnTo>
                  <a:lnTo>
                    <a:pt x="182" y="251"/>
                  </a:lnTo>
                  <a:lnTo>
                    <a:pt x="182" y="244"/>
                  </a:lnTo>
                  <a:lnTo>
                    <a:pt x="180" y="238"/>
                  </a:lnTo>
                  <a:lnTo>
                    <a:pt x="179" y="235"/>
                  </a:lnTo>
                  <a:lnTo>
                    <a:pt x="179" y="232"/>
                  </a:lnTo>
                  <a:lnTo>
                    <a:pt x="182" y="227"/>
                  </a:lnTo>
                  <a:lnTo>
                    <a:pt x="188" y="219"/>
                  </a:lnTo>
                  <a:lnTo>
                    <a:pt x="195" y="209"/>
                  </a:lnTo>
                  <a:lnTo>
                    <a:pt x="197" y="197"/>
                  </a:lnTo>
                  <a:lnTo>
                    <a:pt x="190" y="187"/>
                  </a:lnTo>
                  <a:lnTo>
                    <a:pt x="177" y="179"/>
                  </a:lnTo>
                  <a:lnTo>
                    <a:pt x="168" y="173"/>
                  </a:lnTo>
                  <a:lnTo>
                    <a:pt x="165" y="168"/>
                  </a:lnTo>
                  <a:lnTo>
                    <a:pt x="168" y="162"/>
                  </a:lnTo>
                  <a:lnTo>
                    <a:pt x="177" y="156"/>
                  </a:lnTo>
                  <a:lnTo>
                    <a:pt x="188" y="149"/>
                  </a:lnTo>
                  <a:lnTo>
                    <a:pt x="195" y="139"/>
                  </a:lnTo>
                  <a:lnTo>
                    <a:pt x="195" y="130"/>
                  </a:lnTo>
                  <a:lnTo>
                    <a:pt x="192" y="120"/>
                  </a:lnTo>
                  <a:lnTo>
                    <a:pt x="194" y="109"/>
                  </a:lnTo>
                  <a:lnTo>
                    <a:pt x="195" y="100"/>
                  </a:lnTo>
                  <a:lnTo>
                    <a:pt x="196" y="90"/>
                  </a:lnTo>
                  <a:lnTo>
                    <a:pt x="197" y="77"/>
                  </a:lnTo>
                  <a:lnTo>
                    <a:pt x="199" y="65"/>
                  </a:lnTo>
                  <a:lnTo>
                    <a:pt x="201" y="55"/>
                  </a:lnTo>
                  <a:lnTo>
                    <a:pt x="196" y="52"/>
                  </a:lnTo>
                  <a:lnTo>
                    <a:pt x="189" y="54"/>
                  </a:lnTo>
                  <a:lnTo>
                    <a:pt x="183" y="54"/>
                  </a:lnTo>
                  <a:lnTo>
                    <a:pt x="183" y="51"/>
                  </a:lnTo>
                  <a:lnTo>
                    <a:pt x="190" y="40"/>
                  </a:lnTo>
                  <a:lnTo>
                    <a:pt x="197" y="29"/>
                  </a:lnTo>
                  <a:lnTo>
                    <a:pt x="199" y="18"/>
                  </a:lnTo>
                  <a:lnTo>
                    <a:pt x="198" y="10"/>
                  </a:lnTo>
                  <a:lnTo>
                    <a:pt x="194" y="6"/>
                  </a:lnTo>
                  <a:lnTo>
                    <a:pt x="192" y="5"/>
                  </a:lnTo>
                  <a:lnTo>
                    <a:pt x="190" y="5"/>
                  </a:lnTo>
                  <a:lnTo>
                    <a:pt x="189" y="5"/>
                  </a:lnTo>
                  <a:lnTo>
                    <a:pt x="187" y="5"/>
                  </a:lnTo>
                  <a:lnTo>
                    <a:pt x="179" y="6"/>
                  </a:lnTo>
                  <a:lnTo>
                    <a:pt x="173" y="3"/>
                  </a:lnTo>
                  <a:lnTo>
                    <a:pt x="168" y="1"/>
                  </a:lnTo>
                  <a:lnTo>
                    <a:pt x="164" y="0"/>
                  </a:lnTo>
                  <a:lnTo>
                    <a:pt x="163" y="0"/>
                  </a:lnTo>
                  <a:lnTo>
                    <a:pt x="161" y="0"/>
                  </a:lnTo>
                  <a:lnTo>
                    <a:pt x="160" y="1"/>
                  </a:lnTo>
                  <a:lnTo>
                    <a:pt x="159" y="2"/>
                  </a:lnTo>
                  <a:lnTo>
                    <a:pt x="156" y="5"/>
                  </a:lnTo>
                  <a:lnTo>
                    <a:pt x="151" y="6"/>
                  </a:lnTo>
                  <a:lnTo>
                    <a:pt x="145" y="6"/>
                  </a:lnTo>
                  <a:lnTo>
                    <a:pt x="139" y="7"/>
                  </a:lnTo>
                  <a:lnTo>
                    <a:pt x="135" y="8"/>
                  </a:lnTo>
                  <a:lnTo>
                    <a:pt x="129" y="9"/>
                  </a:lnTo>
                  <a:lnTo>
                    <a:pt x="126" y="10"/>
                  </a:lnTo>
                  <a:lnTo>
                    <a:pt x="123" y="14"/>
                  </a:lnTo>
                  <a:lnTo>
                    <a:pt x="121" y="17"/>
                  </a:lnTo>
                  <a:lnTo>
                    <a:pt x="119" y="18"/>
                  </a:lnTo>
                  <a:lnTo>
                    <a:pt x="115" y="18"/>
                  </a:lnTo>
                  <a:lnTo>
                    <a:pt x="108" y="20"/>
                  </a:lnTo>
                  <a:lnTo>
                    <a:pt x="100" y="23"/>
                  </a:lnTo>
                  <a:lnTo>
                    <a:pt x="93" y="26"/>
                  </a:lnTo>
                  <a:lnTo>
                    <a:pt x="87" y="31"/>
                  </a:lnTo>
                  <a:lnTo>
                    <a:pt x="82" y="39"/>
                  </a:lnTo>
                  <a:lnTo>
                    <a:pt x="80" y="47"/>
                  </a:lnTo>
                  <a:lnTo>
                    <a:pt x="81" y="54"/>
                  </a:lnTo>
                  <a:lnTo>
                    <a:pt x="81" y="59"/>
                  </a:lnTo>
                  <a:lnTo>
                    <a:pt x="80" y="60"/>
                  </a:lnTo>
                  <a:lnTo>
                    <a:pt x="74" y="61"/>
                  </a:lnTo>
                  <a:lnTo>
                    <a:pt x="67" y="62"/>
                  </a:lnTo>
                  <a:lnTo>
                    <a:pt x="60" y="66"/>
                  </a:lnTo>
                  <a:lnTo>
                    <a:pt x="59" y="70"/>
                  </a:lnTo>
                  <a:lnTo>
                    <a:pt x="57" y="74"/>
                  </a:lnTo>
                  <a:lnTo>
                    <a:pt x="52" y="77"/>
                  </a:lnTo>
                  <a:lnTo>
                    <a:pt x="46" y="81"/>
                  </a:lnTo>
                  <a:lnTo>
                    <a:pt x="43" y="84"/>
                  </a:lnTo>
                  <a:lnTo>
                    <a:pt x="40" y="89"/>
                  </a:lnTo>
                  <a:lnTo>
                    <a:pt x="37" y="93"/>
                  </a:lnTo>
                  <a:lnTo>
                    <a:pt x="35" y="99"/>
                  </a:lnTo>
                  <a:lnTo>
                    <a:pt x="38" y="107"/>
                  </a:lnTo>
                  <a:lnTo>
                    <a:pt x="44" y="115"/>
                  </a:lnTo>
                  <a:lnTo>
                    <a:pt x="47" y="122"/>
                  </a:lnTo>
                  <a:lnTo>
                    <a:pt x="49" y="128"/>
                  </a:lnTo>
                  <a:lnTo>
                    <a:pt x="47" y="132"/>
                  </a:lnTo>
                  <a:lnTo>
                    <a:pt x="45" y="138"/>
                  </a:lnTo>
                  <a:lnTo>
                    <a:pt x="44" y="143"/>
                  </a:lnTo>
                  <a:lnTo>
                    <a:pt x="43" y="143"/>
                  </a:lnTo>
                  <a:lnTo>
                    <a:pt x="38" y="136"/>
                  </a:lnTo>
                  <a:lnTo>
                    <a:pt x="34" y="126"/>
                  </a:lnTo>
                  <a:lnTo>
                    <a:pt x="31" y="118"/>
                  </a:lnTo>
                  <a:lnTo>
                    <a:pt x="28" y="113"/>
                  </a:lnTo>
                  <a:lnTo>
                    <a:pt x="24" y="114"/>
                  </a:lnTo>
                  <a:lnTo>
                    <a:pt x="21" y="118"/>
                  </a:lnTo>
                  <a:lnTo>
                    <a:pt x="16" y="123"/>
                  </a:lnTo>
                  <a:lnTo>
                    <a:pt x="12" y="128"/>
                  </a:lnTo>
                  <a:lnTo>
                    <a:pt x="9" y="132"/>
                  </a:lnTo>
                  <a:lnTo>
                    <a:pt x="7" y="141"/>
                  </a:lnTo>
                  <a:lnTo>
                    <a:pt x="4" y="153"/>
                  </a:lnTo>
                  <a:lnTo>
                    <a:pt x="0" y="166"/>
                  </a:lnTo>
                  <a:lnTo>
                    <a:pt x="0" y="176"/>
                  </a:lnTo>
                  <a:lnTo>
                    <a:pt x="1" y="184"/>
                  </a:lnTo>
                  <a:lnTo>
                    <a:pt x="2" y="190"/>
                  </a:lnTo>
                  <a:lnTo>
                    <a:pt x="6" y="195"/>
                  </a:lnTo>
                  <a:lnTo>
                    <a:pt x="12" y="198"/>
                  </a:lnTo>
                  <a:lnTo>
                    <a:pt x="19" y="199"/>
                  </a:lnTo>
                  <a:lnTo>
                    <a:pt x="23" y="200"/>
                  </a:lnTo>
                  <a:lnTo>
                    <a:pt x="27" y="200"/>
                  </a:lnTo>
                  <a:lnTo>
                    <a:pt x="30" y="199"/>
                  </a:lnTo>
                  <a:lnTo>
                    <a:pt x="31" y="200"/>
                  </a:lnTo>
                  <a:lnTo>
                    <a:pt x="30" y="205"/>
                  </a:lnTo>
                  <a:lnTo>
                    <a:pt x="28" y="211"/>
                  </a:lnTo>
                  <a:lnTo>
                    <a:pt x="24" y="215"/>
                  </a:lnTo>
                  <a:lnTo>
                    <a:pt x="23" y="219"/>
                  </a:lnTo>
                  <a:lnTo>
                    <a:pt x="24" y="224"/>
                  </a:lnTo>
                  <a:lnTo>
                    <a:pt x="28" y="229"/>
                  </a:lnTo>
                  <a:lnTo>
                    <a:pt x="31" y="234"/>
                  </a:lnTo>
                  <a:lnTo>
                    <a:pt x="36" y="238"/>
                  </a:lnTo>
                  <a:lnTo>
                    <a:pt x="44" y="245"/>
                  </a:lnTo>
                  <a:lnTo>
                    <a:pt x="54" y="248"/>
                  </a:lnTo>
                  <a:lnTo>
                    <a:pt x="63" y="244"/>
                  </a:lnTo>
                  <a:lnTo>
                    <a:pt x="70" y="237"/>
                  </a:lnTo>
                  <a:lnTo>
                    <a:pt x="75" y="232"/>
                  </a:lnTo>
                  <a:lnTo>
                    <a:pt x="77" y="229"/>
                  </a:lnTo>
                  <a:lnTo>
                    <a:pt x="82" y="230"/>
                  </a:lnTo>
                  <a:lnTo>
                    <a:pt x="88" y="234"/>
                  </a:lnTo>
                  <a:lnTo>
                    <a:pt x="96" y="240"/>
                  </a:lnTo>
                  <a:lnTo>
                    <a:pt x="104" y="247"/>
                  </a:lnTo>
                  <a:lnTo>
                    <a:pt x="111" y="256"/>
                  </a:lnTo>
                  <a:lnTo>
                    <a:pt x="113" y="263"/>
                  </a:lnTo>
                  <a:lnTo>
                    <a:pt x="113" y="264"/>
                  </a:lnTo>
                  <a:lnTo>
                    <a:pt x="110" y="262"/>
                  </a:lnTo>
                  <a:lnTo>
                    <a:pt x="103" y="256"/>
                  </a:lnTo>
                  <a:lnTo>
                    <a:pt x="93" y="252"/>
                  </a:lnTo>
                  <a:lnTo>
                    <a:pt x="85" y="252"/>
                  </a:lnTo>
                  <a:lnTo>
                    <a:pt x="82" y="258"/>
                  </a:lnTo>
                  <a:lnTo>
                    <a:pt x="84" y="267"/>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53" name="Freeform 440">
              <a:extLst>
                <a:ext uri="{FF2B5EF4-FFF2-40B4-BE49-F238E27FC236}">
                  <a16:creationId xmlns:a16="http://schemas.microsoft.com/office/drawing/2014/main" id="{2AB80AF7-6466-1F17-EA45-CFC836B62B79}"/>
                </a:ext>
              </a:extLst>
            </p:cNvPr>
            <p:cNvSpPr>
              <a:spLocks/>
            </p:cNvSpPr>
            <p:nvPr/>
          </p:nvSpPr>
          <p:spPr bwMode="auto">
            <a:xfrm>
              <a:off x="6197760" y="1641171"/>
              <a:ext cx="27823" cy="13307"/>
            </a:xfrm>
            <a:custGeom>
              <a:avLst/>
              <a:gdLst>
                <a:gd name="T0" fmla="*/ 2147483646 w 34"/>
                <a:gd name="T1" fmla="*/ 0 h 18"/>
                <a:gd name="T2" fmla="*/ 2147483646 w 34"/>
                <a:gd name="T3" fmla="*/ 2147483646 h 18"/>
                <a:gd name="T4" fmla="*/ 2147483646 w 34"/>
                <a:gd name="T5" fmla="*/ 2147483646 h 18"/>
                <a:gd name="T6" fmla="*/ 2147483646 w 34"/>
                <a:gd name="T7" fmla="*/ 2147483646 h 18"/>
                <a:gd name="T8" fmla="*/ 2147483646 w 34"/>
                <a:gd name="T9" fmla="*/ 2147483646 h 18"/>
                <a:gd name="T10" fmla="*/ 2147483646 w 34"/>
                <a:gd name="T11" fmla="*/ 2147483646 h 18"/>
                <a:gd name="T12" fmla="*/ 2147483646 w 34"/>
                <a:gd name="T13" fmla="*/ 2147483646 h 18"/>
                <a:gd name="T14" fmla="*/ 2147483646 w 34"/>
                <a:gd name="T15" fmla="*/ 2147483646 h 18"/>
                <a:gd name="T16" fmla="*/ 2147483646 w 34"/>
                <a:gd name="T17" fmla="*/ 2147483646 h 18"/>
                <a:gd name="T18" fmla="*/ 2147483646 w 34"/>
                <a:gd name="T19" fmla="*/ 2147483646 h 18"/>
                <a:gd name="T20" fmla="*/ 0 w 34"/>
                <a:gd name="T21" fmla="*/ 2147483646 h 18"/>
                <a:gd name="T22" fmla="*/ 0 w 34"/>
                <a:gd name="T23" fmla="*/ 2147483646 h 18"/>
                <a:gd name="T24" fmla="*/ 2147483646 w 34"/>
                <a:gd name="T25" fmla="*/ 2147483646 h 18"/>
                <a:gd name="T26" fmla="*/ 2147483646 w 34"/>
                <a:gd name="T27" fmla="*/ 2147483646 h 18"/>
                <a:gd name="T28" fmla="*/ 2147483646 w 34"/>
                <a:gd name="T29" fmla="*/ 2147483646 h 18"/>
                <a:gd name="T30" fmla="*/ 2147483646 w 34"/>
                <a:gd name="T31" fmla="*/ 2147483646 h 18"/>
                <a:gd name="T32" fmla="*/ 2147483646 w 34"/>
                <a:gd name="T33" fmla="*/ 0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4" h="18">
                  <a:moveTo>
                    <a:pt x="31" y="0"/>
                  </a:moveTo>
                  <a:lnTo>
                    <a:pt x="32" y="1"/>
                  </a:lnTo>
                  <a:lnTo>
                    <a:pt x="34" y="3"/>
                  </a:lnTo>
                  <a:lnTo>
                    <a:pt x="34" y="6"/>
                  </a:lnTo>
                  <a:lnTo>
                    <a:pt x="30" y="10"/>
                  </a:lnTo>
                  <a:lnTo>
                    <a:pt x="24" y="14"/>
                  </a:lnTo>
                  <a:lnTo>
                    <a:pt x="22" y="16"/>
                  </a:lnTo>
                  <a:lnTo>
                    <a:pt x="19" y="18"/>
                  </a:lnTo>
                  <a:lnTo>
                    <a:pt x="12" y="18"/>
                  </a:lnTo>
                  <a:lnTo>
                    <a:pt x="4" y="16"/>
                  </a:lnTo>
                  <a:lnTo>
                    <a:pt x="0" y="13"/>
                  </a:lnTo>
                  <a:lnTo>
                    <a:pt x="0" y="9"/>
                  </a:lnTo>
                  <a:lnTo>
                    <a:pt x="4" y="7"/>
                  </a:lnTo>
                  <a:lnTo>
                    <a:pt x="14" y="4"/>
                  </a:lnTo>
                  <a:lnTo>
                    <a:pt x="22" y="2"/>
                  </a:lnTo>
                  <a:lnTo>
                    <a:pt x="29" y="1"/>
                  </a:lnTo>
                  <a:lnTo>
                    <a:pt x="31"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54" name="Freeform 441">
              <a:extLst>
                <a:ext uri="{FF2B5EF4-FFF2-40B4-BE49-F238E27FC236}">
                  <a16:creationId xmlns:a16="http://schemas.microsoft.com/office/drawing/2014/main" id="{7BD8AEAF-71D8-5B83-4BFB-CA6DEB22C721}"/>
                </a:ext>
              </a:extLst>
            </p:cNvPr>
            <p:cNvSpPr>
              <a:spLocks/>
            </p:cNvSpPr>
            <p:nvPr/>
          </p:nvSpPr>
          <p:spPr bwMode="auto">
            <a:xfrm>
              <a:off x="6183244" y="1606092"/>
              <a:ext cx="25403" cy="36290"/>
            </a:xfrm>
            <a:custGeom>
              <a:avLst/>
              <a:gdLst>
                <a:gd name="T0" fmla="*/ 2147483646 w 34"/>
                <a:gd name="T1" fmla="*/ 2147483646 h 46"/>
                <a:gd name="T2" fmla="*/ 2147483646 w 34"/>
                <a:gd name="T3" fmla="*/ 2147483646 h 46"/>
                <a:gd name="T4" fmla="*/ 2147483646 w 34"/>
                <a:gd name="T5" fmla="*/ 2147483646 h 46"/>
                <a:gd name="T6" fmla="*/ 2147483646 w 34"/>
                <a:gd name="T7" fmla="*/ 0 h 46"/>
                <a:gd name="T8" fmla="*/ 2147483646 w 34"/>
                <a:gd name="T9" fmla="*/ 0 h 46"/>
                <a:gd name="T10" fmla="*/ 2147483646 w 34"/>
                <a:gd name="T11" fmla="*/ 2147483646 h 46"/>
                <a:gd name="T12" fmla="*/ 0 w 34"/>
                <a:gd name="T13" fmla="*/ 2147483646 h 46"/>
                <a:gd name="T14" fmla="*/ 2147483646 w 34"/>
                <a:gd name="T15" fmla="*/ 2147483646 h 46"/>
                <a:gd name="T16" fmla="*/ 2147483646 w 34"/>
                <a:gd name="T17" fmla="*/ 2147483646 h 46"/>
                <a:gd name="T18" fmla="*/ 2147483646 w 34"/>
                <a:gd name="T19" fmla="*/ 2147483646 h 46"/>
                <a:gd name="T20" fmla="*/ 2147483646 w 34"/>
                <a:gd name="T21" fmla="*/ 2147483646 h 46"/>
                <a:gd name="T22" fmla="*/ 2147483646 w 34"/>
                <a:gd name="T23" fmla="*/ 2147483646 h 46"/>
                <a:gd name="T24" fmla="*/ 2147483646 w 34"/>
                <a:gd name="T25" fmla="*/ 2147483646 h 46"/>
                <a:gd name="T26" fmla="*/ 2147483646 w 34"/>
                <a:gd name="T27" fmla="*/ 2147483646 h 46"/>
                <a:gd name="T28" fmla="*/ 2147483646 w 34"/>
                <a:gd name="T29" fmla="*/ 2147483646 h 46"/>
                <a:gd name="T30" fmla="*/ 2147483646 w 34"/>
                <a:gd name="T31" fmla="*/ 2147483646 h 46"/>
                <a:gd name="T32" fmla="*/ 2147483646 w 34"/>
                <a:gd name="T33" fmla="*/ 2147483646 h 46"/>
                <a:gd name="T34" fmla="*/ 2147483646 w 34"/>
                <a:gd name="T35" fmla="*/ 2147483646 h 46"/>
                <a:gd name="T36" fmla="*/ 2147483646 w 34"/>
                <a:gd name="T37" fmla="*/ 2147483646 h 46"/>
                <a:gd name="T38" fmla="*/ 2147483646 w 34"/>
                <a:gd name="T39" fmla="*/ 2147483646 h 46"/>
                <a:gd name="T40" fmla="*/ 2147483646 w 34"/>
                <a:gd name="T41" fmla="*/ 2147483646 h 46"/>
                <a:gd name="T42" fmla="*/ 2147483646 w 34"/>
                <a:gd name="T43" fmla="*/ 2147483646 h 46"/>
                <a:gd name="T44" fmla="*/ 2147483646 w 34"/>
                <a:gd name="T45" fmla="*/ 2147483646 h 46"/>
                <a:gd name="T46" fmla="*/ 2147483646 w 34"/>
                <a:gd name="T47" fmla="*/ 2147483646 h 46"/>
                <a:gd name="T48" fmla="*/ 2147483646 w 34"/>
                <a:gd name="T49" fmla="*/ 2147483646 h 4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4" h="46">
                  <a:moveTo>
                    <a:pt x="22" y="14"/>
                  </a:moveTo>
                  <a:lnTo>
                    <a:pt x="20" y="10"/>
                  </a:lnTo>
                  <a:lnTo>
                    <a:pt x="14" y="5"/>
                  </a:lnTo>
                  <a:lnTo>
                    <a:pt x="7" y="0"/>
                  </a:lnTo>
                  <a:lnTo>
                    <a:pt x="3" y="0"/>
                  </a:lnTo>
                  <a:lnTo>
                    <a:pt x="1" y="5"/>
                  </a:lnTo>
                  <a:lnTo>
                    <a:pt x="0" y="10"/>
                  </a:lnTo>
                  <a:lnTo>
                    <a:pt x="1" y="15"/>
                  </a:lnTo>
                  <a:lnTo>
                    <a:pt x="1" y="20"/>
                  </a:lnTo>
                  <a:lnTo>
                    <a:pt x="3" y="27"/>
                  </a:lnTo>
                  <a:lnTo>
                    <a:pt x="4" y="36"/>
                  </a:lnTo>
                  <a:lnTo>
                    <a:pt x="7" y="43"/>
                  </a:lnTo>
                  <a:lnTo>
                    <a:pt x="11" y="46"/>
                  </a:lnTo>
                  <a:lnTo>
                    <a:pt x="16" y="46"/>
                  </a:lnTo>
                  <a:lnTo>
                    <a:pt x="21" y="44"/>
                  </a:lnTo>
                  <a:lnTo>
                    <a:pt x="26" y="42"/>
                  </a:lnTo>
                  <a:lnTo>
                    <a:pt x="29" y="38"/>
                  </a:lnTo>
                  <a:lnTo>
                    <a:pt x="31" y="33"/>
                  </a:lnTo>
                  <a:lnTo>
                    <a:pt x="34" y="30"/>
                  </a:lnTo>
                  <a:lnTo>
                    <a:pt x="34" y="27"/>
                  </a:lnTo>
                  <a:lnTo>
                    <a:pt x="30" y="22"/>
                  </a:lnTo>
                  <a:lnTo>
                    <a:pt x="26" y="17"/>
                  </a:lnTo>
                  <a:lnTo>
                    <a:pt x="23" y="15"/>
                  </a:lnTo>
                  <a:lnTo>
                    <a:pt x="22" y="1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55" name="Freeform 442">
              <a:extLst>
                <a:ext uri="{FF2B5EF4-FFF2-40B4-BE49-F238E27FC236}">
                  <a16:creationId xmlns:a16="http://schemas.microsoft.com/office/drawing/2014/main" id="{F2188397-72D4-5A2F-AEF8-B95827CAE901}"/>
                </a:ext>
              </a:extLst>
            </p:cNvPr>
            <p:cNvSpPr>
              <a:spLocks/>
            </p:cNvSpPr>
            <p:nvPr/>
          </p:nvSpPr>
          <p:spPr bwMode="auto">
            <a:xfrm>
              <a:off x="6132438" y="1589156"/>
              <a:ext cx="45967" cy="52015"/>
            </a:xfrm>
            <a:custGeom>
              <a:avLst/>
              <a:gdLst>
                <a:gd name="T0" fmla="*/ 2147483646 w 58"/>
                <a:gd name="T1" fmla="*/ 2147483646 h 67"/>
                <a:gd name="T2" fmla="*/ 2147483646 w 58"/>
                <a:gd name="T3" fmla="*/ 2147483646 h 67"/>
                <a:gd name="T4" fmla="*/ 2147483646 w 58"/>
                <a:gd name="T5" fmla="*/ 2147483646 h 67"/>
                <a:gd name="T6" fmla="*/ 2147483646 w 58"/>
                <a:gd name="T7" fmla="*/ 2147483646 h 67"/>
                <a:gd name="T8" fmla="*/ 2147483646 w 58"/>
                <a:gd name="T9" fmla="*/ 2147483646 h 67"/>
                <a:gd name="T10" fmla="*/ 2147483646 w 58"/>
                <a:gd name="T11" fmla="*/ 2147483646 h 67"/>
                <a:gd name="T12" fmla="*/ 2147483646 w 58"/>
                <a:gd name="T13" fmla="*/ 2147483646 h 67"/>
                <a:gd name="T14" fmla="*/ 2147483646 w 58"/>
                <a:gd name="T15" fmla="*/ 2147483646 h 67"/>
                <a:gd name="T16" fmla="*/ 2147483646 w 58"/>
                <a:gd name="T17" fmla="*/ 2147483646 h 67"/>
                <a:gd name="T18" fmla="*/ 2147483646 w 58"/>
                <a:gd name="T19" fmla="*/ 2147483646 h 67"/>
                <a:gd name="T20" fmla="*/ 2147483646 w 58"/>
                <a:gd name="T21" fmla="*/ 2147483646 h 67"/>
                <a:gd name="T22" fmla="*/ 2147483646 w 58"/>
                <a:gd name="T23" fmla="*/ 2147483646 h 67"/>
                <a:gd name="T24" fmla="*/ 2147483646 w 58"/>
                <a:gd name="T25" fmla="*/ 2147483646 h 67"/>
                <a:gd name="T26" fmla="*/ 2147483646 w 58"/>
                <a:gd name="T27" fmla="*/ 2147483646 h 67"/>
                <a:gd name="T28" fmla="*/ 2147483646 w 58"/>
                <a:gd name="T29" fmla="*/ 2147483646 h 67"/>
                <a:gd name="T30" fmla="*/ 2147483646 w 58"/>
                <a:gd name="T31" fmla="*/ 2147483646 h 67"/>
                <a:gd name="T32" fmla="*/ 2147483646 w 58"/>
                <a:gd name="T33" fmla="*/ 2147483646 h 67"/>
                <a:gd name="T34" fmla="*/ 2147483646 w 58"/>
                <a:gd name="T35" fmla="*/ 2147483646 h 67"/>
                <a:gd name="T36" fmla="*/ 2147483646 w 58"/>
                <a:gd name="T37" fmla="*/ 2147483646 h 67"/>
                <a:gd name="T38" fmla="*/ 2147483646 w 58"/>
                <a:gd name="T39" fmla="*/ 2147483646 h 67"/>
                <a:gd name="T40" fmla="*/ 2147483646 w 58"/>
                <a:gd name="T41" fmla="*/ 2147483646 h 67"/>
                <a:gd name="T42" fmla="*/ 2147483646 w 58"/>
                <a:gd name="T43" fmla="*/ 2147483646 h 67"/>
                <a:gd name="T44" fmla="*/ 2147483646 w 58"/>
                <a:gd name="T45" fmla="*/ 2147483646 h 67"/>
                <a:gd name="T46" fmla="*/ 0 w 58"/>
                <a:gd name="T47" fmla="*/ 2147483646 h 67"/>
                <a:gd name="T48" fmla="*/ 2147483646 w 58"/>
                <a:gd name="T49" fmla="*/ 0 h 67"/>
                <a:gd name="T50" fmla="*/ 2147483646 w 58"/>
                <a:gd name="T51" fmla="*/ 0 h 67"/>
                <a:gd name="T52" fmla="*/ 2147483646 w 58"/>
                <a:gd name="T53" fmla="*/ 0 h 67"/>
                <a:gd name="T54" fmla="*/ 2147483646 w 58"/>
                <a:gd name="T55" fmla="*/ 2147483646 h 67"/>
                <a:gd name="T56" fmla="*/ 2147483646 w 58"/>
                <a:gd name="T57" fmla="*/ 2147483646 h 67"/>
                <a:gd name="T58" fmla="*/ 2147483646 w 58"/>
                <a:gd name="T59" fmla="*/ 2147483646 h 67"/>
                <a:gd name="T60" fmla="*/ 2147483646 w 58"/>
                <a:gd name="T61" fmla="*/ 2147483646 h 67"/>
                <a:gd name="T62" fmla="*/ 2147483646 w 58"/>
                <a:gd name="T63" fmla="*/ 2147483646 h 67"/>
                <a:gd name="T64" fmla="*/ 2147483646 w 58"/>
                <a:gd name="T65" fmla="*/ 2147483646 h 67"/>
                <a:gd name="T66" fmla="*/ 2147483646 w 58"/>
                <a:gd name="T67" fmla="*/ 2147483646 h 67"/>
                <a:gd name="T68" fmla="*/ 2147483646 w 58"/>
                <a:gd name="T69" fmla="*/ 2147483646 h 67"/>
                <a:gd name="T70" fmla="*/ 2147483646 w 58"/>
                <a:gd name="T71" fmla="*/ 2147483646 h 67"/>
                <a:gd name="T72" fmla="*/ 2147483646 w 58"/>
                <a:gd name="T73" fmla="*/ 2147483646 h 6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8" h="67">
                  <a:moveTo>
                    <a:pt x="53" y="34"/>
                  </a:moveTo>
                  <a:lnTo>
                    <a:pt x="54" y="37"/>
                  </a:lnTo>
                  <a:lnTo>
                    <a:pt x="57" y="44"/>
                  </a:lnTo>
                  <a:lnTo>
                    <a:pt x="58" y="53"/>
                  </a:lnTo>
                  <a:lnTo>
                    <a:pt x="57" y="60"/>
                  </a:lnTo>
                  <a:lnTo>
                    <a:pt x="54" y="64"/>
                  </a:lnTo>
                  <a:lnTo>
                    <a:pt x="52" y="66"/>
                  </a:lnTo>
                  <a:lnTo>
                    <a:pt x="48" y="67"/>
                  </a:lnTo>
                  <a:lnTo>
                    <a:pt x="44" y="65"/>
                  </a:lnTo>
                  <a:lnTo>
                    <a:pt x="39" y="62"/>
                  </a:lnTo>
                  <a:lnTo>
                    <a:pt x="35" y="60"/>
                  </a:lnTo>
                  <a:lnTo>
                    <a:pt x="32" y="58"/>
                  </a:lnTo>
                  <a:lnTo>
                    <a:pt x="29" y="53"/>
                  </a:lnTo>
                  <a:lnTo>
                    <a:pt x="24" y="50"/>
                  </a:lnTo>
                  <a:lnTo>
                    <a:pt x="17" y="49"/>
                  </a:lnTo>
                  <a:lnTo>
                    <a:pt x="12" y="47"/>
                  </a:lnTo>
                  <a:lnTo>
                    <a:pt x="8" y="42"/>
                  </a:lnTo>
                  <a:lnTo>
                    <a:pt x="9" y="37"/>
                  </a:lnTo>
                  <a:lnTo>
                    <a:pt x="13" y="37"/>
                  </a:lnTo>
                  <a:lnTo>
                    <a:pt x="15" y="36"/>
                  </a:lnTo>
                  <a:lnTo>
                    <a:pt x="13" y="30"/>
                  </a:lnTo>
                  <a:lnTo>
                    <a:pt x="7" y="20"/>
                  </a:lnTo>
                  <a:lnTo>
                    <a:pt x="2" y="11"/>
                  </a:lnTo>
                  <a:lnTo>
                    <a:pt x="0" y="4"/>
                  </a:lnTo>
                  <a:lnTo>
                    <a:pt x="4" y="0"/>
                  </a:lnTo>
                  <a:lnTo>
                    <a:pt x="9" y="0"/>
                  </a:lnTo>
                  <a:lnTo>
                    <a:pt x="14" y="0"/>
                  </a:lnTo>
                  <a:lnTo>
                    <a:pt x="19" y="2"/>
                  </a:lnTo>
                  <a:lnTo>
                    <a:pt x="23" y="8"/>
                  </a:lnTo>
                  <a:lnTo>
                    <a:pt x="28" y="13"/>
                  </a:lnTo>
                  <a:lnTo>
                    <a:pt x="34" y="15"/>
                  </a:lnTo>
                  <a:lnTo>
                    <a:pt x="38" y="16"/>
                  </a:lnTo>
                  <a:lnTo>
                    <a:pt x="40" y="19"/>
                  </a:lnTo>
                  <a:lnTo>
                    <a:pt x="43" y="24"/>
                  </a:lnTo>
                  <a:lnTo>
                    <a:pt x="47" y="29"/>
                  </a:lnTo>
                  <a:lnTo>
                    <a:pt x="51" y="32"/>
                  </a:lnTo>
                  <a:lnTo>
                    <a:pt x="53" y="3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56" name="Freeform 443">
              <a:extLst>
                <a:ext uri="{FF2B5EF4-FFF2-40B4-BE49-F238E27FC236}">
                  <a16:creationId xmlns:a16="http://schemas.microsoft.com/office/drawing/2014/main" id="{77464790-9C4F-B6E6-867B-FEC2826B3662}"/>
                </a:ext>
              </a:extLst>
            </p:cNvPr>
            <p:cNvSpPr>
              <a:spLocks/>
            </p:cNvSpPr>
            <p:nvPr/>
          </p:nvSpPr>
          <p:spPr bwMode="auto">
            <a:xfrm>
              <a:off x="5947360" y="1777864"/>
              <a:ext cx="205643" cy="179030"/>
            </a:xfrm>
            <a:custGeom>
              <a:avLst/>
              <a:gdLst>
                <a:gd name="T0" fmla="*/ 2147483646 w 249"/>
                <a:gd name="T1" fmla="*/ 2147483646 h 231"/>
                <a:gd name="T2" fmla="*/ 2147483646 w 249"/>
                <a:gd name="T3" fmla="*/ 2147483646 h 231"/>
                <a:gd name="T4" fmla="*/ 2147483646 w 249"/>
                <a:gd name="T5" fmla="*/ 2147483646 h 231"/>
                <a:gd name="T6" fmla="*/ 2147483646 w 249"/>
                <a:gd name="T7" fmla="*/ 2147483646 h 231"/>
                <a:gd name="T8" fmla="*/ 2147483646 w 249"/>
                <a:gd name="T9" fmla="*/ 2147483646 h 231"/>
                <a:gd name="T10" fmla="*/ 2147483646 w 249"/>
                <a:gd name="T11" fmla="*/ 2147483646 h 231"/>
                <a:gd name="T12" fmla="*/ 2147483646 w 249"/>
                <a:gd name="T13" fmla="*/ 2147483646 h 231"/>
                <a:gd name="T14" fmla="*/ 2147483646 w 249"/>
                <a:gd name="T15" fmla="*/ 2147483646 h 231"/>
                <a:gd name="T16" fmla="*/ 2147483646 w 249"/>
                <a:gd name="T17" fmla="*/ 2147483646 h 231"/>
                <a:gd name="T18" fmla="*/ 2147483646 w 249"/>
                <a:gd name="T19" fmla="*/ 2147483646 h 231"/>
                <a:gd name="T20" fmla="*/ 2147483646 w 249"/>
                <a:gd name="T21" fmla="*/ 2147483646 h 231"/>
                <a:gd name="T22" fmla="*/ 2147483646 w 249"/>
                <a:gd name="T23" fmla="*/ 2147483646 h 231"/>
                <a:gd name="T24" fmla="*/ 2147483646 w 249"/>
                <a:gd name="T25" fmla="*/ 2147483646 h 231"/>
                <a:gd name="T26" fmla="*/ 2147483646 w 249"/>
                <a:gd name="T27" fmla="*/ 2147483646 h 231"/>
                <a:gd name="T28" fmla="*/ 2147483646 w 249"/>
                <a:gd name="T29" fmla="*/ 2147483646 h 231"/>
                <a:gd name="T30" fmla="*/ 2147483646 w 249"/>
                <a:gd name="T31" fmla="*/ 2147483646 h 231"/>
                <a:gd name="T32" fmla="*/ 2147483646 w 249"/>
                <a:gd name="T33" fmla="*/ 2147483646 h 231"/>
                <a:gd name="T34" fmla="*/ 2147483646 w 249"/>
                <a:gd name="T35" fmla="*/ 2147483646 h 231"/>
                <a:gd name="T36" fmla="*/ 2147483646 w 249"/>
                <a:gd name="T37" fmla="*/ 2147483646 h 231"/>
                <a:gd name="T38" fmla="*/ 2147483646 w 249"/>
                <a:gd name="T39" fmla="*/ 2147483646 h 231"/>
                <a:gd name="T40" fmla="*/ 2147483646 w 249"/>
                <a:gd name="T41" fmla="*/ 2147483646 h 231"/>
                <a:gd name="T42" fmla="*/ 2147483646 w 249"/>
                <a:gd name="T43" fmla="*/ 2147483646 h 231"/>
                <a:gd name="T44" fmla="*/ 2147483646 w 249"/>
                <a:gd name="T45" fmla="*/ 2147483646 h 231"/>
                <a:gd name="T46" fmla="*/ 2147483646 w 249"/>
                <a:gd name="T47" fmla="*/ 2147483646 h 231"/>
                <a:gd name="T48" fmla="*/ 2147483646 w 249"/>
                <a:gd name="T49" fmla="*/ 2147483646 h 231"/>
                <a:gd name="T50" fmla="*/ 2147483646 w 249"/>
                <a:gd name="T51" fmla="*/ 2147483646 h 231"/>
                <a:gd name="T52" fmla="*/ 2147483646 w 249"/>
                <a:gd name="T53" fmla="*/ 2147483646 h 231"/>
                <a:gd name="T54" fmla="*/ 2147483646 w 249"/>
                <a:gd name="T55" fmla="*/ 2147483646 h 231"/>
                <a:gd name="T56" fmla="*/ 2147483646 w 249"/>
                <a:gd name="T57" fmla="*/ 2147483646 h 231"/>
                <a:gd name="T58" fmla="*/ 2147483646 w 249"/>
                <a:gd name="T59" fmla="*/ 2147483646 h 231"/>
                <a:gd name="T60" fmla="*/ 2147483646 w 249"/>
                <a:gd name="T61" fmla="*/ 2147483646 h 231"/>
                <a:gd name="T62" fmla="*/ 2147483646 w 249"/>
                <a:gd name="T63" fmla="*/ 2147483646 h 231"/>
                <a:gd name="T64" fmla="*/ 2147483646 w 249"/>
                <a:gd name="T65" fmla="*/ 2147483646 h 231"/>
                <a:gd name="T66" fmla="*/ 2147483646 w 249"/>
                <a:gd name="T67" fmla="*/ 2147483646 h 231"/>
                <a:gd name="T68" fmla="*/ 2147483646 w 249"/>
                <a:gd name="T69" fmla="*/ 2147483646 h 231"/>
                <a:gd name="T70" fmla="*/ 2147483646 w 249"/>
                <a:gd name="T71" fmla="*/ 2147483646 h 231"/>
                <a:gd name="T72" fmla="*/ 2147483646 w 249"/>
                <a:gd name="T73" fmla="*/ 2147483646 h 231"/>
                <a:gd name="T74" fmla="*/ 2147483646 w 249"/>
                <a:gd name="T75" fmla="*/ 2147483646 h 231"/>
                <a:gd name="T76" fmla="*/ 2147483646 w 249"/>
                <a:gd name="T77" fmla="*/ 2147483646 h 231"/>
                <a:gd name="T78" fmla="*/ 2147483646 w 249"/>
                <a:gd name="T79" fmla="*/ 2147483646 h 231"/>
                <a:gd name="T80" fmla="*/ 2147483646 w 249"/>
                <a:gd name="T81" fmla="*/ 2147483646 h 231"/>
                <a:gd name="T82" fmla="*/ 2147483646 w 249"/>
                <a:gd name="T83" fmla="*/ 2147483646 h 231"/>
                <a:gd name="T84" fmla="*/ 2147483646 w 249"/>
                <a:gd name="T85" fmla="*/ 2147483646 h 231"/>
                <a:gd name="T86" fmla="*/ 2147483646 w 249"/>
                <a:gd name="T87" fmla="*/ 2147483646 h 231"/>
                <a:gd name="T88" fmla="*/ 2147483646 w 249"/>
                <a:gd name="T89" fmla="*/ 2147483646 h 231"/>
                <a:gd name="T90" fmla="*/ 2147483646 w 249"/>
                <a:gd name="T91" fmla="*/ 2147483646 h 231"/>
                <a:gd name="T92" fmla="*/ 2147483646 w 249"/>
                <a:gd name="T93" fmla="*/ 2147483646 h 231"/>
                <a:gd name="T94" fmla="*/ 2147483646 w 249"/>
                <a:gd name="T95" fmla="*/ 2147483646 h 231"/>
                <a:gd name="T96" fmla="*/ 2147483646 w 249"/>
                <a:gd name="T97" fmla="*/ 2147483646 h 23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49" h="231">
                  <a:moveTo>
                    <a:pt x="239" y="162"/>
                  </a:moveTo>
                  <a:lnTo>
                    <a:pt x="241" y="164"/>
                  </a:lnTo>
                  <a:lnTo>
                    <a:pt x="246" y="168"/>
                  </a:lnTo>
                  <a:lnTo>
                    <a:pt x="249" y="175"/>
                  </a:lnTo>
                  <a:lnTo>
                    <a:pt x="248" y="182"/>
                  </a:lnTo>
                  <a:lnTo>
                    <a:pt x="244" y="187"/>
                  </a:lnTo>
                  <a:lnTo>
                    <a:pt x="239" y="188"/>
                  </a:lnTo>
                  <a:lnTo>
                    <a:pt x="236" y="187"/>
                  </a:lnTo>
                  <a:lnTo>
                    <a:pt x="232" y="187"/>
                  </a:lnTo>
                  <a:lnTo>
                    <a:pt x="229" y="187"/>
                  </a:lnTo>
                  <a:lnTo>
                    <a:pt x="226" y="187"/>
                  </a:lnTo>
                  <a:lnTo>
                    <a:pt x="226" y="189"/>
                  </a:lnTo>
                  <a:lnTo>
                    <a:pt x="228" y="195"/>
                  </a:lnTo>
                  <a:lnTo>
                    <a:pt x="230" y="204"/>
                  </a:lnTo>
                  <a:lnTo>
                    <a:pt x="232" y="213"/>
                  </a:lnTo>
                  <a:lnTo>
                    <a:pt x="231" y="220"/>
                  </a:lnTo>
                  <a:lnTo>
                    <a:pt x="224" y="225"/>
                  </a:lnTo>
                  <a:lnTo>
                    <a:pt x="216" y="227"/>
                  </a:lnTo>
                  <a:lnTo>
                    <a:pt x="211" y="230"/>
                  </a:lnTo>
                  <a:lnTo>
                    <a:pt x="205" y="231"/>
                  </a:lnTo>
                  <a:lnTo>
                    <a:pt x="195" y="225"/>
                  </a:lnTo>
                  <a:lnTo>
                    <a:pt x="190" y="220"/>
                  </a:lnTo>
                  <a:lnTo>
                    <a:pt x="184" y="215"/>
                  </a:lnTo>
                  <a:lnTo>
                    <a:pt x="178" y="210"/>
                  </a:lnTo>
                  <a:lnTo>
                    <a:pt x="173" y="205"/>
                  </a:lnTo>
                  <a:lnTo>
                    <a:pt x="170" y="202"/>
                  </a:lnTo>
                  <a:lnTo>
                    <a:pt x="165" y="198"/>
                  </a:lnTo>
                  <a:lnTo>
                    <a:pt x="163" y="196"/>
                  </a:lnTo>
                  <a:lnTo>
                    <a:pt x="161" y="195"/>
                  </a:lnTo>
                  <a:lnTo>
                    <a:pt x="158" y="194"/>
                  </a:lnTo>
                  <a:lnTo>
                    <a:pt x="157" y="194"/>
                  </a:lnTo>
                  <a:lnTo>
                    <a:pt x="154" y="196"/>
                  </a:lnTo>
                  <a:lnTo>
                    <a:pt x="146" y="202"/>
                  </a:lnTo>
                  <a:lnTo>
                    <a:pt x="140" y="206"/>
                  </a:lnTo>
                  <a:lnTo>
                    <a:pt x="132" y="210"/>
                  </a:lnTo>
                  <a:lnTo>
                    <a:pt x="123" y="213"/>
                  </a:lnTo>
                  <a:lnTo>
                    <a:pt x="114" y="216"/>
                  </a:lnTo>
                  <a:lnTo>
                    <a:pt x="104" y="219"/>
                  </a:lnTo>
                  <a:lnTo>
                    <a:pt x="95" y="220"/>
                  </a:lnTo>
                  <a:lnTo>
                    <a:pt x="89" y="221"/>
                  </a:lnTo>
                  <a:lnTo>
                    <a:pt x="85" y="223"/>
                  </a:lnTo>
                  <a:lnTo>
                    <a:pt x="81" y="223"/>
                  </a:lnTo>
                  <a:lnTo>
                    <a:pt x="78" y="223"/>
                  </a:lnTo>
                  <a:lnTo>
                    <a:pt x="73" y="221"/>
                  </a:lnTo>
                  <a:lnTo>
                    <a:pt x="67" y="219"/>
                  </a:lnTo>
                  <a:lnTo>
                    <a:pt x="62" y="218"/>
                  </a:lnTo>
                  <a:lnTo>
                    <a:pt x="57" y="216"/>
                  </a:lnTo>
                  <a:lnTo>
                    <a:pt x="52" y="215"/>
                  </a:lnTo>
                  <a:lnTo>
                    <a:pt x="49" y="215"/>
                  </a:lnTo>
                  <a:lnTo>
                    <a:pt x="46" y="213"/>
                  </a:lnTo>
                  <a:lnTo>
                    <a:pt x="44" y="210"/>
                  </a:lnTo>
                  <a:lnTo>
                    <a:pt x="44" y="204"/>
                  </a:lnTo>
                  <a:lnTo>
                    <a:pt x="43" y="197"/>
                  </a:lnTo>
                  <a:lnTo>
                    <a:pt x="40" y="188"/>
                  </a:lnTo>
                  <a:lnTo>
                    <a:pt x="33" y="180"/>
                  </a:lnTo>
                  <a:lnTo>
                    <a:pt x="25" y="173"/>
                  </a:lnTo>
                  <a:lnTo>
                    <a:pt x="16" y="167"/>
                  </a:lnTo>
                  <a:lnTo>
                    <a:pt x="9" y="164"/>
                  </a:lnTo>
                  <a:lnTo>
                    <a:pt x="3" y="162"/>
                  </a:lnTo>
                  <a:lnTo>
                    <a:pt x="1" y="157"/>
                  </a:lnTo>
                  <a:lnTo>
                    <a:pt x="0" y="151"/>
                  </a:lnTo>
                  <a:lnTo>
                    <a:pt x="0" y="143"/>
                  </a:lnTo>
                  <a:lnTo>
                    <a:pt x="0" y="136"/>
                  </a:lnTo>
                  <a:lnTo>
                    <a:pt x="1" y="130"/>
                  </a:lnTo>
                  <a:lnTo>
                    <a:pt x="5" y="129"/>
                  </a:lnTo>
                  <a:lnTo>
                    <a:pt x="12" y="129"/>
                  </a:lnTo>
                  <a:lnTo>
                    <a:pt x="20" y="128"/>
                  </a:lnTo>
                  <a:lnTo>
                    <a:pt x="27" y="129"/>
                  </a:lnTo>
                  <a:lnTo>
                    <a:pt x="36" y="132"/>
                  </a:lnTo>
                  <a:lnTo>
                    <a:pt x="42" y="135"/>
                  </a:lnTo>
                  <a:lnTo>
                    <a:pt x="49" y="138"/>
                  </a:lnTo>
                  <a:lnTo>
                    <a:pt x="57" y="142"/>
                  </a:lnTo>
                  <a:lnTo>
                    <a:pt x="65" y="147"/>
                  </a:lnTo>
                  <a:lnTo>
                    <a:pt x="72" y="149"/>
                  </a:lnTo>
                  <a:lnTo>
                    <a:pt x="79" y="151"/>
                  </a:lnTo>
                  <a:lnTo>
                    <a:pt x="82" y="151"/>
                  </a:lnTo>
                  <a:lnTo>
                    <a:pt x="85" y="149"/>
                  </a:lnTo>
                  <a:lnTo>
                    <a:pt x="86" y="141"/>
                  </a:lnTo>
                  <a:lnTo>
                    <a:pt x="86" y="133"/>
                  </a:lnTo>
                  <a:lnTo>
                    <a:pt x="81" y="126"/>
                  </a:lnTo>
                  <a:lnTo>
                    <a:pt x="69" y="121"/>
                  </a:lnTo>
                  <a:lnTo>
                    <a:pt x="56" y="118"/>
                  </a:lnTo>
                  <a:lnTo>
                    <a:pt x="50" y="117"/>
                  </a:lnTo>
                  <a:lnTo>
                    <a:pt x="44" y="117"/>
                  </a:lnTo>
                  <a:lnTo>
                    <a:pt x="35" y="115"/>
                  </a:lnTo>
                  <a:lnTo>
                    <a:pt x="24" y="115"/>
                  </a:lnTo>
                  <a:lnTo>
                    <a:pt x="17" y="115"/>
                  </a:lnTo>
                  <a:lnTo>
                    <a:pt x="12" y="114"/>
                  </a:lnTo>
                  <a:lnTo>
                    <a:pt x="8" y="111"/>
                  </a:lnTo>
                  <a:lnTo>
                    <a:pt x="3" y="104"/>
                  </a:lnTo>
                  <a:lnTo>
                    <a:pt x="2" y="96"/>
                  </a:lnTo>
                  <a:lnTo>
                    <a:pt x="2" y="90"/>
                  </a:lnTo>
                  <a:lnTo>
                    <a:pt x="4" y="86"/>
                  </a:lnTo>
                  <a:lnTo>
                    <a:pt x="11" y="84"/>
                  </a:lnTo>
                  <a:lnTo>
                    <a:pt x="20" y="86"/>
                  </a:lnTo>
                  <a:lnTo>
                    <a:pt x="28" y="84"/>
                  </a:lnTo>
                  <a:lnTo>
                    <a:pt x="29" y="79"/>
                  </a:lnTo>
                  <a:lnTo>
                    <a:pt x="26" y="73"/>
                  </a:lnTo>
                  <a:lnTo>
                    <a:pt x="23" y="71"/>
                  </a:lnTo>
                  <a:lnTo>
                    <a:pt x="19" y="68"/>
                  </a:lnTo>
                  <a:lnTo>
                    <a:pt x="13" y="62"/>
                  </a:lnTo>
                  <a:lnTo>
                    <a:pt x="8" y="54"/>
                  </a:lnTo>
                  <a:lnTo>
                    <a:pt x="3" y="49"/>
                  </a:lnTo>
                  <a:lnTo>
                    <a:pt x="3" y="44"/>
                  </a:lnTo>
                  <a:lnTo>
                    <a:pt x="8" y="39"/>
                  </a:lnTo>
                  <a:lnTo>
                    <a:pt x="14" y="37"/>
                  </a:lnTo>
                  <a:lnTo>
                    <a:pt x="19" y="35"/>
                  </a:lnTo>
                  <a:lnTo>
                    <a:pt x="21" y="33"/>
                  </a:lnTo>
                  <a:lnTo>
                    <a:pt x="24" y="27"/>
                  </a:lnTo>
                  <a:lnTo>
                    <a:pt x="25" y="21"/>
                  </a:lnTo>
                  <a:lnTo>
                    <a:pt x="25" y="18"/>
                  </a:lnTo>
                  <a:lnTo>
                    <a:pt x="28" y="15"/>
                  </a:lnTo>
                  <a:lnTo>
                    <a:pt x="33" y="14"/>
                  </a:lnTo>
                  <a:lnTo>
                    <a:pt x="40" y="13"/>
                  </a:lnTo>
                  <a:lnTo>
                    <a:pt x="46" y="9"/>
                  </a:lnTo>
                  <a:lnTo>
                    <a:pt x="51" y="7"/>
                  </a:lnTo>
                  <a:lnTo>
                    <a:pt x="61" y="5"/>
                  </a:lnTo>
                  <a:lnTo>
                    <a:pt x="72" y="3"/>
                  </a:lnTo>
                  <a:lnTo>
                    <a:pt x="81" y="0"/>
                  </a:lnTo>
                  <a:lnTo>
                    <a:pt x="88" y="3"/>
                  </a:lnTo>
                  <a:lnTo>
                    <a:pt x="88" y="9"/>
                  </a:lnTo>
                  <a:lnTo>
                    <a:pt x="85" y="18"/>
                  </a:lnTo>
                  <a:lnTo>
                    <a:pt x="81" y="23"/>
                  </a:lnTo>
                  <a:lnTo>
                    <a:pt x="82" y="27"/>
                  </a:lnTo>
                  <a:lnTo>
                    <a:pt x="88" y="26"/>
                  </a:lnTo>
                  <a:lnTo>
                    <a:pt x="95" y="23"/>
                  </a:lnTo>
                  <a:lnTo>
                    <a:pt x="100" y="24"/>
                  </a:lnTo>
                  <a:lnTo>
                    <a:pt x="102" y="27"/>
                  </a:lnTo>
                  <a:lnTo>
                    <a:pt x="104" y="34"/>
                  </a:lnTo>
                  <a:lnTo>
                    <a:pt x="110" y="41"/>
                  </a:lnTo>
                  <a:lnTo>
                    <a:pt x="117" y="46"/>
                  </a:lnTo>
                  <a:lnTo>
                    <a:pt x="124" y="47"/>
                  </a:lnTo>
                  <a:lnTo>
                    <a:pt x="127" y="45"/>
                  </a:lnTo>
                  <a:lnTo>
                    <a:pt x="127" y="38"/>
                  </a:lnTo>
                  <a:lnTo>
                    <a:pt x="126" y="31"/>
                  </a:lnTo>
                  <a:lnTo>
                    <a:pt x="125" y="27"/>
                  </a:lnTo>
                  <a:lnTo>
                    <a:pt x="129" y="27"/>
                  </a:lnTo>
                  <a:lnTo>
                    <a:pt x="134" y="33"/>
                  </a:lnTo>
                  <a:lnTo>
                    <a:pt x="140" y="39"/>
                  </a:lnTo>
                  <a:lnTo>
                    <a:pt x="145" y="47"/>
                  </a:lnTo>
                  <a:lnTo>
                    <a:pt x="146" y="58"/>
                  </a:lnTo>
                  <a:lnTo>
                    <a:pt x="147" y="69"/>
                  </a:lnTo>
                  <a:lnTo>
                    <a:pt x="148" y="80"/>
                  </a:lnTo>
                  <a:lnTo>
                    <a:pt x="152" y="83"/>
                  </a:lnTo>
                  <a:lnTo>
                    <a:pt x="155" y="75"/>
                  </a:lnTo>
                  <a:lnTo>
                    <a:pt x="158" y="64"/>
                  </a:lnTo>
                  <a:lnTo>
                    <a:pt x="161" y="57"/>
                  </a:lnTo>
                  <a:lnTo>
                    <a:pt x="162" y="51"/>
                  </a:lnTo>
                  <a:lnTo>
                    <a:pt x="160" y="46"/>
                  </a:lnTo>
                  <a:lnTo>
                    <a:pt x="157" y="39"/>
                  </a:lnTo>
                  <a:lnTo>
                    <a:pt x="156" y="33"/>
                  </a:lnTo>
                  <a:lnTo>
                    <a:pt x="157" y="27"/>
                  </a:lnTo>
                  <a:lnTo>
                    <a:pt x="160" y="22"/>
                  </a:lnTo>
                  <a:lnTo>
                    <a:pt x="164" y="20"/>
                  </a:lnTo>
                  <a:lnTo>
                    <a:pt x="169" y="21"/>
                  </a:lnTo>
                  <a:lnTo>
                    <a:pt x="173" y="23"/>
                  </a:lnTo>
                  <a:lnTo>
                    <a:pt x="179" y="26"/>
                  </a:lnTo>
                  <a:lnTo>
                    <a:pt x="181" y="24"/>
                  </a:lnTo>
                  <a:lnTo>
                    <a:pt x="183" y="22"/>
                  </a:lnTo>
                  <a:lnTo>
                    <a:pt x="181" y="19"/>
                  </a:lnTo>
                  <a:lnTo>
                    <a:pt x="181" y="18"/>
                  </a:lnTo>
                  <a:lnTo>
                    <a:pt x="179" y="15"/>
                  </a:lnTo>
                  <a:lnTo>
                    <a:pt x="175" y="11"/>
                  </a:lnTo>
                  <a:lnTo>
                    <a:pt x="172" y="7"/>
                  </a:lnTo>
                  <a:lnTo>
                    <a:pt x="179" y="5"/>
                  </a:lnTo>
                  <a:lnTo>
                    <a:pt x="185" y="5"/>
                  </a:lnTo>
                  <a:lnTo>
                    <a:pt x="192" y="5"/>
                  </a:lnTo>
                  <a:lnTo>
                    <a:pt x="198" y="5"/>
                  </a:lnTo>
                  <a:lnTo>
                    <a:pt x="203" y="6"/>
                  </a:lnTo>
                  <a:lnTo>
                    <a:pt x="208" y="8"/>
                  </a:lnTo>
                  <a:lnTo>
                    <a:pt x="211" y="11"/>
                  </a:lnTo>
                  <a:lnTo>
                    <a:pt x="213" y="15"/>
                  </a:lnTo>
                  <a:lnTo>
                    <a:pt x="211" y="21"/>
                  </a:lnTo>
                  <a:lnTo>
                    <a:pt x="207" y="31"/>
                  </a:lnTo>
                  <a:lnTo>
                    <a:pt x="203" y="37"/>
                  </a:lnTo>
                  <a:lnTo>
                    <a:pt x="199" y="39"/>
                  </a:lnTo>
                  <a:lnTo>
                    <a:pt x="195" y="42"/>
                  </a:lnTo>
                  <a:lnTo>
                    <a:pt x="192" y="45"/>
                  </a:lnTo>
                  <a:lnTo>
                    <a:pt x="193" y="52"/>
                  </a:lnTo>
                  <a:lnTo>
                    <a:pt x="195" y="60"/>
                  </a:lnTo>
                  <a:lnTo>
                    <a:pt x="196" y="69"/>
                  </a:lnTo>
                  <a:lnTo>
                    <a:pt x="198" y="79"/>
                  </a:lnTo>
                  <a:lnTo>
                    <a:pt x="199" y="89"/>
                  </a:lnTo>
                  <a:lnTo>
                    <a:pt x="201" y="98"/>
                  </a:lnTo>
                  <a:lnTo>
                    <a:pt x="201" y="105"/>
                  </a:lnTo>
                  <a:lnTo>
                    <a:pt x="200" y="110"/>
                  </a:lnTo>
                  <a:lnTo>
                    <a:pt x="199" y="112"/>
                  </a:lnTo>
                  <a:lnTo>
                    <a:pt x="198" y="115"/>
                  </a:lnTo>
                  <a:lnTo>
                    <a:pt x="198" y="122"/>
                  </a:lnTo>
                  <a:lnTo>
                    <a:pt x="201" y="130"/>
                  </a:lnTo>
                  <a:lnTo>
                    <a:pt x="205" y="136"/>
                  </a:lnTo>
                  <a:lnTo>
                    <a:pt x="209" y="141"/>
                  </a:lnTo>
                  <a:lnTo>
                    <a:pt x="216" y="147"/>
                  </a:lnTo>
                  <a:lnTo>
                    <a:pt x="224" y="153"/>
                  </a:lnTo>
                  <a:lnTo>
                    <a:pt x="231" y="158"/>
                  </a:lnTo>
                  <a:lnTo>
                    <a:pt x="237" y="160"/>
                  </a:lnTo>
                  <a:lnTo>
                    <a:pt x="239" y="16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57" name="Freeform 445">
              <a:extLst>
                <a:ext uri="{FF2B5EF4-FFF2-40B4-BE49-F238E27FC236}">
                  <a16:creationId xmlns:a16="http://schemas.microsoft.com/office/drawing/2014/main" id="{C70B88DF-5C71-48E1-331C-242A86820ACF}"/>
                </a:ext>
              </a:extLst>
            </p:cNvPr>
            <p:cNvSpPr>
              <a:spLocks/>
            </p:cNvSpPr>
            <p:nvPr/>
          </p:nvSpPr>
          <p:spPr bwMode="auto">
            <a:xfrm>
              <a:off x="6731223" y="3404862"/>
              <a:ext cx="27822" cy="14516"/>
            </a:xfrm>
            <a:custGeom>
              <a:avLst/>
              <a:gdLst>
                <a:gd name="T0" fmla="*/ 2147483646 w 23"/>
                <a:gd name="T1" fmla="*/ 0 h 18"/>
                <a:gd name="T2" fmla="*/ 2147483646 w 23"/>
                <a:gd name="T3" fmla="*/ 2147483646 h 18"/>
                <a:gd name="T4" fmla="*/ 2147483646 w 23"/>
                <a:gd name="T5" fmla="*/ 2147483646 h 18"/>
                <a:gd name="T6" fmla="*/ 0 w 23"/>
                <a:gd name="T7" fmla="*/ 2147483646 h 18"/>
                <a:gd name="T8" fmla="*/ 2147483646 w 23"/>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18">
                  <a:moveTo>
                    <a:pt x="2" y="0"/>
                  </a:moveTo>
                  <a:lnTo>
                    <a:pt x="23" y="1"/>
                  </a:lnTo>
                  <a:lnTo>
                    <a:pt x="21" y="18"/>
                  </a:lnTo>
                  <a:lnTo>
                    <a:pt x="0" y="13"/>
                  </a:lnTo>
                  <a:lnTo>
                    <a:pt x="2" y="0"/>
                  </a:lnTo>
                  <a:close/>
                </a:path>
              </a:pathLst>
            </a:custGeom>
            <a:grpFill/>
            <a:ln w="6350" cap="flat" cmpd="sng">
              <a:solidFill>
                <a:schemeClr val="bg1"/>
              </a:solidFill>
              <a:prstDash val="solid"/>
              <a:round/>
              <a:headEnd type="none" w="med" len="med"/>
              <a:tailEnd type="none" w="med" len="med"/>
            </a:ln>
            <a:effectLst/>
          </p:spPr>
          <p:txBody>
            <a:bodyPr/>
            <a:lstStyle/>
            <a:p>
              <a:pPr eaLnBrk="1" fontAlgn="auto" hangingPunct="1">
                <a:spcBef>
                  <a:spcPts val="0"/>
                </a:spcBef>
                <a:spcAft>
                  <a:spcPts val="0"/>
                </a:spcAft>
                <a:defRPr/>
              </a:pPr>
              <a:endParaRPr lang="en-GB" dirty="0">
                <a:latin typeface="+mn-lt"/>
              </a:endParaRPr>
            </a:p>
          </p:txBody>
        </p:sp>
        <p:sp>
          <p:nvSpPr>
            <p:cNvPr id="158" name="Freeform 450">
              <a:extLst>
                <a:ext uri="{FF2B5EF4-FFF2-40B4-BE49-F238E27FC236}">
                  <a16:creationId xmlns:a16="http://schemas.microsoft.com/office/drawing/2014/main" id="{7A8AAD2C-8E95-3FA0-890F-8140DE8B94A3}"/>
                </a:ext>
              </a:extLst>
            </p:cNvPr>
            <p:cNvSpPr>
              <a:spLocks/>
            </p:cNvSpPr>
            <p:nvPr/>
          </p:nvSpPr>
          <p:spPr bwMode="auto">
            <a:xfrm>
              <a:off x="7525972" y="2053667"/>
              <a:ext cx="100403" cy="38709"/>
            </a:xfrm>
            <a:custGeom>
              <a:avLst/>
              <a:gdLst>
                <a:gd name="T0" fmla="*/ 2147483646 w 114"/>
                <a:gd name="T1" fmla="*/ 0 h 54"/>
                <a:gd name="T2" fmla="*/ 2147483646 w 114"/>
                <a:gd name="T3" fmla="*/ 2147483646 h 54"/>
                <a:gd name="T4" fmla="*/ 2147483646 w 114"/>
                <a:gd name="T5" fmla="*/ 2147483646 h 54"/>
                <a:gd name="T6" fmla="*/ 2147483646 w 114"/>
                <a:gd name="T7" fmla="*/ 0 h 54"/>
                <a:gd name="T8" fmla="*/ 2147483646 w 114"/>
                <a:gd name="T9" fmla="*/ 2147483646 h 54"/>
                <a:gd name="T10" fmla="*/ 2147483646 w 114"/>
                <a:gd name="T11" fmla="*/ 2147483646 h 54"/>
                <a:gd name="T12" fmla="*/ 2147483646 w 114"/>
                <a:gd name="T13" fmla="*/ 2147483646 h 54"/>
                <a:gd name="T14" fmla="*/ 2147483646 w 114"/>
                <a:gd name="T15" fmla="*/ 2147483646 h 54"/>
                <a:gd name="T16" fmla="*/ 2147483646 w 114"/>
                <a:gd name="T17" fmla="*/ 2147483646 h 54"/>
                <a:gd name="T18" fmla="*/ 2147483646 w 114"/>
                <a:gd name="T19" fmla="*/ 2147483646 h 54"/>
                <a:gd name="T20" fmla="*/ 2147483646 w 114"/>
                <a:gd name="T21" fmla="*/ 2147483646 h 54"/>
                <a:gd name="T22" fmla="*/ 0 w 114"/>
                <a:gd name="T23" fmla="*/ 2147483646 h 54"/>
                <a:gd name="T24" fmla="*/ 2147483646 w 114"/>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4" h="54">
                  <a:moveTo>
                    <a:pt x="14" y="0"/>
                  </a:moveTo>
                  <a:lnTo>
                    <a:pt x="26" y="14"/>
                  </a:lnTo>
                  <a:lnTo>
                    <a:pt x="54" y="4"/>
                  </a:lnTo>
                  <a:lnTo>
                    <a:pt x="88" y="0"/>
                  </a:lnTo>
                  <a:lnTo>
                    <a:pt x="114" y="18"/>
                  </a:lnTo>
                  <a:lnTo>
                    <a:pt x="96" y="38"/>
                  </a:lnTo>
                  <a:lnTo>
                    <a:pt x="68" y="54"/>
                  </a:lnTo>
                  <a:lnTo>
                    <a:pt x="30" y="42"/>
                  </a:lnTo>
                  <a:lnTo>
                    <a:pt x="10" y="44"/>
                  </a:lnTo>
                  <a:lnTo>
                    <a:pt x="26" y="36"/>
                  </a:lnTo>
                  <a:lnTo>
                    <a:pt x="16" y="22"/>
                  </a:lnTo>
                  <a:lnTo>
                    <a:pt x="0" y="16"/>
                  </a:lnTo>
                  <a:lnTo>
                    <a:pt x="14" y="0"/>
                  </a:lnTo>
                  <a:close/>
                </a:path>
              </a:pathLst>
            </a:custGeom>
            <a:grpFill/>
            <a:ln w="9525" cap="flat" cmpd="sng">
              <a:solidFill>
                <a:schemeClr val="bg1"/>
              </a:solidFill>
              <a:prstDash val="solid"/>
              <a:round/>
              <a:headEnd/>
              <a:tailEnd/>
            </a:ln>
            <a:effectLst/>
          </p:spPr>
          <p:txBody>
            <a:bodyPr anchor="ctr"/>
            <a:lstStyle/>
            <a:p>
              <a:pPr eaLnBrk="1" fontAlgn="auto" hangingPunct="1">
                <a:spcBef>
                  <a:spcPts val="0"/>
                </a:spcBef>
                <a:spcAft>
                  <a:spcPts val="0"/>
                </a:spcAft>
                <a:defRPr/>
              </a:pPr>
              <a:endParaRPr lang="en-GB" dirty="0">
                <a:latin typeface="+mn-lt"/>
              </a:endParaRPr>
            </a:p>
          </p:txBody>
        </p:sp>
        <p:sp>
          <p:nvSpPr>
            <p:cNvPr id="159" name="Freeform 451">
              <a:extLst>
                <a:ext uri="{FF2B5EF4-FFF2-40B4-BE49-F238E27FC236}">
                  <a16:creationId xmlns:a16="http://schemas.microsoft.com/office/drawing/2014/main" id="{DF58470A-00AC-901A-981D-140B85EF3703}"/>
                </a:ext>
              </a:extLst>
            </p:cNvPr>
            <p:cNvSpPr>
              <a:spLocks/>
            </p:cNvSpPr>
            <p:nvPr/>
          </p:nvSpPr>
          <p:spPr bwMode="auto">
            <a:xfrm>
              <a:off x="10570697" y="3679456"/>
              <a:ext cx="164514" cy="141530"/>
            </a:xfrm>
            <a:custGeom>
              <a:avLst/>
              <a:gdLst>
                <a:gd name="T0" fmla="*/ 2147483646 w 575"/>
                <a:gd name="T1" fmla="*/ 2147483646 h 488"/>
                <a:gd name="T2" fmla="*/ 2147483646 w 575"/>
                <a:gd name="T3" fmla="*/ 2147483646 h 488"/>
                <a:gd name="T4" fmla="*/ 2147483646 w 575"/>
                <a:gd name="T5" fmla="*/ 2147483646 h 488"/>
                <a:gd name="T6" fmla="*/ 2147483646 w 575"/>
                <a:gd name="T7" fmla="*/ 2147483646 h 488"/>
                <a:gd name="T8" fmla="*/ 2147483646 w 575"/>
                <a:gd name="T9" fmla="*/ 0 h 488"/>
                <a:gd name="T10" fmla="*/ 2147483646 w 575"/>
                <a:gd name="T11" fmla="*/ 2147483646 h 488"/>
                <a:gd name="T12" fmla="*/ 0 w 575"/>
                <a:gd name="T13" fmla="*/ 2147483646 h 488"/>
                <a:gd name="T14" fmla="*/ 2147483646 w 575"/>
                <a:gd name="T15" fmla="*/ 2147483646 h 488"/>
                <a:gd name="T16" fmla="*/ 2147483646 w 575"/>
                <a:gd name="T17" fmla="*/ 2147483646 h 488"/>
                <a:gd name="T18" fmla="*/ 2147483646 w 575"/>
                <a:gd name="T19" fmla="*/ 2147483646 h 488"/>
                <a:gd name="T20" fmla="*/ 2147483646 w 575"/>
                <a:gd name="T21" fmla="*/ 2147483646 h 488"/>
                <a:gd name="T22" fmla="*/ 2147483646 w 575"/>
                <a:gd name="T23" fmla="*/ 2147483646 h 488"/>
                <a:gd name="T24" fmla="*/ 2147483646 w 575"/>
                <a:gd name="T25" fmla="*/ 2147483646 h 488"/>
                <a:gd name="T26" fmla="*/ 2147483646 w 575"/>
                <a:gd name="T27" fmla="*/ 2147483646 h 488"/>
                <a:gd name="T28" fmla="*/ 2147483646 w 575"/>
                <a:gd name="T29" fmla="*/ 2147483646 h 488"/>
                <a:gd name="T30" fmla="*/ 2147483646 w 575"/>
                <a:gd name="T31" fmla="*/ 2147483646 h 488"/>
                <a:gd name="T32" fmla="*/ 2147483646 w 575"/>
                <a:gd name="T33" fmla="*/ 2147483646 h 488"/>
                <a:gd name="T34" fmla="*/ 2147483646 w 575"/>
                <a:gd name="T35" fmla="*/ 2147483646 h 488"/>
                <a:gd name="T36" fmla="*/ 2147483646 w 575"/>
                <a:gd name="T37" fmla="*/ 2147483646 h 488"/>
                <a:gd name="T38" fmla="*/ 2147483646 w 575"/>
                <a:gd name="T39" fmla="*/ 2147483646 h 488"/>
                <a:gd name="T40" fmla="*/ 2147483646 w 575"/>
                <a:gd name="T41" fmla="*/ 2147483646 h 4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5" h="488">
                  <a:moveTo>
                    <a:pt x="410" y="71"/>
                  </a:moveTo>
                  <a:lnTo>
                    <a:pt x="321" y="142"/>
                  </a:lnTo>
                  <a:lnTo>
                    <a:pt x="233" y="142"/>
                  </a:lnTo>
                  <a:lnTo>
                    <a:pt x="178" y="71"/>
                  </a:lnTo>
                  <a:lnTo>
                    <a:pt x="107" y="0"/>
                  </a:lnTo>
                  <a:lnTo>
                    <a:pt x="36" y="19"/>
                  </a:lnTo>
                  <a:lnTo>
                    <a:pt x="0" y="90"/>
                  </a:lnTo>
                  <a:lnTo>
                    <a:pt x="72" y="124"/>
                  </a:lnTo>
                  <a:lnTo>
                    <a:pt x="89" y="159"/>
                  </a:lnTo>
                  <a:lnTo>
                    <a:pt x="107" y="213"/>
                  </a:lnTo>
                  <a:lnTo>
                    <a:pt x="160" y="213"/>
                  </a:lnTo>
                  <a:lnTo>
                    <a:pt x="197" y="230"/>
                  </a:lnTo>
                  <a:lnTo>
                    <a:pt x="321" y="283"/>
                  </a:lnTo>
                  <a:lnTo>
                    <a:pt x="446" y="353"/>
                  </a:lnTo>
                  <a:lnTo>
                    <a:pt x="465" y="389"/>
                  </a:lnTo>
                  <a:lnTo>
                    <a:pt x="393" y="424"/>
                  </a:lnTo>
                  <a:lnTo>
                    <a:pt x="465" y="442"/>
                  </a:lnTo>
                  <a:lnTo>
                    <a:pt x="518" y="459"/>
                  </a:lnTo>
                  <a:lnTo>
                    <a:pt x="575" y="488"/>
                  </a:lnTo>
                  <a:lnTo>
                    <a:pt x="575" y="122"/>
                  </a:lnTo>
                  <a:lnTo>
                    <a:pt x="410" y="71"/>
                  </a:lnTo>
                  <a:close/>
                </a:path>
              </a:pathLst>
            </a:custGeom>
            <a:grpFill/>
            <a:ln w="9525" cap="flat" cmpd="sng">
              <a:solidFill>
                <a:schemeClr val="bg1"/>
              </a:solidFill>
              <a:prstDash val="solid"/>
              <a:round/>
              <a:headEnd type="none" w="med" len="med"/>
              <a:tailEnd type="none" w="med" len="med"/>
            </a:ln>
            <a:effectLst/>
          </p:spPr>
          <p:txBody>
            <a:bodyPr/>
            <a:lstStyle/>
            <a:p>
              <a:pPr eaLnBrk="1" fontAlgn="auto" hangingPunct="1">
                <a:spcBef>
                  <a:spcPts val="0"/>
                </a:spcBef>
                <a:spcAft>
                  <a:spcPts val="0"/>
                </a:spcAft>
                <a:defRPr/>
              </a:pPr>
              <a:endParaRPr lang="en-GB" dirty="0">
                <a:latin typeface="+mn-lt"/>
              </a:endParaRPr>
            </a:p>
          </p:txBody>
        </p:sp>
        <p:sp>
          <p:nvSpPr>
            <p:cNvPr id="160" name="Freeform 452">
              <a:extLst>
                <a:ext uri="{FF2B5EF4-FFF2-40B4-BE49-F238E27FC236}">
                  <a16:creationId xmlns:a16="http://schemas.microsoft.com/office/drawing/2014/main" id="{7F80D21A-02A6-7A00-3030-89EA54CC5F2A}"/>
                </a:ext>
              </a:extLst>
            </p:cNvPr>
            <p:cNvSpPr>
              <a:spLocks/>
            </p:cNvSpPr>
            <p:nvPr/>
          </p:nvSpPr>
          <p:spPr bwMode="auto">
            <a:xfrm>
              <a:off x="10735212" y="3713327"/>
              <a:ext cx="133063" cy="129434"/>
            </a:xfrm>
            <a:custGeom>
              <a:avLst/>
              <a:gdLst>
                <a:gd name="T0" fmla="*/ 2147483646 w 460"/>
                <a:gd name="T1" fmla="*/ 2147483646 h 443"/>
                <a:gd name="T2" fmla="*/ 2147483646 w 460"/>
                <a:gd name="T3" fmla="*/ 2147483646 h 443"/>
                <a:gd name="T4" fmla="*/ 2147483646 w 460"/>
                <a:gd name="T5" fmla="*/ 2147483646 h 443"/>
                <a:gd name="T6" fmla="*/ 2147483646 w 460"/>
                <a:gd name="T7" fmla="*/ 2147483646 h 443"/>
                <a:gd name="T8" fmla="*/ 2147483646 w 460"/>
                <a:gd name="T9" fmla="*/ 2147483646 h 443"/>
                <a:gd name="T10" fmla="*/ 2147483646 w 460"/>
                <a:gd name="T11" fmla="*/ 2147483646 h 443"/>
                <a:gd name="T12" fmla="*/ 0 w 460"/>
                <a:gd name="T13" fmla="*/ 0 h 443"/>
                <a:gd name="T14" fmla="*/ 0 w 460"/>
                <a:gd name="T15" fmla="*/ 2147483646 h 443"/>
                <a:gd name="T16" fmla="*/ 2147483646 w 460"/>
                <a:gd name="T17" fmla="*/ 2147483646 h 443"/>
                <a:gd name="T18" fmla="*/ 2147483646 w 460"/>
                <a:gd name="T19" fmla="*/ 2147483646 h 443"/>
                <a:gd name="T20" fmla="*/ 2147483646 w 460"/>
                <a:gd name="T21" fmla="*/ 2147483646 h 443"/>
                <a:gd name="T22" fmla="*/ 2147483646 w 460"/>
                <a:gd name="T23" fmla="*/ 2147483646 h 443"/>
                <a:gd name="T24" fmla="*/ 2147483646 w 460"/>
                <a:gd name="T25" fmla="*/ 2147483646 h 443"/>
                <a:gd name="T26" fmla="*/ 2147483646 w 460"/>
                <a:gd name="T27" fmla="*/ 2147483646 h 443"/>
                <a:gd name="T28" fmla="*/ 2147483646 w 460"/>
                <a:gd name="T29" fmla="*/ 2147483646 h 443"/>
                <a:gd name="T30" fmla="*/ 2147483646 w 460"/>
                <a:gd name="T31" fmla="*/ 2147483646 h 443"/>
                <a:gd name="T32" fmla="*/ 2147483646 w 460"/>
                <a:gd name="T33" fmla="*/ 2147483646 h 44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60" h="443">
                  <a:moveTo>
                    <a:pt x="353" y="302"/>
                  </a:moveTo>
                  <a:lnTo>
                    <a:pt x="336" y="249"/>
                  </a:lnTo>
                  <a:lnTo>
                    <a:pt x="372" y="214"/>
                  </a:lnTo>
                  <a:lnTo>
                    <a:pt x="283" y="161"/>
                  </a:lnTo>
                  <a:lnTo>
                    <a:pt x="247" y="108"/>
                  </a:lnTo>
                  <a:lnTo>
                    <a:pt x="122" y="37"/>
                  </a:lnTo>
                  <a:lnTo>
                    <a:pt x="0" y="0"/>
                  </a:lnTo>
                  <a:lnTo>
                    <a:pt x="0" y="366"/>
                  </a:lnTo>
                  <a:lnTo>
                    <a:pt x="14" y="373"/>
                  </a:lnTo>
                  <a:lnTo>
                    <a:pt x="67" y="373"/>
                  </a:lnTo>
                  <a:lnTo>
                    <a:pt x="122" y="320"/>
                  </a:lnTo>
                  <a:lnTo>
                    <a:pt x="211" y="284"/>
                  </a:lnTo>
                  <a:lnTo>
                    <a:pt x="264" y="320"/>
                  </a:lnTo>
                  <a:lnTo>
                    <a:pt x="389" y="408"/>
                  </a:lnTo>
                  <a:lnTo>
                    <a:pt x="460" y="443"/>
                  </a:lnTo>
                  <a:lnTo>
                    <a:pt x="460" y="337"/>
                  </a:lnTo>
                  <a:lnTo>
                    <a:pt x="353" y="302"/>
                  </a:lnTo>
                  <a:close/>
                </a:path>
              </a:pathLst>
            </a:custGeom>
            <a:grpFill/>
            <a:ln w="9525" cap="flat" cmpd="sng">
              <a:solidFill>
                <a:schemeClr val="bg1"/>
              </a:solidFill>
              <a:prstDash val="solid"/>
              <a:round/>
              <a:headEnd type="none" w="med" len="med"/>
              <a:tailEnd type="none" w="med" len="med"/>
            </a:ln>
            <a:effectLst/>
          </p:spPr>
          <p:txBody>
            <a:bodyPr/>
            <a:lstStyle/>
            <a:p>
              <a:pPr eaLnBrk="1" fontAlgn="auto" hangingPunct="1">
                <a:spcBef>
                  <a:spcPts val="0"/>
                </a:spcBef>
                <a:spcAft>
                  <a:spcPts val="0"/>
                </a:spcAft>
                <a:defRPr/>
              </a:pPr>
              <a:endParaRPr lang="en-GB" dirty="0">
                <a:latin typeface="+mn-lt"/>
              </a:endParaRPr>
            </a:p>
          </p:txBody>
        </p:sp>
        <p:grpSp>
          <p:nvGrpSpPr>
            <p:cNvPr id="161" name="Group 453">
              <a:extLst>
                <a:ext uri="{FF2B5EF4-FFF2-40B4-BE49-F238E27FC236}">
                  <a16:creationId xmlns:a16="http://schemas.microsoft.com/office/drawing/2014/main" id="{6EC35857-4578-FC49-0B5A-19DAE864A14A}"/>
                </a:ext>
              </a:extLst>
            </p:cNvPr>
            <p:cNvGrpSpPr>
              <a:grpSpLocks/>
            </p:cNvGrpSpPr>
            <p:nvPr/>
          </p:nvGrpSpPr>
          <p:grpSpPr bwMode="auto">
            <a:xfrm>
              <a:off x="7886452" y="2350035"/>
              <a:ext cx="191127" cy="280642"/>
              <a:chOff x="2201" y="1250"/>
              <a:chExt cx="133" cy="193"/>
            </a:xfrm>
            <a:grpFill/>
          </p:grpSpPr>
          <p:sp>
            <p:nvSpPr>
              <p:cNvPr id="202" name="Freeform 454">
                <a:extLst>
                  <a:ext uri="{FF2B5EF4-FFF2-40B4-BE49-F238E27FC236}">
                    <a16:creationId xmlns:a16="http://schemas.microsoft.com/office/drawing/2014/main" id="{5CC5C407-5639-E55E-2101-91FD5AE340C7}"/>
                  </a:ext>
                </a:extLst>
              </p:cNvPr>
              <p:cNvSpPr>
                <a:spLocks/>
              </p:cNvSpPr>
              <p:nvPr/>
            </p:nvSpPr>
            <p:spPr bwMode="auto">
              <a:xfrm>
                <a:off x="2234" y="1250"/>
                <a:ext cx="100" cy="193"/>
              </a:xfrm>
              <a:custGeom>
                <a:avLst/>
                <a:gdLst>
                  <a:gd name="T0" fmla="*/ 2265696 w 24"/>
                  <a:gd name="T1" fmla="*/ 11636360 h 47"/>
                  <a:gd name="T2" fmla="*/ 1548613 w 24"/>
                  <a:gd name="T3" fmla="*/ 10984915 h 47"/>
                  <a:gd name="T4" fmla="*/ 3815242 w 24"/>
                  <a:gd name="T5" fmla="*/ 9628014 h 47"/>
                  <a:gd name="T6" fmla="*/ 3443575 w 24"/>
                  <a:gd name="T7" fmla="*/ 8328599 h 47"/>
                  <a:gd name="T8" fmla="*/ 3008975 w 24"/>
                  <a:gd name="T9" fmla="*/ 7283639 h 47"/>
                  <a:gd name="T10" fmla="*/ 1177883 w 24"/>
                  <a:gd name="T11" fmla="*/ 7283639 h 47"/>
                  <a:gd name="T12" fmla="*/ 1548613 w 24"/>
                  <a:gd name="T13" fmla="*/ 5335900 h 47"/>
                  <a:gd name="T14" fmla="*/ 371667 w 24"/>
                  <a:gd name="T15" fmla="*/ 5983953 h 47"/>
                  <a:gd name="T16" fmla="*/ 0 w 24"/>
                  <a:gd name="T17" fmla="*/ 4290936 h 47"/>
                  <a:gd name="T18" fmla="*/ 0 w 24"/>
                  <a:gd name="T19" fmla="*/ 2675083 h 47"/>
                  <a:gd name="T20" fmla="*/ 371667 w 24"/>
                  <a:gd name="T21" fmla="*/ 1299416 h 47"/>
                  <a:gd name="T22" fmla="*/ 1920279 w 24"/>
                  <a:gd name="T23" fmla="*/ 0 h 47"/>
                  <a:gd name="T24" fmla="*/ 3008975 w 24"/>
                  <a:gd name="T25" fmla="*/ 316438 h 47"/>
                  <a:gd name="T26" fmla="*/ 2637292 w 24"/>
                  <a:gd name="T27" fmla="*/ 2028208 h 47"/>
                  <a:gd name="T28" fmla="*/ 4907846 w 24"/>
                  <a:gd name="T29" fmla="*/ 2028208 h 47"/>
                  <a:gd name="T30" fmla="*/ 4185992 w 24"/>
                  <a:gd name="T31" fmla="*/ 3644078 h 47"/>
                  <a:gd name="T32" fmla="*/ 3443575 w 24"/>
                  <a:gd name="T33" fmla="*/ 5019458 h 47"/>
                  <a:gd name="T34" fmla="*/ 4907846 w 24"/>
                  <a:gd name="T35" fmla="*/ 5652403 h 47"/>
                  <a:gd name="T36" fmla="*/ 6452554 w 24"/>
                  <a:gd name="T37" fmla="*/ 8012161 h 47"/>
                  <a:gd name="T38" fmla="*/ 7174704 w 24"/>
                  <a:gd name="T39" fmla="*/ 9628014 h 47"/>
                  <a:gd name="T40" fmla="*/ 7174704 w 24"/>
                  <a:gd name="T41" fmla="*/ 10591397 h 47"/>
                  <a:gd name="T42" fmla="*/ 8723388 w 24"/>
                  <a:gd name="T43" fmla="*/ 10591397 h 47"/>
                  <a:gd name="T44" fmla="*/ 8351425 w 24"/>
                  <a:gd name="T45" fmla="*/ 12936043 h 47"/>
                  <a:gd name="T46" fmla="*/ 9094983 w 24"/>
                  <a:gd name="T47" fmla="*/ 13252214 h 47"/>
                  <a:gd name="T48" fmla="*/ 6452554 w 24"/>
                  <a:gd name="T49" fmla="*/ 14312535 h 47"/>
                  <a:gd name="T50" fmla="*/ 4185992 w 24"/>
                  <a:gd name="T51" fmla="*/ 14628977 h 47"/>
                  <a:gd name="T52" fmla="*/ 3008975 w 24"/>
                  <a:gd name="T53" fmla="*/ 14963980 h 47"/>
                  <a:gd name="T54" fmla="*/ 1548613 w 24"/>
                  <a:gd name="T55" fmla="*/ 14963980 h 47"/>
                  <a:gd name="T56" fmla="*/ 371667 w 24"/>
                  <a:gd name="T57" fmla="*/ 15280422 h 47"/>
                  <a:gd name="T58" fmla="*/ 1920279 w 24"/>
                  <a:gd name="T59" fmla="*/ 13899088 h 47"/>
                  <a:gd name="T60" fmla="*/ 2265696 w 24"/>
                  <a:gd name="T61" fmla="*/ 12619535 h 47"/>
                  <a:gd name="T62" fmla="*/ 1177883 w 24"/>
                  <a:gd name="T63" fmla="*/ 12284331 h 4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4" h="47">
                    <a:moveTo>
                      <a:pt x="3" y="37"/>
                    </a:moveTo>
                    <a:cubicBezTo>
                      <a:pt x="6" y="35"/>
                      <a:pt x="6" y="35"/>
                      <a:pt x="6" y="35"/>
                    </a:cubicBezTo>
                    <a:cubicBezTo>
                      <a:pt x="6" y="33"/>
                      <a:pt x="6" y="33"/>
                      <a:pt x="6" y="33"/>
                    </a:cubicBezTo>
                    <a:cubicBezTo>
                      <a:pt x="4" y="33"/>
                      <a:pt x="4" y="33"/>
                      <a:pt x="4" y="33"/>
                    </a:cubicBezTo>
                    <a:cubicBezTo>
                      <a:pt x="6" y="30"/>
                      <a:pt x="6" y="30"/>
                      <a:pt x="6" y="30"/>
                    </a:cubicBezTo>
                    <a:cubicBezTo>
                      <a:pt x="10" y="29"/>
                      <a:pt x="10" y="29"/>
                      <a:pt x="10" y="29"/>
                    </a:cubicBezTo>
                    <a:cubicBezTo>
                      <a:pt x="9" y="26"/>
                      <a:pt x="9" y="26"/>
                      <a:pt x="9" y="26"/>
                    </a:cubicBezTo>
                    <a:cubicBezTo>
                      <a:pt x="9" y="25"/>
                      <a:pt x="9" y="25"/>
                      <a:pt x="9" y="25"/>
                    </a:cubicBezTo>
                    <a:cubicBezTo>
                      <a:pt x="8" y="23"/>
                      <a:pt x="8" y="23"/>
                      <a:pt x="8" y="23"/>
                    </a:cubicBezTo>
                    <a:cubicBezTo>
                      <a:pt x="8" y="22"/>
                      <a:pt x="8" y="22"/>
                      <a:pt x="8" y="22"/>
                    </a:cubicBezTo>
                    <a:cubicBezTo>
                      <a:pt x="5" y="22"/>
                      <a:pt x="5" y="22"/>
                      <a:pt x="5" y="22"/>
                    </a:cubicBezTo>
                    <a:cubicBezTo>
                      <a:pt x="3" y="22"/>
                      <a:pt x="3" y="22"/>
                      <a:pt x="3" y="22"/>
                    </a:cubicBezTo>
                    <a:cubicBezTo>
                      <a:pt x="3" y="20"/>
                      <a:pt x="3" y="20"/>
                      <a:pt x="3" y="20"/>
                    </a:cubicBezTo>
                    <a:cubicBezTo>
                      <a:pt x="4" y="16"/>
                      <a:pt x="4" y="16"/>
                      <a:pt x="4" y="16"/>
                    </a:cubicBezTo>
                    <a:cubicBezTo>
                      <a:pt x="2" y="16"/>
                      <a:pt x="2" y="16"/>
                      <a:pt x="2" y="16"/>
                    </a:cubicBezTo>
                    <a:cubicBezTo>
                      <a:pt x="1" y="18"/>
                      <a:pt x="1" y="18"/>
                      <a:pt x="1" y="18"/>
                    </a:cubicBezTo>
                    <a:cubicBezTo>
                      <a:pt x="1" y="18"/>
                      <a:pt x="0" y="17"/>
                      <a:pt x="0" y="16"/>
                    </a:cubicBezTo>
                    <a:cubicBezTo>
                      <a:pt x="0" y="15"/>
                      <a:pt x="0" y="13"/>
                      <a:pt x="0" y="13"/>
                    </a:cubicBezTo>
                    <a:cubicBezTo>
                      <a:pt x="0" y="11"/>
                      <a:pt x="0" y="11"/>
                      <a:pt x="0" y="11"/>
                    </a:cubicBezTo>
                    <a:cubicBezTo>
                      <a:pt x="0" y="8"/>
                      <a:pt x="0" y="8"/>
                      <a:pt x="0" y="8"/>
                    </a:cubicBezTo>
                    <a:cubicBezTo>
                      <a:pt x="0" y="6"/>
                      <a:pt x="0" y="6"/>
                      <a:pt x="0" y="6"/>
                    </a:cubicBezTo>
                    <a:cubicBezTo>
                      <a:pt x="1" y="4"/>
                      <a:pt x="1" y="4"/>
                      <a:pt x="1" y="4"/>
                    </a:cubicBezTo>
                    <a:cubicBezTo>
                      <a:pt x="3" y="0"/>
                      <a:pt x="3" y="0"/>
                      <a:pt x="3" y="0"/>
                    </a:cubicBezTo>
                    <a:cubicBezTo>
                      <a:pt x="5" y="0"/>
                      <a:pt x="5" y="0"/>
                      <a:pt x="5" y="0"/>
                    </a:cubicBezTo>
                    <a:cubicBezTo>
                      <a:pt x="8" y="0"/>
                      <a:pt x="8" y="0"/>
                      <a:pt x="8" y="0"/>
                    </a:cubicBezTo>
                    <a:cubicBezTo>
                      <a:pt x="8" y="1"/>
                      <a:pt x="8" y="1"/>
                      <a:pt x="8" y="1"/>
                    </a:cubicBezTo>
                    <a:cubicBezTo>
                      <a:pt x="6" y="5"/>
                      <a:pt x="6" y="5"/>
                      <a:pt x="6" y="5"/>
                    </a:cubicBezTo>
                    <a:cubicBezTo>
                      <a:pt x="7" y="6"/>
                      <a:pt x="7" y="6"/>
                      <a:pt x="7" y="6"/>
                    </a:cubicBezTo>
                    <a:cubicBezTo>
                      <a:pt x="10" y="5"/>
                      <a:pt x="10" y="5"/>
                      <a:pt x="10" y="5"/>
                    </a:cubicBezTo>
                    <a:cubicBezTo>
                      <a:pt x="13" y="6"/>
                      <a:pt x="13" y="6"/>
                      <a:pt x="13" y="6"/>
                    </a:cubicBezTo>
                    <a:cubicBezTo>
                      <a:pt x="12" y="8"/>
                      <a:pt x="12" y="8"/>
                      <a:pt x="12" y="8"/>
                    </a:cubicBezTo>
                    <a:cubicBezTo>
                      <a:pt x="11" y="11"/>
                      <a:pt x="11" y="11"/>
                      <a:pt x="11" y="11"/>
                    </a:cubicBezTo>
                    <a:cubicBezTo>
                      <a:pt x="9" y="14"/>
                      <a:pt x="9" y="14"/>
                      <a:pt x="9" y="14"/>
                    </a:cubicBezTo>
                    <a:cubicBezTo>
                      <a:pt x="9" y="15"/>
                      <a:pt x="9" y="15"/>
                      <a:pt x="9" y="15"/>
                    </a:cubicBezTo>
                    <a:cubicBezTo>
                      <a:pt x="11" y="16"/>
                      <a:pt x="11" y="16"/>
                      <a:pt x="11" y="16"/>
                    </a:cubicBezTo>
                    <a:cubicBezTo>
                      <a:pt x="13" y="17"/>
                      <a:pt x="13" y="17"/>
                      <a:pt x="13" y="17"/>
                    </a:cubicBezTo>
                    <a:cubicBezTo>
                      <a:pt x="15" y="22"/>
                      <a:pt x="15" y="22"/>
                      <a:pt x="15" y="22"/>
                    </a:cubicBezTo>
                    <a:cubicBezTo>
                      <a:pt x="17" y="24"/>
                      <a:pt x="17" y="24"/>
                      <a:pt x="17" y="24"/>
                    </a:cubicBezTo>
                    <a:cubicBezTo>
                      <a:pt x="20" y="28"/>
                      <a:pt x="20" y="28"/>
                      <a:pt x="20" y="28"/>
                    </a:cubicBezTo>
                    <a:cubicBezTo>
                      <a:pt x="19" y="29"/>
                      <a:pt x="19" y="29"/>
                      <a:pt x="19" y="29"/>
                    </a:cubicBezTo>
                    <a:cubicBezTo>
                      <a:pt x="19" y="30"/>
                      <a:pt x="19" y="30"/>
                      <a:pt x="19" y="30"/>
                    </a:cubicBezTo>
                    <a:cubicBezTo>
                      <a:pt x="19" y="32"/>
                      <a:pt x="19" y="32"/>
                      <a:pt x="19" y="32"/>
                    </a:cubicBezTo>
                    <a:cubicBezTo>
                      <a:pt x="21" y="32"/>
                      <a:pt x="21" y="32"/>
                      <a:pt x="21" y="32"/>
                    </a:cubicBezTo>
                    <a:cubicBezTo>
                      <a:pt x="23" y="32"/>
                      <a:pt x="23" y="32"/>
                      <a:pt x="23" y="32"/>
                    </a:cubicBezTo>
                    <a:cubicBezTo>
                      <a:pt x="24" y="36"/>
                      <a:pt x="24" y="36"/>
                      <a:pt x="24" y="36"/>
                    </a:cubicBezTo>
                    <a:cubicBezTo>
                      <a:pt x="22" y="39"/>
                      <a:pt x="22" y="39"/>
                      <a:pt x="22" y="39"/>
                    </a:cubicBezTo>
                    <a:cubicBezTo>
                      <a:pt x="22" y="40"/>
                      <a:pt x="22" y="40"/>
                      <a:pt x="22" y="40"/>
                    </a:cubicBezTo>
                    <a:cubicBezTo>
                      <a:pt x="24" y="40"/>
                      <a:pt x="24" y="40"/>
                      <a:pt x="24" y="40"/>
                    </a:cubicBezTo>
                    <a:cubicBezTo>
                      <a:pt x="22" y="41"/>
                      <a:pt x="22" y="41"/>
                      <a:pt x="22" y="41"/>
                    </a:cubicBezTo>
                    <a:cubicBezTo>
                      <a:pt x="17" y="43"/>
                      <a:pt x="17" y="43"/>
                      <a:pt x="17" y="43"/>
                    </a:cubicBezTo>
                    <a:cubicBezTo>
                      <a:pt x="14" y="43"/>
                      <a:pt x="14" y="43"/>
                      <a:pt x="14" y="43"/>
                    </a:cubicBezTo>
                    <a:cubicBezTo>
                      <a:pt x="11" y="44"/>
                      <a:pt x="11" y="44"/>
                      <a:pt x="11" y="44"/>
                    </a:cubicBezTo>
                    <a:cubicBezTo>
                      <a:pt x="11" y="44"/>
                      <a:pt x="10" y="43"/>
                      <a:pt x="9" y="43"/>
                    </a:cubicBezTo>
                    <a:cubicBezTo>
                      <a:pt x="9" y="43"/>
                      <a:pt x="8" y="45"/>
                      <a:pt x="8" y="45"/>
                    </a:cubicBezTo>
                    <a:cubicBezTo>
                      <a:pt x="6" y="45"/>
                      <a:pt x="6" y="45"/>
                      <a:pt x="6" y="45"/>
                    </a:cubicBezTo>
                    <a:cubicBezTo>
                      <a:pt x="4" y="45"/>
                      <a:pt x="4" y="45"/>
                      <a:pt x="4" y="45"/>
                    </a:cubicBezTo>
                    <a:cubicBezTo>
                      <a:pt x="3" y="47"/>
                      <a:pt x="3" y="47"/>
                      <a:pt x="3" y="47"/>
                    </a:cubicBezTo>
                    <a:cubicBezTo>
                      <a:pt x="1" y="46"/>
                      <a:pt x="1" y="46"/>
                      <a:pt x="1" y="46"/>
                    </a:cubicBezTo>
                    <a:cubicBezTo>
                      <a:pt x="2" y="44"/>
                      <a:pt x="2" y="44"/>
                      <a:pt x="2" y="44"/>
                    </a:cubicBezTo>
                    <a:cubicBezTo>
                      <a:pt x="5" y="42"/>
                      <a:pt x="5" y="42"/>
                      <a:pt x="5" y="42"/>
                    </a:cubicBezTo>
                    <a:cubicBezTo>
                      <a:pt x="8" y="39"/>
                      <a:pt x="8" y="39"/>
                      <a:pt x="8" y="39"/>
                    </a:cubicBezTo>
                    <a:cubicBezTo>
                      <a:pt x="6" y="38"/>
                      <a:pt x="6" y="38"/>
                      <a:pt x="6" y="38"/>
                    </a:cubicBezTo>
                    <a:cubicBezTo>
                      <a:pt x="4" y="38"/>
                      <a:pt x="4" y="38"/>
                      <a:pt x="4" y="38"/>
                    </a:cubicBezTo>
                    <a:lnTo>
                      <a:pt x="3" y="37"/>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203" name="Freeform 455">
                <a:extLst>
                  <a:ext uri="{FF2B5EF4-FFF2-40B4-BE49-F238E27FC236}">
                    <a16:creationId xmlns:a16="http://schemas.microsoft.com/office/drawing/2014/main" id="{141D1C2E-C193-DABA-54A2-F59015A90CD7}"/>
                  </a:ext>
                </a:extLst>
              </p:cNvPr>
              <p:cNvSpPr>
                <a:spLocks/>
              </p:cNvSpPr>
              <p:nvPr/>
            </p:nvSpPr>
            <p:spPr bwMode="auto">
              <a:xfrm>
                <a:off x="2201" y="1331"/>
                <a:ext cx="34" cy="22"/>
              </a:xfrm>
              <a:custGeom>
                <a:avLst/>
                <a:gdLst>
                  <a:gd name="T0" fmla="*/ 24 w 34"/>
                  <a:gd name="T1" fmla="*/ 22 h 22"/>
                  <a:gd name="T2" fmla="*/ 0 w 34"/>
                  <a:gd name="T3" fmla="*/ 18 h 22"/>
                  <a:gd name="T4" fmla="*/ 13 w 34"/>
                  <a:gd name="T5" fmla="*/ 0 h 22"/>
                  <a:gd name="T6" fmla="*/ 27 w 34"/>
                  <a:gd name="T7" fmla="*/ 3 h 22"/>
                  <a:gd name="T8" fmla="*/ 34 w 34"/>
                  <a:gd name="T9" fmla="*/ 15 h 22"/>
                  <a:gd name="T10" fmla="*/ 24 w 34"/>
                  <a:gd name="T11" fmla="*/ 22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22">
                    <a:moveTo>
                      <a:pt x="24" y="22"/>
                    </a:moveTo>
                    <a:lnTo>
                      <a:pt x="0" y="18"/>
                    </a:lnTo>
                    <a:lnTo>
                      <a:pt x="13" y="0"/>
                    </a:lnTo>
                    <a:lnTo>
                      <a:pt x="27" y="3"/>
                    </a:lnTo>
                    <a:lnTo>
                      <a:pt x="34" y="15"/>
                    </a:lnTo>
                    <a:lnTo>
                      <a:pt x="24" y="22"/>
                    </a:lnTo>
                    <a:close/>
                  </a:path>
                </a:pathLst>
              </a:custGeom>
              <a:grpFill/>
              <a:ln w="952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fontAlgn="auto" hangingPunct="1">
                  <a:spcBef>
                    <a:spcPts val="0"/>
                  </a:spcBef>
                  <a:spcAft>
                    <a:spcPts val="0"/>
                  </a:spcAft>
                  <a:defRPr/>
                </a:pPr>
                <a:endParaRPr lang="en-GB" dirty="0">
                  <a:latin typeface="+mn-lt"/>
                </a:endParaRPr>
              </a:p>
            </p:txBody>
          </p:sp>
        </p:grpSp>
        <p:sp>
          <p:nvSpPr>
            <p:cNvPr id="162" name="Freeform 458">
              <a:extLst>
                <a:ext uri="{FF2B5EF4-FFF2-40B4-BE49-F238E27FC236}">
                  <a16:creationId xmlns:a16="http://schemas.microsoft.com/office/drawing/2014/main" id="{0F0BC9E1-8CE4-A27D-257E-367626B5F9D1}"/>
                </a:ext>
              </a:extLst>
            </p:cNvPr>
            <p:cNvSpPr>
              <a:spLocks/>
            </p:cNvSpPr>
            <p:nvPr/>
          </p:nvSpPr>
          <p:spPr bwMode="auto">
            <a:xfrm>
              <a:off x="8635234" y="2997206"/>
              <a:ext cx="55645" cy="33871"/>
            </a:xfrm>
            <a:custGeom>
              <a:avLst/>
              <a:gdLst>
                <a:gd name="T0" fmla="*/ 0 w 46"/>
                <a:gd name="T1" fmla="*/ 2147483646 h 28"/>
                <a:gd name="T2" fmla="*/ 2147483646 w 46"/>
                <a:gd name="T3" fmla="*/ 2147483646 h 28"/>
                <a:gd name="T4" fmla="*/ 2147483646 w 46"/>
                <a:gd name="T5" fmla="*/ 2147483646 h 28"/>
                <a:gd name="T6" fmla="*/ 2147483646 w 46"/>
                <a:gd name="T7" fmla="*/ 2147483646 h 28"/>
                <a:gd name="T8" fmla="*/ 2147483646 w 46"/>
                <a:gd name="T9" fmla="*/ 2147483646 h 28"/>
                <a:gd name="T10" fmla="*/ 2147483646 w 46"/>
                <a:gd name="T11" fmla="*/ 0 h 28"/>
                <a:gd name="T12" fmla="*/ 2147483646 w 46"/>
                <a:gd name="T13" fmla="*/ 2147483646 h 28"/>
                <a:gd name="T14" fmla="*/ 2147483646 w 46"/>
                <a:gd name="T15" fmla="*/ 2147483646 h 28"/>
                <a:gd name="T16" fmla="*/ 2147483646 w 46"/>
                <a:gd name="T17" fmla="*/ 2147483646 h 28"/>
                <a:gd name="T18" fmla="*/ 2147483646 w 46"/>
                <a:gd name="T19" fmla="*/ 2147483646 h 28"/>
                <a:gd name="T20" fmla="*/ 2147483646 w 46"/>
                <a:gd name="T21" fmla="*/ 2147483646 h 28"/>
                <a:gd name="T22" fmla="*/ 2147483646 w 46"/>
                <a:gd name="T23" fmla="*/ 2147483646 h 28"/>
                <a:gd name="T24" fmla="*/ 2147483646 w 46"/>
                <a:gd name="T25" fmla="*/ 2147483646 h 28"/>
                <a:gd name="T26" fmla="*/ 2147483646 w 46"/>
                <a:gd name="T27" fmla="*/ 2147483646 h 28"/>
                <a:gd name="T28" fmla="*/ 0 w 46"/>
                <a:gd name="T29" fmla="*/ 2147483646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6" h="28">
                  <a:moveTo>
                    <a:pt x="0" y="15"/>
                  </a:moveTo>
                  <a:lnTo>
                    <a:pt x="3" y="17"/>
                  </a:lnTo>
                  <a:lnTo>
                    <a:pt x="12" y="14"/>
                  </a:lnTo>
                  <a:lnTo>
                    <a:pt x="13" y="8"/>
                  </a:lnTo>
                  <a:lnTo>
                    <a:pt x="27" y="9"/>
                  </a:lnTo>
                  <a:lnTo>
                    <a:pt x="46" y="0"/>
                  </a:lnTo>
                  <a:lnTo>
                    <a:pt x="46" y="1"/>
                  </a:lnTo>
                  <a:lnTo>
                    <a:pt x="33" y="11"/>
                  </a:lnTo>
                  <a:lnTo>
                    <a:pt x="36" y="18"/>
                  </a:lnTo>
                  <a:lnTo>
                    <a:pt x="27" y="21"/>
                  </a:lnTo>
                  <a:lnTo>
                    <a:pt x="15" y="28"/>
                  </a:lnTo>
                  <a:lnTo>
                    <a:pt x="13" y="28"/>
                  </a:lnTo>
                  <a:lnTo>
                    <a:pt x="8" y="26"/>
                  </a:lnTo>
                  <a:lnTo>
                    <a:pt x="2" y="23"/>
                  </a:lnTo>
                  <a:lnTo>
                    <a:pt x="0" y="15"/>
                  </a:lnTo>
                  <a:close/>
                </a:path>
              </a:pathLst>
            </a:custGeom>
            <a:grpFill/>
            <a:ln w="9525" cap="flat" cmpd="sng">
              <a:solidFill>
                <a:schemeClr val="bg1"/>
              </a:solidFill>
              <a:prstDash val="solid"/>
              <a:round/>
              <a:headEnd type="none" w="med" len="med"/>
              <a:tailEnd type="none" w="med" len="med"/>
            </a:ln>
            <a:effectLst/>
          </p:spPr>
          <p:txBody>
            <a:bodyPr/>
            <a:lstStyle/>
            <a:p>
              <a:pPr eaLnBrk="1" fontAlgn="auto" hangingPunct="1">
                <a:spcBef>
                  <a:spcPts val="0"/>
                </a:spcBef>
                <a:spcAft>
                  <a:spcPts val="0"/>
                </a:spcAft>
                <a:defRPr/>
              </a:pPr>
              <a:endParaRPr lang="en-GB" dirty="0">
                <a:latin typeface="+mn-lt"/>
              </a:endParaRPr>
            </a:p>
          </p:txBody>
        </p:sp>
        <p:sp>
          <p:nvSpPr>
            <p:cNvPr id="163" name="Freeform 507">
              <a:extLst>
                <a:ext uri="{FF2B5EF4-FFF2-40B4-BE49-F238E27FC236}">
                  <a16:creationId xmlns:a16="http://schemas.microsoft.com/office/drawing/2014/main" id="{3E018EDF-B345-8173-7687-19B5653CDA5B}"/>
                </a:ext>
              </a:extLst>
            </p:cNvPr>
            <p:cNvSpPr>
              <a:spLocks/>
            </p:cNvSpPr>
            <p:nvPr/>
          </p:nvSpPr>
          <p:spPr bwMode="auto">
            <a:xfrm>
              <a:off x="9448129" y="2529065"/>
              <a:ext cx="1149181" cy="798379"/>
            </a:xfrm>
            <a:custGeom>
              <a:avLst/>
              <a:gdLst>
                <a:gd name="T0" fmla="*/ 2147483646 w 950"/>
                <a:gd name="T1" fmla="*/ 2147483646 h 660"/>
                <a:gd name="T2" fmla="*/ 2147483646 w 950"/>
                <a:gd name="T3" fmla="*/ 2147483646 h 660"/>
                <a:gd name="T4" fmla="*/ 2147483646 w 950"/>
                <a:gd name="T5" fmla="*/ 2147483646 h 660"/>
                <a:gd name="T6" fmla="*/ 2147483646 w 950"/>
                <a:gd name="T7" fmla="*/ 2147483646 h 660"/>
                <a:gd name="T8" fmla="*/ 2147483646 w 950"/>
                <a:gd name="T9" fmla="*/ 2147483646 h 660"/>
                <a:gd name="T10" fmla="*/ 2147483646 w 950"/>
                <a:gd name="T11" fmla="*/ 2147483646 h 660"/>
                <a:gd name="T12" fmla="*/ 2147483646 w 950"/>
                <a:gd name="T13" fmla="*/ 2147483646 h 660"/>
                <a:gd name="T14" fmla="*/ 2147483646 w 950"/>
                <a:gd name="T15" fmla="*/ 2147483646 h 660"/>
                <a:gd name="T16" fmla="*/ 2147483646 w 950"/>
                <a:gd name="T17" fmla="*/ 2147483646 h 660"/>
                <a:gd name="T18" fmla="*/ 2147483646 w 950"/>
                <a:gd name="T19" fmla="*/ 2147483646 h 660"/>
                <a:gd name="T20" fmla="*/ 2147483646 w 950"/>
                <a:gd name="T21" fmla="*/ 2147483646 h 660"/>
                <a:gd name="T22" fmla="*/ 2147483646 w 950"/>
                <a:gd name="T23" fmla="*/ 2147483646 h 660"/>
                <a:gd name="T24" fmla="*/ 2147483646 w 950"/>
                <a:gd name="T25" fmla="*/ 2147483646 h 660"/>
                <a:gd name="T26" fmla="*/ 2147483646 w 950"/>
                <a:gd name="T27" fmla="*/ 2147483646 h 660"/>
                <a:gd name="T28" fmla="*/ 2147483646 w 950"/>
                <a:gd name="T29" fmla="*/ 2147483646 h 660"/>
                <a:gd name="T30" fmla="*/ 2147483646 w 950"/>
                <a:gd name="T31" fmla="*/ 2147483646 h 660"/>
                <a:gd name="T32" fmla="*/ 2147483646 w 950"/>
                <a:gd name="T33" fmla="*/ 2147483646 h 660"/>
                <a:gd name="T34" fmla="*/ 2147483646 w 950"/>
                <a:gd name="T35" fmla="*/ 2147483646 h 660"/>
                <a:gd name="T36" fmla="*/ 2147483646 w 950"/>
                <a:gd name="T37" fmla="*/ 2147483646 h 660"/>
                <a:gd name="T38" fmla="*/ 2147483646 w 950"/>
                <a:gd name="T39" fmla="*/ 2147483646 h 660"/>
                <a:gd name="T40" fmla="*/ 2147483646 w 950"/>
                <a:gd name="T41" fmla="*/ 2147483646 h 660"/>
                <a:gd name="T42" fmla="*/ 2147483646 w 950"/>
                <a:gd name="T43" fmla="*/ 2147483646 h 660"/>
                <a:gd name="T44" fmla="*/ 2147483646 w 950"/>
                <a:gd name="T45" fmla="*/ 2147483646 h 660"/>
                <a:gd name="T46" fmla="*/ 2147483646 w 950"/>
                <a:gd name="T47" fmla="*/ 2147483646 h 660"/>
                <a:gd name="T48" fmla="*/ 2147483646 w 950"/>
                <a:gd name="T49" fmla="*/ 2147483646 h 660"/>
                <a:gd name="T50" fmla="*/ 2147483646 w 950"/>
                <a:gd name="T51" fmla="*/ 2147483646 h 660"/>
                <a:gd name="T52" fmla="*/ 2147483646 w 950"/>
                <a:gd name="T53" fmla="*/ 2147483646 h 660"/>
                <a:gd name="T54" fmla="*/ 2147483646 w 950"/>
                <a:gd name="T55" fmla="*/ 2147483646 h 660"/>
                <a:gd name="T56" fmla="*/ 2147483646 w 950"/>
                <a:gd name="T57" fmla="*/ 2147483646 h 660"/>
                <a:gd name="T58" fmla="*/ 2147483646 w 950"/>
                <a:gd name="T59" fmla="*/ 2147483646 h 660"/>
                <a:gd name="T60" fmla="*/ 2147483646 w 950"/>
                <a:gd name="T61" fmla="*/ 2147483646 h 660"/>
                <a:gd name="T62" fmla="*/ 2147483646 w 950"/>
                <a:gd name="T63" fmla="*/ 2147483646 h 660"/>
                <a:gd name="T64" fmla="*/ 2147483646 w 950"/>
                <a:gd name="T65" fmla="*/ 2147483646 h 660"/>
                <a:gd name="T66" fmla="*/ 2147483646 w 950"/>
                <a:gd name="T67" fmla="*/ 2147483646 h 660"/>
                <a:gd name="T68" fmla="*/ 2147483646 w 950"/>
                <a:gd name="T69" fmla="*/ 2147483646 h 660"/>
                <a:gd name="T70" fmla="*/ 2147483646 w 950"/>
                <a:gd name="T71" fmla="*/ 2147483646 h 660"/>
                <a:gd name="T72" fmla="*/ 2147483646 w 950"/>
                <a:gd name="T73" fmla="*/ 2147483646 h 660"/>
                <a:gd name="T74" fmla="*/ 2147483646 w 950"/>
                <a:gd name="T75" fmla="*/ 2147483646 h 660"/>
                <a:gd name="T76" fmla="*/ 2147483646 w 950"/>
                <a:gd name="T77" fmla="*/ 2147483646 h 660"/>
                <a:gd name="T78" fmla="*/ 2147483646 w 950"/>
                <a:gd name="T79" fmla="*/ 2147483646 h 660"/>
                <a:gd name="T80" fmla="*/ 2147483646 w 950"/>
                <a:gd name="T81" fmla="*/ 2147483646 h 660"/>
                <a:gd name="T82" fmla="*/ 2147483646 w 950"/>
                <a:gd name="T83" fmla="*/ 2147483646 h 660"/>
                <a:gd name="T84" fmla="*/ 2147483646 w 950"/>
                <a:gd name="T85" fmla="*/ 2147483646 h 660"/>
                <a:gd name="T86" fmla="*/ 2147483646 w 950"/>
                <a:gd name="T87" fmla="*/ 2147483646 h 660"/>
                <a:gd name="T88" fmla="*/ 2147483646 w 950"/>
                <a:gd name="T89" fmla="*/ 2147483646 h 660"/>
                <a:gd name="T90" fmla="*/ 2147483646 w 950"/>
                <a:gd name="T91" fmla="*/ 2147483646 h 660"/>
                <a:gd name="T92" fmla="*/ 2147483646 w 950"/>
                <a:gd name="T93" fmla="*/ 2147483646 h 660"/>
                <a:gd name="T94" fmla="*/ 2147483646 w 950"/>
                <a:gd name="T95" fmla="*/ 2147483646 h 660"/>
                <a:gd name="T96" fmla="*/ 2147483646 w 950"/>
                <a:gd name="T97" fmla="*/ 2147483646 h 660"/>
                <a:gd name="T98" fmla="*/ 2147483646 w 950"/>
                <a:gd name="T99" fmla="*/ 2147483646 h 660"/>
                <a:gd name="T100" fmla="*/ 2147483646 w 950"/>
                <a:gd name="T101" fmla="*/ 2147483646 h 660"/>
                <a:gd name="T102" fmla="*/ 2147483646 w 950"/>
                <a:gd name="T103" fmla="*/ 2147483646 h 660"/>
                <a:gd name="T104" fmla="*/ 2147483646 w 950"/>
                <a:gd name="T105" fmla="*/ 2147483646 h 660"/>
                <a:gd name="T106" fmla="*/ 2147483646 w 950"/>
                <a:gd name="T107" fmla="*/ 2147483646 h 660"/>
                <a:gd name="T108" fmla="*/ 2147483646 w 950"/>
                <a:gd name="T109" fmla="*/ 2147483646 h 660"/>
                <a:gd name="T110" fmla="*/ 2147483646 w 950"/>
                <a:gd name="T111" fmla="*/ 2147483646 h 660"/>
                <a:gd name="T112" fmla="*/ 2147483646 w 950"/>
                <a:gd name="T113" fmla="*/ 2147483646 h 660"/>
                <a:gd name="T114" fmla="*/ 2147483646 w 950"/>
                <a:gd name="T115" fmla="*/ 2147483646 h 660"/>
                <a:gd name="T116" fmla="*/ 2147483646 w 950"/>
                <a:gd name="T117" fmla="*/ 2147483646 h 660"/>
                <a:gd name="T118" fmla="*/ 2147483646 w 950"/>
                <a:gd name="T119" fmla="*/ 2147483646 h 660"/>
                <a:gd name="T120" fmla="*/ 2147483646 w 950"/>
                <a:gd name="T121" fmla="*/ 2147483646 h 66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50" h="660">
                  <a:moveTo>
                    <a:pt x="890" y="118"/>
                  </a:moveTo>
                  <a:lnTo>
                    <a:pt x="890" y="118"/>
                  </a:lnTo>
                  <a:lnTo>
                    <a:pt x="880" y="98"/>
                  </a:lnTo>
                  <a:lnTo>
                    <a:pt x="840" y="88"/>
                  </a:lnTo>
                  <a:lnTo>
                    <a:pt x="792" y="0"/>
                  </a:lnTo>
                  <a:lnTo>
                    <a:pt x="746" y="0"/>
                  </a:lnTo>
                  <a:lnTo>
                    <a:pt x="732" y="24"/>
                  </a:lnTo>
                  <a:lnTo>
                    <a:pt x="702" y="78"/>
                  </a:lnTo>
                  <a:lnTo>
                    <a:pt x="672" y="78"/>
                  </a:lnTo>
                  <a:lnTo>
                    <a:pt x="668" y="88"/>
                  </a:lnTo>
                  <a:lnTo>
                    <a:pt x="668" y="90"/>
                  </a:lnTo>
                  <a:lnTo>
                    <a:pt x="670" y="90"/>
                  </a:lnTo>
                  <a:lnTo>
                    <a:pt x="672" y="90"/>
                  </a:lnTo>
                  <a:lnTo>
                    <a:pt x="672" y="92"/>
                  </a:lnTo>
                  <a:lnTo>
                    <a:pt x="674" y="92"/>
                  </a:lnTo>
                  <a:lnTo>
                    <a:pt x="676" y="92"/>
                  </a:lnTo>
                  <a:lnTo>
                    <a:pt x="676" y="94"/>
                  </a:lnTo>
                  <a:lnTo>
                    <a:pt x="678" y="94"/>
                  </a:lnTo>
                  <a:lnTo>
                    <a:pt x="676" y="94"/>
                  </a:lnTo>
                  <a:lnTo>
                    <a:pt x="676" y="92"/>
                  </a:lnTo>
                  <a:lnTo>
                    <a:pt x="674" y="92"/>
                  </a:lnTo>
                  <a:lnTo>
                    <a:pt x="672" y="92"/>
                  </a:lnTo>
                  <a:lnTo>
                    <a:pt x="672" y="90"/>
                  </a:lnTo>
                  <a:lnTo>
                    <a:pt x="670" y="90"/>
                  </a:lnTo>
                  <a:lnTo>
                    <a:pt x="668" y="90"/>
                  </a:lnTo>
                  <a:lnTo>
                    <a:pt x="668" y="88"/>
                  </a:lnTo>
                  <a:lnTo>
                    <a:pt x="658" y="108"/>
                  </a:lnTo>
                  <a:lnTo>
                    <a:pt x="658" y="132"/>
                  </a:lnTo>
                  <a:lnTo>
                    <a:pt x="702" y="138"/>
                  </a:lnTo>
                  <a:lnTo>
                    <a:pt x="712" y="158"/>
                  </a:lnTo>
                  <a:lnTo>
                    <a:pt x="668" y="172"/>
                  </a:lnTo>
                  <a:lnTo>
                    <a:pt x="632" y="188"/>
                  </a:lnTo>
                  <a:lnTo>
                    <a:pt x="598" y="202"/>
                  </a:lnTo>
                  <a:lnTo>
                    <a:pt x="588" y="236"/>
                  </a:lnTo>
                  <a:lnTo>
                    <a:pt x="534" y="242"/>
                  </a:lnTo>
                  <a:lnTo>
                    <a:pt x="480" y="276"/>
                  </a:lnTo>
                  <a:lnTo>
                    <a:pt x="430" y="252"/>
                  </a:lnTo>
                  <a:lnTo>
                    <a:pt x="370" y="246"/>
                  </a:lnTo>
                  <a:lnTo>
                    <a:pt x="326" y="202"/>
                  </a:lnTo>
                  <a:lnTo>
                    <a:pt x="262" y="182"/>
                  </a:lnTo>
                  <a:lnTo>
                    <a:pt x="256" y="132"/>
                  </a:lnTo>
                  <a:lnTo>
                    <a:pt x="226" y="118"/>
                  </a:lnTo>
                  <a:lnTo>
                    <a:pt x="222" y="114"/>
                  </a:lnTo>
                  <a:lnTo>
                    <a:pt x="220" y="116"/>
                  </a:lnTo>
                  <a:lnTo>
                    <a:pt x="218" y="120"/>
                  </a:lnTo>
                  <a:lnTo>
                    <a:pt x="218" y="122"/>
                  </a:lnTo>
                  <a:lnTo>
                    <a:pt x="218" y="124"/>
                  </a:lnTo>
                  <a:lnTo>
                    <a:pt x="218" y="122"/>
                  </a:lnTo>
                  <a:lnTo>
                    <a:pt x="218" y="120"/>
                  </a:lnTo>
                  <a:lnTo>
                    <a:pt x="222" y="114"/>
                  </a:lnTo>
                  <a:lnTo>
                    <a:pt x="218" y="108"/>
                  </a:lnTo>
                  <a:lnTo>
                    <a:pt x="208" y="114"/>
                  </a:lnTo>
                  <a:lnTo>
                    <a:pt x="208" y="124"/>
                  </a:lnTo>
                  <a:lnTo>
                    <a:pt x="208" y="114"/>
                  </a:lnTo>
                  <a:lnTo>
                    <a:pt x="192" y="118"/>
                  </a:lnTo>
                  <a:lnTo>
                    <a:pt x="182" y="148"/>
                  </a:lnTo>
                  <a:lnTo>
                    <a:pt x="142" y="142"/>
                  </a:lnTo>
                  <a:lnTo>
                    <a:pt x="132" y="192"/>
                  </a:lnTo>
                  <a:lnTo>
                    <a:pt x="98" y="198"/>
                  </a:lnTo>
                  <a:lnTo>
                    <a:pt x="88" y="256"/>
                  </a:lnTo>
                  <a:lnTo>
                    <a:pt x="68" y="276"/>
                  </a:lnTo>
                  <a:lnTo>
                    <a:pt x="44" y="296"/>
                  </a:lnTo>
                  <a:lnTo>
                    <a:pt x="4" y="306"/>
                  </a:lnTo>
                  <a:lnTo>
                    <a:pt x="0" y="326"/>
                  </a:lnTo>
                  <a:lnTo>
                    <a:pt x="10" y="334"/>
                  </a:lnTo>
                  <a:lnTo>
                    <a:pt x="14" y="350"/>
                  </a:lnTo>
                  <a:lnTo>
                    <a:pt x="4" y="354"/>
                  </a:lnTo>
                  <a:lnTo>
                    <a:pt x="14" y="364"/>
                  </a:lnTo>
                  <a:lnTo>
                    <a:pt x="30" y="370"/>
                  </a:lnTo>
                  <a:lnTo>
                    <a:pt x="44" y="390"/>
                  </a:lnTo>
                  <a:lnTo>
                    <a:pt x="64" y="390"/>
                  </a:lnTo>
                  <a:lnTo>
                    <a:pt x="94" y="390"/>
                  </a:lnTo>
                  <a:lnTo>
                    <a:pt x="98" y="398"/>
                  </a:lnTo>
                  <a:lnTo>
                    <a:pt x="78" y="428"/>
                  </a:lnTo>
                  <a:lnTo>
                    <a:pt x="84" y="444"/>
                  </a:lnTo>
                  <a:lnTo>
                    <a:pt x="74" y="458"/>
                  </a:lnTo>
                  <a:lnTo>
                    <a:pt x="84" y="478"/>
                  </a:lnTo>
                  <a:lnTo>
                    <a:pt x="108" y="488"/>
                  </a:lnTo>
                  <a:lnTo>
                    <a:pt x="104" y="492"/>
                  </a:lnTo>
                  <a:lnTo>
                    <a:pt x="114" y="492"/>
                  </a:lnTo>
                  <a:lnTo>
                    <a:pt x="148" y="508"/>
                  </a:lnTo>
                  <a:lnTo>
                    <a:pt x="178" y="522"/>
                  </a:lnTo>
                  <a:lnTo>
                    <a:pt x="208" y="528"/>
                  </a:lnTo>
                  <a:lnTo>
                    <a:pt x="218" y="536"/>
                  </a:lnTo>
                  <a:lnTo>
                    <a:pt x="226" y="536"/>
                  </a:lnTo>
                  <a:lnTo>
                    <a:pt x="242" y="546"/>
                  </a:lnTo>
                  <a:lnTo>
                    <a:pt x="262" y="546"/>
                  </a:lnTo>
                  <a:lnTo>
                    <a:pt x="282" y="546"/>
                  </a:lnTo>
                  <a:lnTo>
                    <a:pt x="296" y="528"/>
                  </a:lnTo>
                  <a:lnTo>
                    <a:pt x="316" y="512"/>
                  </a:lnTo>
                  <a:lnTo>
                    <a:pt x="340" y="512"/>
                  </a:lnTo>
                  <a:lnTo>
                    <a:pt x="360" y="528"/>
                  </a:lnTo>
                  <a:lnTo>
                    <a:pt x="370" y="528"/>
                  </a:lnTo>
                  <a:lnTo>
                    <a:pt x="380" y="532"/>
                  </a:lnTo>
                  <a:lnTo>
                    <a:pt x="386" y="556"/>
                  </a:lnTo>
                  <a:lnTo>
                    <a:pt x="376" y="586"/>
                  </a:lnTo>
                  <a:lnTo>
                    <a:pt x="376" y="596"/>
                  </a:lnTo>
                  <a:lnTo>
                    <a:pt x="390" y="600"/>
                  </a:lnTo>
                  <a:lnTo>
                    <a:pt x="400" y="616"/>
                  </a:lnTo>
                  <a:lnTo>
                    <a:pt x="400" y="626"/>
                  </a:lnTo>
                  <a:lnTo>
                    <a:pt x="424" y="636"/>
                  </a:lnTo>
                  <a:lnTo>
                    <a:pt x="420" y="640"/>
                  </a:lnTo>
                  <a:lnTo>
                    <a:pt x="444" y="636"/>
                  </a:lnTo>
                  <a:lnTo>
                    <a:pt x="450" y="616"/>
                  </a:lnTo>
                  <a:lnTo>
                    <a:pt x="500" y="616"/>
                  </a:lnTo>
                  <a:lnTo>
                    <a:pt x="518" y="630"/>
                  </a:lnTo>
                  <a:lnTo>
                    <a:pt x="524" y="646"/>
                  </a:lnTo>
                  <a:lnTo>
                    <a:pt x="534" y="640"/>
                  </a:lnTo>
                  <a:lnTo>
                    <a:pt x="568" y="660"/>
                  </a:lnTo>
                  <a:lnTo>
                    <a:pt x="568" y="646"/>
                  </a:lnTo>
                  <a:lnTo>
                    <a:pt x="608" y="630"/>
                  </a:lnTo>
                  <a:lnTo>
                    <a:pt x="612" y="626"/>
                  </a:lnTo>
                  <a:lnTo>
                    <a:pt x="622" y="620"/>
                  </a:lnTo>
                  <a:lnTo>
                    <a:pt x="632" y="626"/>
                  </a:lnTo>
                  <a:lnTo>
                    <a:pt x="652" y="616"/>
                  </a:lnTo>
                  <a:lnTo>
                    <a:pt x="678" y="600"/>
                  </a:lnTo>
                  <a:lnTo>
                    <a:pt x="702" y="582"/>
                  </a:lnTo>
                  <a:lnTo>
                    <a:pt x="712" y="562"/>
                  </a:lnTo>
                  <a:lnTo>
                    <a:pt x="726" y="542"/>
                  </a:lnTo>
                  <a:lnTo>
                    <a:pt x="742" y="512"/>
                  </a:lnTo>
                  <a:lnTo>
                    <a:pt x="742" y="498"/>
                  </a:lnTo>
                  <a:lnTo>
                    <a:pt x="736" y="488"/>
                  </a:lnTo>
                  <a:lnTo>
                    <a:pt x="742" y="472"/>
                  </a:lnTo>
                  <a:lnTo>
                    <a:pt x="736" y="454"/>
                  </a:lnTo>
                  <a:lnTo>
                    <a:pt x="712" y="404"/>
                  </a:lnTo>
                  <a:lnTo>
                    <a:pt x="716" y="398"/>
                  </a:lnTo>
                  <a:lnTo>
                    <a:pt x="736" y="374"/>
                  </a:lnTo>
                  <a:lnTo>
                    <a:pt x="752" y="370"/>
                  </a:lnTo>
                  <a:lnTo>
                    <a:pt x="754" y="368"/>
                  </a:lnTo>
                  <a:lnTo>
                    <a:pt x="754" y="364"/>
                  </a:lnTo>
                  <a:lnTo>
                    <a:pt x="752" y="360"/>
                  </a:lnTo>
                  <a:lnTo>
                    <a:pt x="726" y="354"/>
                  </a:lnTo>
                  <a:lnTo>
                    <a:pt x="712" y="360"/>
                  </a:lnTo>
                  <a:lnTo>
                    <a:pt x="702" y="354"/>
                  </a:lnTo>
                  <a:lnTo>
                    <a:pt x="692" y="340"/>
                  </a:lnTo>
                  <a:lnTo>
                    <a:pt x="682" y="330"/>
                  </a:lnTo>
                  <a:lnTo>
                    <a:pt x="706" y="320"/>
                  </a:lnTo>
                  <a:lnTo>
                    <a:pt x="722" y="306"/>
                  </a:lnTo>
                  <a:lnTo>
                    <a:pt x="746" y="290"/>
                  </a:lnTo>
                  <a:lnTo>
                    <a:pt x="756" y="290"/>
                  </a:lnTo>
                  <a:lnTo>
                    <a:pt x="742" y="310"/>
                  </a:lnTo>
                  <a:lnTo>
                    <a:pt x="752" y="320"/>
                  </a:lnTo>
                  <a:lnTo>
                    <a:pt x="762" y="316"/>
                  </a:lnTo>
                  <a:lnTo>
                    <a:pt x="786" y="306"/>
                  </a:lnTo>
                  <a:lnTo>
                    <a:pt x="792" y="284"/>
                  </a:lnTo>
                  <a:lnTo>
                    <a:pt x="806" y="272"/>
                  </a:lnTo>
                  <a:lnTo>
                    <a:pt x="820" y="282"/>
                  </a:lnTo>
                  <a:lnTo>
                    <a:pt x="818" y="262"/>
                  </a:lnTo>
                  <a:lnTo>
                    <a:pt x="838" y="250"/>
                  </a:lnTo>
                  <a:lnTo>
                    <a:pt x="864" y="254"/>
                  </a:lnTo>
                  <a:lnTo>
                    <a:pt x="876" y="246"/>
                  </a:lnTo>
                  <a:lnTo>
                    <a:pt x="890" y="252"/>
                  </a:lnTo>
                  <a:lnTo>
                    <a:pt x="900" y="198"/>
                  </a:lnTo>
                  <a:lnTo>
                    <a:pt x="924" y="192"/>
                  </a:lnTo>
                  <a:lnTo>
                    <a:pt x="950" y="118"/>
                  </a:lnTo>
                  <a:lnTo>
                    <a:pt x="890" y="118"/>
                  </a:lnTo>
                  <a:close/>
                </a:path>
              </a:pathLst>
            </a:custGeom>
            <a:grpFill/>
            <a:ln w="9525" cap="flat" cmpd="sng">
              <a:solidFill>
                <a:schemeClr val="bg1"/>
              </a:solidFill>
              <a:prstDash val="solid"/>
              <a:round/>
              <a:headEnd type="none" w="med" len="med"/>
              <a:tailEnd type="none" w="med" len="med"/>
            </a:ln>
            <a:effectLst/>
          </p:spPr>
          <p:txBody>
            <a:bodyPr/>
            <a:lstStyle/>
            <a:p>
              <a:pPr eaLnBrk="1" fontAlgn="auto" hangingPunct="1">
                <a:spcBef>
                  <a:spcPts val="0"/>
                </a:spcBef>
                <a:spcAft>
                  <a:spcPts val="0"/>
                </a:spcAft>
                <a:defRPr/>
              </a:pPr>
              <a:endParaRPr lang="en-GB" dirty="0">
                <a:latin typeface="+mn-lt"/>
              </a:endParaRPr>
            </a:p>
          </p:txBody>
        </p:sp>
        <p:sp>
          <p:nvSpPr>
            <p:cNvPr id="164" name="Freeform 260">
              <a:extLst>
                <a:ext uri="{FF2B5EF4-FFF2-40B4-BE49-F238E27FC236}">
                  <a16:creationId xmlns:a16="http://schemas.microsoft.com/office/drawing/2014/main" id="{C67864E2-6B79-967C-F624-22FDB82BD4FC}"/>
                </a:ext>
              </a:extLst>
            </p:cNvPr>
            <p:cNvSpPr>
              <a:spLocks/>
            </p:cNvSpPr>
            <p:nvPr/>
          </p:nvSpPr>
          <p:spPr bwMode="auto">
            <a:xfrm>
              <a:off x="9481999" y="3724214"/>
              <a:ext cx="43548" cy="52016"/>
            </a:xfrm>
            <a:custGeom>
              <a:avLst/>
              <a:gdLst>
                <a:gd name="T0" fmla="*/ 2147483646 w 42"/>
                <a:gd name="T1" fmla="*/ 0 h 54"/>
                <a:gd name="T2" fmla="*/ 0 w 42"/>
                <a:gd name="T3" fmla="*/ 2147483646 h 54"/>
                <a:gd name="T4" fmla="*/ 2147483646 w 42"/>
                <a:gd name="T5" fmla="*/ 2147483646 h 54"/>
                <a:gd name="T6" fmla="*/ 2147483646 w 42"/>
                <a:gd name="T7" fmla="*/ 2147483646 h 54"/>
                <a:gd name="T8" fmla="*/ 2147483646 w 42"/>
                <a:gd name="T9" fmla="*/ 2147483646 h 54"/>
                <a:gd name="T10" fmla="*/ 2147483646 w 42"/>
                <a:gd name="T11" fmla="*/ 0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54">
                  <a:moveTo>
                    <a:pt x="6" y="0"/>
                  </a:moveTo>
                  <a:lnTo>
                    <a:pt x="0" y="24"/>
                  </a:lnTo>
                  <a:lnTo>
                    <a:pt x="6" y="54"/>
                  </a:lnTo>
                  <a:lnTo>
                    <a:pt x="30" y="54"/>
                  </a:lnTo>
                  <a:lnTo>
                    <a:pt x="42" y="30"/>
                  </a:lnTo>
                  <a:lnTo>
                    <a:pt x="6"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65" name="Freeform 261">
              <a:extLst>
                <a:ext uri="{FF2B5EF4-FFF2-40B4-BE49-F238E27FC236}">
                  <a16:creationId xmlns:a16="http://schemas.microsoft.com/office/drawing/2014/main" id="{F0F7774E-8267-707C-70F4-4A2D3AB3A112}"/>
                </a:ext>
              </a:extLst>
            </p:cNvPr>
            <p:cNvSpPr>
              <a:spLocks/>
            </p:cNvSpPr>
            <p:nvPr/>
          </p:nvSpPr>
          <p:spPr bwMode="auto">
            <a:xfrm>
              <a:off x="10106186" y="3327444"/>
              <a:ext cx="41129" cy="41129"/>
            </a:xfrm>
            <a:custGeom>
              <a:avLst/>
              <a:gdLst>
                <a:gd name="T0" fmla="*/ 0 w 42"/>
                <a:gd name="T1" fmla="*/ 2147483646 h 42"/>
                <a:gd name="T2" fmla="*/ 2147483646 w 42"/>
                <a:gd name="T3" fmla="*/ 2147483646 h 42"/>
                <a:gd name="T4" fmla="*/ 2147483646 w 42"/>
                <a:gd name="T5" fmla="*/ 0 h 42"/>
                <a:gd name="T6" fmla="*/ 2147483646 w 42"/>
                <a:gd name="T7" fmla="*/ 2147483646 h 42"/>
                <a:gd name="T8" fmla="*/ 2147483646 w 42"/>
                <a:gd name="T9" fmla="*/ 2147483646 h 42"/>
                <a:gd name="T10" fmla="*/ 2147483646 w 42"/>
                <a:gd name="T11" fmla="*/ 2147483646 h 42"/>
                <a:gd name="T12" fmla="*/ 0 w 42"/>
                <a:gd name="T13" fmla="*/ 2147483646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 h="42">
                  <a:moveTo>
                    <a:pt x="0" y="30"/>
                  </a:moveTo>
                  <a:lnTo>
                    <a:pt x="12" y="12"/>
                  </a:lnTo>
                  <a:lnTo>
                    <a:pt x="30" y="0"/>
                  </a:lnTo>
                  <a:lnTo>
                    <a:pt x="42" y="12"/>
                  </a:lnTo>
                  <a:lnTo>
                    <a:pt x="30" y="30"/>
                  </a:lnTo>
                  <a:lnTo>
                    <a:pt x="12" y="42"/>
                  </a:lnTo>
                  <a:lnTo>
                    <a:pt x="0" y="3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66" name="Freeform 262">
              <a:extLst>
                <a:ext uri="{FF2B5EF4-FFF2-40B4-BE49-F238E27FC236}">
                  <a16:creationId xmlns:a16="http://schemas.microsoft.com/office/drawing/2014/main" id="{EB236185-1F96-F681-1988-9D75A997C8B2}"/>
                </a:ext>
              </a:extLst>
            </p:cNvPr>
            <p:cNvSpPr>
              <a:spLocks/>
            </p:cNvSpPr>
            <p:nvPr/>
          </p:nvSpPr>
          <p:spPr bwMode="auto">
            <a:xfrm>
              <a:off x="10327554" y="3225832"/>
              <a:ext cx="24193" cy="71371"/>
            </a:xfrm>
            <a:custGeom>
              <a:avLst/>
              <a:gdLst>
                <a:gd name="T0" fmla="*/ 0 w 24"/>
                <a:gd name="T1" fmla="*/ 2147483646 h 72"/>
                <a:gd name="T2" fmla="*/ 0 w 24"/>
                <a:gd name="T3" fmla="*/ 2147483646 h 72"/>
                <a:gd name="T4" fmla="*/ 2147483646 w 24"/>
                <a:gd name="T5" fmla="*/ 0 h 72"/>
                <a:gd name="T6" fmla="*/ 2147483646 w 24"/>
                <a:gd name="T7" fmla="*/ 2147483646 h 72"/>
                <a:gd name="T8" fmla="*/ 2147483646 w 24"/>
                <a:gd name="T9" fmla="*/ 2147483646 h 72"/>
                <a:gd name="T10" fmla="*/ 0 w 24"/>
                <a:gd name="T11" fmla="*/ 2147483646 h 7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72">
                  <a:moveTo>
                    <a:pt x="0" y="42"/>
                  </a:moveTo>
                  <a:lnTo>
                    <a:pt x="0" y="18"/>
                  </a:lnTo>
                  <a:lnTo>
                    <a:pt x="24" y="0"/>
                  </a:lnTo>
                  <a:lnTo>
                    <a:pt x="24" y="24"/>
                  </a:lnTo>
                  <a:lnTo>
                    <a:pt x="6" y="72"/>
                  </a:lnTo>
                  <a:lnTo>
                    <a:pt x="0" y="4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67" name="Freeform 263">
              <a:extLst>
                <a:ext uri="{FF2B5EF4-FFF2-40B4-BE49-F238E27FC236}">
                  <a16:creationId xmlns:a16="http://schemas.microsoft.com/office/drawing/2014/main" id="{89F5E388-31A3-43B1-E889-4E556DEA283E}"/>
                </a:ext>
              </a:extLst>
            </p:cNvPr>
            <p:cNvSpPr>
              <a:spLocks/>
            </p:cNvSpPr>
            <p:nvPr/>
          </p:nvSpPr>
          <p:spPr bwMode="auto">
            <a:xfrm>
              <a:off x="10506585" y="3040754"/>
              <a:ext cx="35081" cy="53225"/>
            </a:xfrm>
            <a:custGeom>
              <a:avLst/>
              <a:gdLst>
                <a:gd name="T0" fmla="*/ 0 w 36"/>
                <a:gd name="T1" fmla="*/ 2147483646 h 54"/>
                <a:gd name="T2" fmla="*/ 2147483646 w 36"/>
                <a:gd name="T3" fmla="*/ 2147483646 h 54"/>
                <a:gd name="T4" fmla="*/ 2147483646 w 36"/>
                <a:gd name="T5" fmla="*/ 2147483646 h 54"/>
                <a:gd name="T6" fmla="*/ 2147483646 w 36"/>
                <a:gd name="T7" fmla="*/ 2147483646 h 54"/>
                <a:gd name="T8" fmla="*/ 2147483646 w 36"/>
                <a:gd name="T9" fmla="*/ 2147483646 h 54"/>
                <a:gd name="T10" fmla="*/ 2147483646 w 36"/>
                <a:gd name="T11" fmla="*/ 0 h 54"/>
                <a:gd name="T12" fmla="*/ 0 w 36"/>
                <a:gd name="T13" fmla="*/ 2147483646 h 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 h="54">
                  <a:moveTo>
                    <a:pt x="0" y="18"/>
                  </a:moveTo>
                  <a:lnTo>
                    <a:pt x="6" y="36"/>
                  </a:lnTo>
                  <a:lnTo>
                    <a:pt x="12" y="54"/>
                  </a:lnTo>
                  <a:lnTo>
                    <a:pt x="30" y="42"/>
                  </a:lnTo>
                  <a:lnTo>
                    <a:pt x="36" y="18"/>
                  </a:lnTo>
                  <a:lnTo>
                    <a:pt x="30" y="0"/>
                  </a:lnTo>
                  <a:lnTo>
                    <a:pt x="0" y="18"/>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68" name="Freeform 264">
              <a:extLst>
                <a:ext uri="{FF2B5EF4-FFF2-40B4-BE49-F238E27FC236}">
                  <a16:creationId xmlns:a16="http://schemas.microsoft.com/office/drawing/2014/main" id="{C0D38FE5-EAFF-4905-60B1-588453DF159E}"/>
                </a:ext>
              </a:extLst>
            </p:cNvPr>
            <p:cNvSpPr>
              <a:spLocks/>
            </p:cNvSpPr>
            <p:nvPr/>
          </p:nvSpPr>
          <p:spPr bwMode="auto">
            <a:xfrm>
              <a:off x="10548923" y="2767369"/>
              <a:ext cx="262497" cy="285481"/>
            </a:xfrm>
            <a:custGeom>
              <a:avLst/>
              <a:gdLst>
                <a:gd name="T0" fmla="*/ 2147483646 w 264"/>
                <a:gd name="T1" fmla="*/ 2147483646 h 289"/>
                <a:gd name="T2" fmla="*/ 2147483646 w 264"/>
                <a:gd name="T3" fmla="*/ 2147483646 h 289"/>
                <a:gd name="T4" fmla="*/ 2147483646 w 264"/>
                <a:gd name="T5" fmla="*/ 2147483646 h 289"/>
                <a:gd name="T6" fmla="*/ 2147483646 w 264"/>
                <a:gd name="T7" fmla="*/ 2147483646 h 289"/>
                <a:gd name="T8" fmla="*/ 2147483646 w 264"/>
                <a:gd name="T9" fmla="*/ 2147483646 h 289"/>
                <a:gd name="T10" fmla="*/ 2147483646 w 264"/>
                <a:gd name="T11" fmla="*/ 2147483646 h 289"/>
                <a:gd name="T12" fmla="*/ 2147483646 w 264"/>
                <a:gd name="T13" fmla="*/ 2147483646 h 289"/>
                <a:gd name="T14" fmla="*/ 2147483646 w 264"/>
                <a:gd name="T15" fmla="*/ 2147483646 h 289"/>
                <a:gd name="T16" fmla="*/ 2147483646 w 264"/>
                <a:gd name="T17" fmla="*/ 2147483646 h 289"/>
                <a:gd name="T18" fmla="*/ 2147483646 w 264"/>
                <a:gd name="T19" fmla="*/ 2147483646 h 289"/>
                <a:gd name="T20" fmla="*/ 2147483646 w 264"/>
                <a:gd name="T21" fmla="*/ 0 h 289"/>
                <a:gd name="T22" fmla="*/ 2147483646 w 264"/>
                <a:gd name="T23" fmla="*/ 2147483646 h 289"/>
                <a:gd name="T24" fmla="*/ 2147483646 w 264"/>
                <a:gd name="T25" fmla="*/ 2147483646 h 289"/>
                <a:gd name="T26" fmla="*/ 2147483646 w 264"/>
                <a:gd name="T27" fmla="*/ 2147483646 h 289"/>
                <a:gd name="T28" fmla="*/ 2147483646 w 264"/>
                <a:gd name="T29" fmla="*/ 2147483646 h 289"/>
                <a:gd name="T30" fmla="*/ 2147483646 w 264"/>
                <a:gd name="T31" fmla="*/ 2147483646 h 289"/>
                <a:gd name="T32" fmla="*/ 2147483646 w 264"/>
                <a:gd name="T33" fmla="*/ 2147483646 h 289"/>
                <a:gd name="T34" fmla="*/ 2147483646 w 264"/>
                <a:gd name="T35" fmla="*/ 2147483646 h 289"/>
                <a:gd name="T36" fmla="*/ 2147483646 w 264"/>
                <a:gd name="T37" fmla="*/ 2147483646 h 289"/>
                <a:gd name="T38" fmla="*/ 2147483646 w 264"/>
                <a:gd name="T39" fmla="*/ 2147483646 h 289"/>
                <a:gd name="T40" fmla="*/ 2147483646 w 264"/>
                <a:gd name="T41" fmla="*/ 2147483646 h 289"/>
                <a:gd name="T42" fmla="*/ 2147483646 w 264"/>
                <a:gd name="T43" fmla="*/ 2147483646 h 289"/>
                <a:gd name="T44" fmla="*/ 2147483646 w 264"/>
                <a:gd name="T45" fmla="*/ 2147483646 h 289"/>
                <a:gd name="T46" fmla="*/ 2147483646 w 264"/>
                <a:gd name="T47" fmla="*/ 2147483646 h 289"/>
                <a:gd name="T48" fmla="*/ 2147483646 w 264"/>
                <a:gd name="T49" fmla="*/ 2147483646 h 289"/>
                <a:gd name="T50" fmla="*/ 2147483646 w 264"/>
                <a:gd name="T51" fmla="*/ 2147483646 h 289"/>
                <a:gd name="T52" fmla="*/ 2147483646 w 264"/>
                <a:gd name="T53" fmla="*/ 2147483646 h 289"/>
                <a:gd name="T54" fmla="*/ 2147483646 w 264"/>
                <a:gd name="T55" fmla="*/ 2147483646 h 289"/>
                <a:gd name="T56" fmla="*/ 2147483646 w 264"/>
                <a:gd name="T57" fmla="*/ 2147483646 h 289"/>
                <a:gd name="T58" fmla="*/ 2147483646 w 264"/>
                <a:gd name="T59" fmla="*/ 2147483646 h 289"/>
                <a:gd name="T60" fmla="*/ 2147483646 w 264"/>
                <a:gd name="T61" fmla="*/ 2147483646 h 289"/>
                <a:gd name="T62" fmla="*/ 2147483646 w 264"/>
                <a:gd name="T63" fmla="*/ 2147483646 h 289"/>
                <a:gd name="T64" fmla="*/ 2147483646 w 264"/>
                <a:gd name="T65" fmla="*/ 2147483646 h 289"/>
                <a:gd name="T66" fmla="*/ 0 w 264"/>
                <a:gd name="T67" fmla="*/ 2147483646 h 289"/>
                <a:gd name="T68" fmla="*/ 2147483646 w 264"/>
                <a:gd name="T69" fmla="*/ 2147483646 h 2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64" h="289">
                  <a:moveTo>
                    <a:pt x="6" y="247"/>
                  </a:moveTo>
                  <a:lnTo>
                    <a:pt x="42" y="235"/>
                  </a:lnTo>
                  <a:lnTo>
                    <a:pt x="66" y="235"/>
                  </a:lnTo>
                  <a:lnTo>
                    <a:pt x="108" y="199"/>
                  </a:lnTo>
                  <a:lnTo>
                    <a:pt x="138" y="187"/>
                  </a:lnTo>
                  <a:lnTo>
                    <a:pt x="144" y="157"/>
                  </a:lnTo>
                  <a:lnTo>
                    <a:pt x="156" y="109"/>
                  </a:lnTo>
                  <a:lnTo>
                    <a:pt x="156" y="72"/>
                  </a:lnTo>
                  <a:lnTo>
                    <a:pt x="174" y="48"/>
                  </a:lnTo>
                  <a:lnTo>
                    <a:pt x="174" y="18"/>
                  </a:lnTo>
                  <a:lnTo>
                    <a:pt x="186" y="0"/>
                  </a:lnTo>
                  <a:lnTo>
                    <a:pt x="210" y="18"/>
                  </a:lnTo>
                  <a:lnTo>
                    <a:pt x="246" y="30"/>
                  </a:lnTo>
                  <a:lnTo>
                    <a:pt x="264" y="30"/>
                  </a:lnTo>
                  <a:lnTo>
                    <a:pt x="240" y="54"/>
                  </a:lnTo>
                  <a:lnTo>
                    <a:pt x="222" y="66"/>
                  </a:lnTo>
                  <a:lnTo>
                    <a:pt x="210" y="85"/>
                  </a:lnTo>
                  <a:lnTo>
                    <a:pt x="180" y="60"/>
                  </a:lnTo>
                  <a:lnTo>
                    <a:pt x="162" y="97"/>
                  </a:lnTo>
                  <a:lnTo>
                    <a:pt x="186" y="139"/>
                  </a:lnTo>
                  <a:lnTo>
                    <a:pt x="168" y="169"/>
                  </a:lnTo>
                  <a:lnTo>
                    <a:pt x="162" y="193"/>
                  </a:lnTo>
                  <a:lnTo>
                    <a:pt x="162" y="235"/>
                  </a:lnTo>
                  <a:lnTo>
                    <a:pt x="150" y="247"/>
                  </a:lnTo>
                  <a:lnTo>
                    <a:pt x="138" y="241"/>
                  </a:lnTo>
                  <a:lnTo>
                    <a:pt x="126" y="247"/>
                  </a:lnTo>
                  <a:lnTo>
                    <a:pt x="102" y="247"/>
                  </a:lnTo>
                  <a:lnTo>
                    <a:pt x="90" y="247"/>
                  </a:lnTo>
                  <a:lnTo>
                    <a:pt x="66" y="271"/>
                  </a:lnTo>
                  <a:lnTo>
                    <a:pt x="60" y="259"/>
                  </a:lnTo>
                  <a:lnTo>
                    <a:pt x="48" y="265"/>
                  </a:lnTo>
                  <a:lnTo>
                    <a:pt x="36" y="271"/>
                  </a:lnTo>
                  <a:lnTo>
                    <a:pt x="12" y="289"/>
                  </a:lnTo>
                  <a:lnTo>
                    <a:pt x="0" y="259"/>
                  </a:lnTo>
                  <a:lnTo>
                    <a:pt x="6" y="247"/>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69" name="Freeform 265">
              <a:extLst>
                <a:ext uri="{FF2B5EF4-FFF2-40B4-BE49-F238E27FC236}">
                  <a16:creationId xmlns:a16="http://schemas.microsoft.com/office/drawing/2014/main" id="{789A4CE6-B996-F72F-A1DE-1568BBBBA8E9}"/>
                </a:ext>
              </a:extLst>
            </p:cNvPr>
            <p:cNvSpPr>
              <a:spLocks/>
            </p:cNvSpPr>
            <p:nvPr/>
          </p:nvSpPr>
          <p:spPr bwMode="auto">
            <a:xfrm>
              <a:off x="10734002" y="2504872"/>
              <a:ext cx="47177" cy="233466"/>
            </a:xfrm>
            <a:custGeom>
              <a:avLst/>
              <a:gdLst>
                <a:gd name="T0" fmla="*/ 2147483646 w 48"/>
                <a:gd name="T1" fmla="*/ 2147483646 h 234"/>
                <a:gd name="T2" fmla="*/ 2147483646 w 48"/>
                <a:gd name="T3" fmla="*/ 2147483646 h 234"/>
                <a:gd name="T4" fmla="*/ 2147483646 w 48"/>
                <a:gd name="T5" fmla="*/ 2147483646 h 234"/>
                <a:gd name="T6" fmla="*/ 0 w 48"/>
                <a:gd name="T7" fmla="*/ 2147483646 h 234"/>
                <a:gd name="T8" fmla="*/ 2147483646 w 48"/>
                <a:gd name="T9" fmla="*/ 2147483646 h 234"/>
                <a:gd name="T10" fmla="*/ 2147483646 w 48"/>
                <a:gd name="T11" fmla="*/ 0 h 234"/>
                <a:gd name="T12" fmla="*/ 2147483646 w 48"/>
                <a:gd name="T13" fmla="*/ 2147483646 h 234"/>
                <a:gd name="T14" fmla="*/ 2147483646 w 48"/>
                <a:gd name="T15" fmla="*/ 2147483646 h 234"/>
                <a:gd name="T16" fmla="*/ 2147483646 w 48"/>
                <a:gd name="T17" fmla="*/ 2147483646 h 234"/>
                <a:gd name="T18" fmla="*/ 2147483646 w 48"/>
                <a:gd name="T19" fmla="*/ 2147483646 h 234"/>
                <a:gd name="T20" fmla="*/ 2147483646 w 48"/>
                <a:gd name="T21" fmla="*/ 2147483646 h 234"/>
                <a:gd name="T22" fmla="*/ 2147483646 w 48"/>
                <a:gd name="T23" fmla="*/ 2147483646 h 234"/>
                <a:gd name="T24" fmla="*/ 2147483646 w 48"/>
                <a:gd name="T25" fmla="*/ 2147483646 h 234"/>
                <a:gd name="T26" fmla="*/ 2147483646 w 48"/>
                <a:gd name="T27" fmla="*/ 2147483646 h 2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8" h="234">
                  <a:moveTo>
                    <a:pt x="12" y="222"/>
                  </a:moveTo>
                  <a:lnTo>
                    <a:pt x="12" y="180"/>
                  </a:lnTo>
                  <a:lnTo>
                    <a:pt x="6" y="90"/>
                  </a:lnTo>
                  <a:lnTo>
                    <a:pt x="0" y="66"/>
                  </a:lnTo>
                  <a:lnTo>
                    <a:pt x="6" y="30"/>
                  </a:lnTo>
                  <a:lnTo>
                    <a:pt x="12" y="0"/>
                  </a:lnTo>
                  <a:lnTo>
                    <a:pt x="24" y="36"/>
                  </a:lnTo>
                  <a:lnTo>
                    <a:pt x="24" y="60"/>
                  </a:lnTo>
                  <a:lnTo>
                    <a:pt x="48" y="156"/>
                  </a:lnTo>
                  <a:lnTo>
                    <a:pt x="30" y="144"/>
                  </a:lnTo>
                  <a:lnTo>
                    <a:pt x="24" y="168"/>
                  </a:lnTo>
                  <a:lnTo>
                    <a:pt x="24" y="198"/>
                  </a:lnTo>
                  <a:lnTo>
                    <a:pt x="42" y="234"/>
                  </a:lnTo>
                  <a:lnTo>
                    <a:pt x="12" y="22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70" name="Freeform 272">
              <a:extLst>
                <a:ext uri="{FF2B5EF4-FFF2-40B4-BE49-F238E27FC236}">
                  <a16:creationId xmlns:a16="http://schemas.microsoft.com/office/drawing/2014/main" id="{5DCA1B23-A043-418C-3DFD-81EA330D236C}"/>
                </a:ext>
              </a:extLst>
            </p:cNvPr>
            <p:cNvSpPr>
              <a:spLocks/>
            </p:cNvSpPr>
            <p:nvPr/>
          </p:nvSpPr>
          <p:spPr bwMode="auto">
            <a:xfrm>
              <a:off x="10314249" y="3362524"/>
              <a:ext cx="107660" cy="148788"/>
            </a:xfrm>
            <a:custGeom>
              <a:avLst/>
              <a:gdLst>
                <a:gd name="T0" fmla="*/ 2147483646 w 108"/>
                <a:gd name="T1" fmla="*/ 2147483646 h 151"/>
                <a:gd name="T2" fmla="*/ 0 w 108"/>
                <a:gd name="T3" fmla="*/ 2147483646 h 151"/>
                <a:gd name="T4" fmla="*/ 2147483646 w 108"/>
                <a:gd name="T5" fmla="*/ 2147483646 h 151"/>
                <a:gd name="T6" fmla="*/ 2147483646 w 108"/>
                <a:gd name="T7" fmla="*/ 2147483646 h 151"/>
                <a:gd name="T8" fmla="*/ 2147483646 w 108"/>
                <a:gd name="T9" fmla="*/ 2147483646 h 151"/>
                <a:gd name="T10" fmla="*/ 2147483646 w 108"/>
                <a:gd name="T11" fmla="*/ 2147483646 h 151"/>
                <a:gd name="T12" fmla="*/ 2147483646 w 108"/>
                <a:gd name="T13" fmla="*/ 2147483646 h 151"/>
                <a:gd name="T14" fmla="*/ 2147483646 w 108"/>
                <a:gd name="T15" fmla="*/ 2147483646 h 151"/>
                <a:gd name="T16" fmla="*/ 2147483646 w 108"/>
                <a:gd name="T17" fmla="*/ 2147483646 h 151"/>
                <a:gd name="T18" fmla="*/ 2147483646 w 108"/>
                <a:gd name="T19" fmla="*/ 2147483646 h 151"/>
                <a:gd name="T20" fmla="*/ 2147483646 w 108"/>
                <a:gd name="T21" fmla="*/ 2147483646 h 151"/>
                <a:gd name="T22" fmla="*/ 2147483646 w 108"/>
                <a:gd name="T23" fmla="*/ 2147483646 h 151"/>
                <a:gd name="T24" fmla="*/ 2147483646 w 108"/>
                <a:gd name="T25" fmla="*/ 2147483646 h 151"/>
                <a:gd name="T26" fmla="*/ 2147483646 w 108"/>
                <a:gd name="T27" fmla="*/ 0 h 151"/>
                <a:gd name="T28" fmla="*/ 2147483646 w 108"/>
                <a:gd name="T29" fmla="*/ 2147483646 h 1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8" h="151">
                  <a:moveTo>
                    <a:pt x="12" y="18"/>
                  </a:moveTo>
                  <a:lnTo>
                    <a:pt x="0" y="42"/>
                  </a:lnTo>
                  <a:lnTo>
                    <a:pt x="6" y="72"/>
                  </a:lnTo>
                  <a:lnTo>
                    <a:pt x="18" y="85"/>
                  </a:lnTo>
                  <a:lnTo>
                    <a:pt x="36" y="91"/>
                  </a:lnTo>
                  <a:lnTo>
                    <a:pt x="72" y="109"/>
                  </a:lnTo>
                  <a:lnTo>
                    <a:pt x="78" y="139"/>
                  </a:lnTo>
                  <a:lnTo>
                    <a:pt x="108" y="151"/>
                  </a:lnTo>
                  <a:lnTo>
                    <a:pt x="102" y="127"/>
                  </a:lnTo>
                  <a:lnTo>
                    <a:pt x="78" y="91"/>
                  </a:lnTo>
                  <a:lnTo>
                    <a:pt x="42" y="66"/>
                  </a:lnTo>
                  <a:lnTo>
                    <a:pt x="48" y="48"/>
                  </a:lnTo>
                  <a:lnTo>
                    <a:pt x="54" y="12"/>
                  </a:lnTo>
                  <a:lnTo>
                    <a:pt x="30" y="0"/>
                  </a:lnTo>
                  <a:lnTo>
                    <a:pt x="12" y="18"/>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71" name="Freeform 273">
              <a:extLst>
                <a:ext uri="{FF2B5EF4-FFF2-40B4-BE49-F238E27FC236}">
                  <a16:creationId xmlns:a16="http://schemas.microsoft.com/office/drawing/2014/main" id="{96B19E34-1B69-C988-9E98-101C786E8ACB}"/>
                </a:ext>
              </a:extLst>
            </p:cNvPr>
            <p:cNvSpPr>
              <a:spLocks/>
            </p:cNvSpPr>
            <p:nvPr/>
          </p:nvSpPr>
          <p:spPr bwMode="auto">
            <a:xfrm>
              <a:off x="10357796" y="3535506"/>
              <a:ext cx="88305" cy="70161"/>
            </a:xfrm>
            <a:custGeom>
              <a:avLst/>
              <a:gdLst>
                <a:gd name="T0" fmla="*/ 0 w 90"/>
                <a:gd name="T1" fmla="*/ 2147483646 h 72"/>
                <a:gd name="T2" fmla="*/ 2147483646 w 90"/>
                <a:gd name="T3" fmla="*/ 2147483646 h 72"/>
                <a:gd name="T4" fmla="*/ 2147483646 w 90"/>
                <a:gd name="T5" fmla="*/ 2147483646 h 72"/>
                <a:gd name="T6" fmla="*/ 2147483646 w 90"/>
                <a:gd name="T7" fmla="*/ 0 h 72"/>
                <a:gd name="T8" fmla="*/ 2147483646 w 90"/>
                <a:gd name="T9" fmla="*/ 2147483646 h 72"/>
                <a:gd name="T10" fmla="*/ 2147483646 w 90"/>
                <a:gd name="T11" fmla="*/ 2147483646 h 72"/>
                <a:gd name="T12" fmla="*/ 2147483646 w 90"/>
                <a:gd name="T13" fmla="*/ 2147483646 h 72"/>
                <a:gd name="T14" fmla="*/ 2147483646 w 90"/>
                <a:gd name="T15" fmla="*/ 2147483646 h 72"/>
                <a:gd name="T16" fmla="*/ 2147483646 w 90"/>
                <a:gd name="T17" fmla="*/ 2147483646 h 72"/>
                <a:gd name="T18" fmla="*/ 0 w 90"/>
                <a:gd name="T19" fmla="*/ 2147483646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0" h="72">
                  <a:moveTo>
                    <a:pt x="0" y="54"/>
                  </a:moveTo>
                  <a:lnTo>
                    <a:pt x="18" y="24"/>
                  </a:lnTo>
                  <a:lnTo>
                    <a:pt x="42" y="24"/>
                  </a:lnTo>
                  <a:lnTo>
                    <a:pt x="60" y="0"/>
                  </a:lnTo>
                  <a:lnTo>
                    <a:pt x="90" y="24"/>
                  </a:lnTo>
                  <a:lnTo>
                    <a:pt x="90" y="72"/>
                  </a:lnTo>
                  <a:lnTo>
                    <a:pt x="60" y="60"/>
                  </a:lnTo>
                  <a:lnTo>
                    <a:pt x="42" y="60"/>
                  </a:lnTo>
                  <a:lnTo>
                    <a:pt x="24" y="48"/>
                  </a:lnTo>
                  <a:lnTo>
                    <a:pt x="0" y="5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72" name="Freeform 333">
              <a:extLst>
                <a:ext uri="{FF2B5EF4-FFF2-40B4-BE49-F238E27FC236}">
                  <a16:creationId xmlns:a16="http://schemas.microsoft.com/office/drawing/2014/main" id="{340B8FBF-B16B-AE88-67A6-C97C4A561326}"/>
                </a:ext>
              </a:extLst>
            </p:cNvPr>
            <p:cNvSpPr>
              <a:spLocks/>
            </p:cNvSpPr>
            <p:nvPr/>
          </p:nvSpPr>
          <p:spPr bwMode="auto">
            <a:xfrm>
              <a:off x="9715464" y="2565355"/>
              <a:ext cx="592736" cy="297577"/>
            </a:xfrm>
            <a:custGeom>
              <a:avLst/>
              <a:gdLst>
                <a:gd name="T0" fmla="*/ 2147483646 w 595"/>
                <a:gd name="T1" fmla="*/ 2147483646 h 301"/>
                <a:gd name="T2" fmla="*/ 2147483646 w 595"/>
                <a:gd name="T3" fmla="*/ 2147483646 h 301"/>
                <a:gd name="T4" fmla="*/ 2147483646 w 595"/>
                <a:gd name="T5" fmla="*/ 2147483646 h 301"/>
                <a:gd name="T6" fmla="*/ 2147483646 w 595"/>
                <a:gd name="T7" fmla="*/ 2147483646 h 301"/>
                <a:gd name="T8" fmla="*/ 2147483646 w 595"/>
                <a:gd name="T9" fmla="*/ 2147483646 h 301"/>
                <a:gd name="T10" fmla="*/ 2147483646 w 595"/>
                <a:gd name="T11" fmla="*/ 2147483646 h 301"/>
                <a:gd name="T12" fmla="*/ 2147483646 w 595"/>
                <a:gd name="T13" fmla="*/ 2147483646 h 301"/>
                <a:gd name="T14" fmla="*/ 2147483646 w 595"/>
                <a:gd name="T15" fmla="*/ 2147483646 h 301"/>
                <a:gd name="T16" fmla="*/ 2147483646 w 595"/>
                <a:gd name="T17" fmla="*/ 2147483646 h 301"/>
                <a:gd name="T18" fmla="*/ 2147483646 w 595"/>
                <a:gd name="T19" fmla="*/ 2147483646 h 301"/>
                <a:gd name="T20" fmla="*/ 2147483646 w 595"/>
                <a:gd name="T21" fmla="*/ 2147483646 h 301"/>
                <a:gd name="T22" fmla="*/ 2147483646 w 595"/>
                <a:gd name="T23" fmla="*/ 2147483646 h 301"/>
                <a:gd name="T24" fmla="*/ 2147483646 w 595"/>
                <a:gd name="T25" fmla="*/ 2147483646 h 301"/>
                <a:gd name="T26" fmla="*/ 2147483646 w 595"/>
                <a:gd name="T27" fmla="*/ 2147483646 h 301"/>
                <a:gd name="T28" fmla="*/ 2147483646 w 595"/>
                <a:gd name="T29" fmla="*/ 2147483646 h 301"/>
                <a:gd name="T30" fmla="*/ 2147483646 w 595"/>
                <a:gd name="T31" fmla="*/ 2147483646 h 301"/>
                <a:gd name="T32" fmla="*/ 2147483646 w 595"/>
                <a:gd name="T33" fmla="*/ 2147483646 h 301"/>
                <a:gd name="T34" fmla="*/ 2147483646 w 595"/>
                <a:gd name="T35" fmla="*/ 2147483646 h 301"/>
                <a:gd name="T36" fmla="*/ 2147483646 w 595"/>
                <a:gd name="T37" fmla="*/ 2147483646 h 301"/>
                <a:gd name="T38" fmla="*/ 2147483646 w 595"/>
                <a:gd name="T39" fmla="*/ 2147483646 h 301"/>
                <a:gd name="T40" fmla="*/ 2147483646 w 595"/>
                <a:gd name="T41" fmla="*/ 2147483646 h 301"/>
                <a:gd name="T42" fmla="*/ 2147483646 w 595"/>
                <a:gd name="T43" fmla="*/ 0 h 301"/>
                <a:gd name="T44" fmla="*/ 2147483646 w 595"/>
                <a:gd name="T45" fmla="*/ 2147483646 h 301"/>
                <a:gd name="T46" fmla="*/ 2147483646 w 595"/>
                <a:gd name="T47" fmla="*/ 2147483646 h 301"/>
                <a:gd name="T48" fmla="*/ 2147483646 w 595"/>
                <a:gd name="T49" fmla="*/ 2147483646 h 301"/>
                <a:gd name="T50" fmla="*/ 2147483646 w 595"/>
                <a:gd name="T51" fmla="*/ 2147483646 h 301"/>
                <a:gd name="T52" fmla="*/ 2147483646 w 595"/>
                <a:gd name="T53" fmla="*/ 2147483646 h 301"/>
                <a:gd name="T54" fmla="*/ 0 w 595"/>
                <a:gd name="T55" fmla="*/ 2147483646 h 301"/>
                <a:gd name="T56" fmla="*/ 2147483646 w 595"/>
                <a:gd name="T57" fmla="*/ 2147483646 h 301"/>
                <a:gd name="T58" fmla="*/ 2147483646 w 595"/>
                <a:gd name="T59" fmla="*/ 2147483646 h 3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95" h="301">
                  <a:moveTo>
                    <a:pt x="42" y="126"/>
                  </a:moveTo>
                  <a:lnTo>
                    <a:pt x="48" y="186"/>
                  </a:lnTo>
                  <a:lnTo>
                    <a:pt x="127" y="210"/>
                  </a:lnTo>
                  <a:lnTo>
                    <a:pt x="181" y="264"/>
                  </a:lnTo>
                  <a:lnTo>
                    <a:pt x="253" y="270"/>
                  </a:lnTo>
                  <a:lnTo>
                    <a:pt x="313" y="301"/>
                  </a:lnTo>
                  <a:lnTo>
                    <a:pt x="379" y="258"/>
                  </a:lnTo>
                  <a:lnTo>
                    <a:pt x="445" y="252"/>
                  </a:lnTo>
                  <a:lnTo>
                    <a:pt x="457" y="210"/>
                  </a:lnTo>
                  <a:lnTo>
                    <a:pt x="499" y="192"/>
                  </a:lnTo>
                  <a:lnTo>
                    <a:pt x="541" y="174"/>
                  </a:lnTo>
                  <a:lnTo>
                    <a:pt x="595" y="156"/>
                  </a:lnTo>
                  <a:lnTo>
                    <a:pt x="583" y="132"/>
                  </a:lnTo>
                  <a:lnTo>
                    <a:pt x="529" y="126"/>
                  </a:lnTo>
                  <a:lnTo>
                    <a:pt x="529" y="96"/>
                  </a:lnTo>
                  <a:lnTo>
                    <a:pt x="541" y="72"/>
                  </a:lnTo>
                  <a:lnTo>
                    <a:pt x="499" y="60"/>
                  </a:lnTo>
                  <a:lnTo>
                    <a:pt x="403" y="84"/>
                  </a:lnTo>
                  <a:lnTo>
                    <a:pt x="367" y="54"/>
                  </a:lnTo>
                  <a:lnTo>
                    <a:pt x="307" y="54"/>
                  </a:lnTo>
                  <a:lnTo>
                    <a:pt x="289" y="36"/>
                  </a:lnTo>
                  <a:lnTo>
                    <a:pt x="217" y="0"/>
                  </a:lnTo>
                  <a:lnTo>
                    <a:pt x="193" y="30"/>
                  </a:lnTo>
                  <a:lnTo>
                    <a:pt x="169" y="66"/>
                  </a:lnTo>
                  <a:lnTo>
                    <a:pt x="121" y="48"/>
                  </a:lnTo>
                  <a:lnTo>
                    <a:pt x="54" y="54"/>
                  </a:lnTo>
                  <a:lnTo>
                    <a:pt x="12" y="78"/>
                  </a:lnTo>
                  <a:lnTo>
                    <a:pt x="0" y="102"/>
                  </a:lnTo>
                  <a:lnTo>
                    <a:pt x="6" y="108"/>
                  </a:lnTo>
                  <a:lnTo>
                    <a:pt x="42" y="126"/>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73" name="Line 449">
              <a:extLst>
                <a:ext uri="{FF2B5EF4-FFF2-40B4-BE49-F238E27FC236}">
                  <a16:creationId xmlns:a16="http://schemas.microsoft.com/office/drawing/2014/main" id="{84D9B41D-B064-536A-5F15-141778885B5E}"/>
                </a:ext>
              </a:extLst>
            </p:cNvPr>
            <p:cNvSpPr>
              <a:spLocks noChangeShapeType="1"/>
            </p:cNvSpPr>
            <p:nvPr/>
          </p:nvSpPr>
          <p:spPr bwMode="auto">
            <a:xfrm>
              <a:off x="10285217" y="3375830"/>
              <a:ext cx="0" cy="0"/>
            </a:xfrm>
            <a:prstGeom prst="line">
              <a:avLst/>
            </a:prstGeom>
            <a:grpFill/>
            <a:ln w="0">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74" name="Freeform 506">
              <a:extLst>
                <a:ext uri="{FF2B5EF4-FFF2-40B4-BE49-F238E27FC236}">
                  <a16:creationId xmlns:a16="http://schemas.microsoft.com/office/drawing/2014/main" id="{CEF51EDB-7254-F356-4EA9-6B6BFAC0A925}"/>
                </a:ext>
              </a:extLst>
            </p:cNvPr>
            <p:cNvSpPr>
              <a:spLocks/>
            </p:cNvSpPr>
            <p:nvPr/>
          </p:nvSpPr>
          <p:spPr bwMode="auto">
            <a:xfrm>
              <a:off x="10398925" y="2831481"/>
              <a:ext cx="94354" cy="118547"/>
            </a:xfrm>
            <a:custGeom>
              <a:avLst/>
              <a:gdLst>
                <a:gd name="T0" fmla="*/ 2147483646 w 78"/>
                <a:gd name="T1" fmla="*/ 2147483646 h 98"/>
                <a:gd name="T2" fmla="*/ 2147483646 w 78"/>
                <a:gd name="T3" fmla="*/ 2147483646 h 98"/>
                <a:gd name="T4" fmla="*/ 2147483646 w 78"/>
                <a:gd name="T5" fmla="*/ 2147483646 h 98"/>
                <a:gd name="T6" fmla="*/ 2147483646 w 78"/>
                <a:gd name="T7" fmla="*/ 2147483646 h 98"/>
                <a:gd name="T8" fmla="*/ 0 w 78"/>
                <a:gd name="T9" fmla="*/ 2147483646 h 98"/>
                <a:gd name="T10" fmla="*/ 0 w 78"/>
                <a:gd name="T11" fmla="*/ 2147483646 h 98"/>
                <a:gd name="T12" fmla="*/ 2147483646 w 78"/>
                <a:gd name="T13" fmla="*/ 2147483646 h 98"/>
                <a:gd name="T14" fmla="*/ 2147483646 w 78"/>
                <a:gd name="T15" fmla="*/ 2147483646 h 98"/>
                <a:gd name="T16" fmla="*/ 2147483646 w 78"/>
                <a:gd name="T17" fmla="*/ 2147483646 h 98"/>
                <a:gd name="T18" fmla="*/ 2147483646 w 78"/>
                <a:gd name="T19" fmla="*/ 2147483646 h 98"/>
                <a:gd name="T20" fmla="*/ 2147483646 w 78"/>
                <a:gd name="T21" fmla="*/ 2147483646 h 98"/>
                <a:gd name="T22" fmla="*/ 2147483646 w 78"/>
                <a:gd name="T23" fmla="*/ 2147483646 h 98"/>
                <a:gd name="T24" fmla="*/ 2147483646 w 78"/>
                <a:gd name="T25" fmla="*/ 2147483646 h 98"/>
                <a:gd name="T26" fmla="*/ 2147483646 w 78"/>
                <a:gd name="T27" fmla="*/ 2147483646 h 98"/>
                <a:gd name="T28" fmla="*/ 2147483646 w 78"/>
                <a:gd name="T29" fmla="*/ 2147483646 h 98"/>
                <a:gd name="T30" fmla="*/ 2147483646 w 78"/>
                <a:gd name="T31" fmla="*/ 2147483646 h 98"/>
                <a:gd name="T32" fmla="*/ 2147483646 w 78"/>
                <a:gd name="T33" fmla="*/ 2147483646 h 98"/>
                <a:gd name="T34" fmla="*/ 2147483646 w 78"/>
                <a:gd name="T35" fmla="*/ 2147483646 h 98"/>
                <a:gd name="T36" fmla="*/ 2147483646 w 78"/>
                <a:gd name="T37" fmla="*/ 2147483646 h 98"/>
                <a:gd name="T38" fmla="*/ 2147483646 w 78"/>
                <a:gd name="T39" fmla="*/ 2147483646 h 98"/>
                <a:gd name="T40" fmla="*/ 2147483646 w 78"/>
                <a:gd name="T41" fmla="*/ 2147483646 h 98"/>
                <a:gd name="T42" fmla="*/ 2147483646 w 78"/>
                <a:gd name="T43" fmla="*/ 2147483646 h 98"/>
                <a:gd name="T44" fmla="*/ 2147483646 w 78"/>
                <a:gd name="T45" fmla="*/ 2147483646 h 98"/>
                <a:gd name="T46" fmla="*/ 2147483646 w 78"/>
                <a:gd name="T47" fmla="*/ 2147483646 h 98"/>
                <a:gd name="T48" fmla="*/ 2147483646 w 78"/>
                <a:gd name="T49" fmla="*/ 2147483646 h 98"/>
                <a:gd name="T50" fmla="*/ 2147483646 w 78"/>
                <a:gd name="T51" fmla="*/ 2147483646 h 98"/>
                <a:gd name="T52" fmla="*/ 2147483646 w 78"/>
                <a:gd name="T53" fmla="*/ 2147483646 h 98"/>
                <a:gd name="T54" fmla="*/ 2147483646 w 78"/>
                <a:gd name="T55" fmla="*/ 2147483646 h 98"/>
                <a:gd name="T56" fmla="*/ 2147483646 w 78"/>
                <a:gd name="T57" fmla="*/ 2147483646 h 98"/>
                <a:gd name="T58" fmla="*/ 2147483646 w 78"/>
                <a:gd name="T59" fmla="*/ 2147483646 h 98"/>
                <a:gd name="T60" fmla="*/ 2147483646 w 78"/>
                <a:gd name="T61" fmla="*/ 2147483646 h 98"/>
                <a:gd name="T62" fmla="*/ 2147483646 w 78"/>
                <a:gd name="T63" fmla="*/ 0 h 98"/>
                <a:gd name="T64" fmla="*/ 2147483646 w 78"/>
                <a:gd name="T65" fmla="*/ 2147483646 h 9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8" h="98">
                  <a:moveTo>
                    <a:pt x="32" y="12"/>
                  </a:moveTo>
                  <a:lnTo>
                    <a:pt x="34" y="32"/>
                  </a:lnTo>
                  <a:lnTo>
                    <a:pt x="20" y="22"/>
                  </a:lnTo>
                  <a:lnTo>
                    <a:pt x="6" y="34"/>
                  </a:lnTo>
                  <a:lnTo>
                    <a:pt x="0" y="56"/>
                  </a:lnTo>
                  <a:lnTo>
                    <a:pt x="6" y="56"/>
                  </a:lnTo>
                  <a:lnTo>
                    <a:pt x="10" y="56"/>
                  </a:lnTo>
                  <a:lnTo>
                    <a:pt x="30" y="70"/>
                  </a:lnTo>
                  <a:lnTo>
                    <a:pt x="34" y="84"/>
                  </a:lnTo>
                  <a:lnTo>
                    <a:pt x="36" y="92"/>
                  </a:lnTo>
                  <a:lnTo>
                    <a:pt x="40" y="98"/>
                  </a:lnTo>
                  <a:lnTo>
                    <a:pt x="70" y="88"/>
                  </a:lnTo>
                  <a:lnTo>
                    <a:pt x="70" y="84"/>
                  </a:lnTo>
                  <a:lnTo>
                    <a:pt x="68" y="82"/>
                  </a:lnTo>
                  <a:lnTo>
                    <a:pt x="66" y="78"/>
                  </a:lnTo>
                  <a:lnTo>
                    <a:pt x="64" y="76"/>
                  </a:lnTo>
                  <a:lnTo>
                    <a:pt x="64" y="60"/>
                  </a:lnTo>
                  <a:lnTo>
                    <a:pt x="64" y="46"/>
                  </a:lnTo>
                  <a:lnTo>
                    <a:pt x="54" y="26"/>
                  </a:lnTo>
                  <a:lnTo>
                    <a:pt x="64" y="16"/>
                  </a:lnTo>
                  <a:lnTo>
                    <a:pt x="78" y="4"/>
                  </a:lnTo>
                  <a:lnTo>
                    <a:pt x="52" y="0"/>
                  </a:lnTo>
                  <a:lnTo>
                    <a:pt x="32" y="12"/>
                  </a:lnTo>
                  <a:close/>
                </a:path>
              </a:pathLst>
            </a:custGeom>
            <a:grpFill/>
            <a:ln>
              <a:solidFill>
                <a:schemeClr val="bg1"/>
              </a:solidFill>
            </a:ln>
          </p:spPr>
          <p:txBody>
            <a:bodyPr/>
            <a:lstStyle/>
            <a:p>
              <a:pPr eaLnBrk="1" fontAlgn="auto" hangingPunct="1">
                <a:spcBef>
                  <a:spcPts val="0"/>
                </a:spcBef>
                <a:spcAft>
                  <a:spcPts val="0"/>
                </a:spcAft>
                <a:defRPr/>
              </a:pPr>
              <a:endParaRPr lang="en-GB" dirty="0">
                <a:latin typeface="+mn-lt"/>
              </a:endParaRPr>
            </a:p>
          </p:txBody>
        </p:sp>
        <p:sp>
          <p:nvSpPr>
            <p:cNvPr id="175" name="Freeform 517">
              <a:extLst>
                <a:ext uri="{FF2B5EF4-FFF2-40B4-BE49-F238E27FC236}">
                  <a16:creationId xmlns:a16="http://schemas.microsoft.com/office/drawing/2014/main" id="{4DCC4CD1-5792-193E-54BD-A1E572E1048D}"/>
                </a:ext>
              </a:extLst>
            </p:cNvPr>
            <p:cNvSpPr>
              <a:spLocks/>
            </p:cNvSpPr>
            <p:nvPr/>
          </p:nvSpPr>
          <p:spPr bwMode="auto">
            <a:xfrm>
              <a:off x="10435215" y="2937932"/>
              <a:ext cx="65322" cy="79838"/>
            </a:xfrm>
            <a:custGeom>
              <a:avLst/>
              <a:gdLst>
                <a:gd name="T0" fmla="*/ 2147483646 w 54"/>
                <a:gd name="T1" fmla="*/ 2147483646 h 66"/>
                <a:gd name="T2" fmla="*/ 2147483646 w 54"/>
                <a:gd name="T3" fmla="*/ 2147483646 h 66"/>
                <a:gd name="T4" fmla="*/ 2147483646 w 54"/>
                <a:gd name="T5" fmla="*/ 2147483646 h 66"/>
                <a:gd name="T6" fmla="*/ 2147483646 w 54"/>
                <a:gd name="T7" fmla="*/ 2147483646 h 66"/>
                <a:gd name="T8" fmla="*/ 0 w 54"/>
                <a:gd name="T9" fmla="*/ 2147483646 h 66"/>
                <a:gd name="T10" fmla="*/ 0 w 54"/>
                <a:gd name="T11" fmla="*/ 2147483646 h 66"/>
                <a:gd name="T12" fmla="*/ 2147483646 w 54"/>
                <a:gd name="T13" fmla="*/ 2147483646 h 66"/>
                <a:gd name="T14" fmla="*/ 2147483646 w 54"/>
                <a:gd name="T15" fmla="*/ 2147483646 h 66"/>
                <a:gd name="T16" fmla="*/ 2147483646 w 54"/>
                <a:gd name="T17" fmla="*/ 2147483646 h 66"/>
                <a:gd name="T18" fmla="*/ 2147483646 w 54"/>
                <a:gd name="T19" fmla="*/ 2147483646 h 66"/>
                <a:gd name="T20" fmla="*/ 2147483646 w 54"/>
                <a:gd name="T21" fmla="*/ 2147483646 h 66"/>
                <a:gd name="T22" fmla="*/ 2147483646 w 54"/>
                <a:gd name="T23" fmla="*/ 2147483646 h 66"/>
                <a:gd name="T24" fmla="*/ 2147483646 w 54"/>
                <a:gd name="T25" fmla="*/ 2147483646 h 66"/>
                <a:gd name="T26" fmla="*/ 2147483646 w 54"/>
                <a:gd name="T27" fmla="*/ 0 h 66"/>
                <a:gd name="T28" fmla="*/ 2147483646 w 54"/>
                <a:gd name="T29" fmla="*/ 2147483646 h 66"/>
                <a:gd name="T30" fmla="*/ 2147483646 w 54"/>
                <a:gd name="T31" fmla="*/ 2147483646 h 66"/>
                <a:gd name="T32" fmla="*/ 2147483646 w 54"/>
                <a:gd name="T33" fmla="*/ 2147483646 h 66"/>
                <a:gd name="T34" fmla="*/ 2147483646 w 54"/>
                <a:gd name="T35" fmla="*/ 214748364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4" h="66">
                  <a:moveTo>
                    <a:pt x="10" y="12"/>
                  </a:moveTo>
                  <a:lnTo>
                    <a:pt x="10" y="12"/>
                  </a:lnTo>
                  <a:lnTo>
                    <a:pt x="10" y="36"/>
                  </a:lnTo>
                  <a:lnTo>
                    <a:pt x="0" y="66"/>
                  </a:lnTo>
                  <a:lnTo>
                    <a:pt x="20" y="66"/>
                  </a:lnTo>
                  <a:lnTo>
                    <a:pt x="40" y="60"/>
                  </a:lnTo>
                  <a:lnTo>
                    <a:pt x="50" y="52"/>
                  </a:lnTo>
                  <a:lnTo>
                    <a:pt x="54" y="36"/>
                  </a:lnTo>
                  <a:lnTo>
                    <a:pt x="40" y="0"/>
                  </a:lnTo>
                  <a:lnTo>
                    <a:pt x="10" y="10"/>
                  </a:lnTo>
                  <a:lnTo>
                    <a:pt x="10" y="12"/>
                  </a:lnTo>
                  <a:close/>
                </a:path>
              </a:pathLst>
            </a:custGeom>
            <a:grpFill/>
            <a:ln w="9525" cap="flat" cmpd="sng">
              <a:solidFill>
                <a:schemeClr val="bg1"/>
              </a:solidFill>
              <a:prstDash val="solid"/>
              <a:round/>
              <a:headEnd type="none" w="med" len="med"/>
              <a:tailEnd type="none" w="med" len="med"/>
            </a:ln>
            <a:effectLst/>
          </p:spPr>
          <p:txBody>
            <a:bodyPr/>
            <a:lstStyle/>
            <a:p>
              <a:pPr eaLnBrk="1" fontAlgn="auto" hangingPunct="1">
                <a:spcBef>
                  <a:spcPts val="0"/>
                </a:spcBef>
                <a:spcAft>
                  <a:spcPts val="0"/>
                </a:spcAft>
                <a:defRPr/>
              </a:pPr>
              <a:endParaRPr lang="en-GB" dirty="0">
                <a:latin typeface="+mn-lt"/>
              </a:endParaRPr>
            </a:p>
          </p:txBody>
        </p:sp>
        <p:sp>
          <p:nvSpPr>
            <p:cNvPr id="176" name="Freeform 411">
              <a:extLst>
                <a:ext uri="{FF2B5EF4-FFF2-40B4-BE49-F238E27FC236}">
                  <a16:creationId xmlns:a16="http://schemas.microsoft.com/office/drawing/2014/main" id="{39852DFF-3276-60CA-4E95-F708A0AF4A24}"/>
                </a:ext>
              </a:extLst>
            </p:cNvPr>
            <p:cNvSpPr>
              <a:spLocks/>
            </p:cNvSpPr>
            <p:nvPr/>
          </p:nvSpPr>
          <p:spPr bwMode="auto">
            <a:xfrm>
              <a:off x="6840092" y="4258885"/>
              <a:ext cx="96773" cy="127015"/>
            </a:xfrm>
            <a:custGeom>
              <a:avLst/>
              <a:gdLst>
                <a:gd name="T0" fmla="*/ 2147483646 w 102"/>
                <a:gd name="T1" fmla="*/ 2147483646 h 114"/>
                <a:gd name="T2" fmla="*/ 2147483646 w 102"/>
                <a:gd name="T3" fmla="*/ 2147483646 h 114"/>
                <a:gd name="T4" fmla="*/ 2147483646 w 102"/>
                <a:gd name="T5" fmla="*/ 0 h 114"/>
                <a:gd name="T6" fmla="*/ 2147483646 w 102"/>
                <a:gd name="T7" fmla="*/ 2147483646 h 114"/>
                <a:gd name="T8" fmla="*/ 0 w 102"/>
                <a:gd name="T9" fmla="*/ 2147483646 h 114"/>
                <a:gd name="T10" fmla="*/ 0 w 102"/>
                <a:gd name="T11" fmla="*/ 2147483646 h 114"/>
                <a:gd name="T12" fmla="*/ 2147483646 w 102"/>
                <a:gd name="T13" fmla="*/ 2147483646 h 114"/>
                <a:gd name="T14" fmla="*/ 2147483646 w 102"/>
                <a:gd name="T15" fmla="*/ 2147483646 h 114"/>
                <a:gd name="T16" fmla="*/ 2147483646 w 102"/>
                <a:gd name="T17" fmla="*/ 2147483646 h 114"/>
                <a:gd name="T18" fmla="*/ 2147483646 w 102"/>
                <a:gd name="T19" fmla="*/ 2147483646 h 114"/>
                <a:gd name="T20" fmla="*/ 2147483646 w 102"/>
                <a:gd name="T21" fmla="*/ 2147483646 h 114"/>
                <a:gd name="T22" fmla="*/ 2147483646 w 102"/>
                <a:gd name="T23" fmla="*/ 2147483646 h 114"/>
                <a:gd name="T24" fmla="*/ 2147483646 w 102"/>
                <a:gd name="T25" fmla="*/ 2147483646 h 1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2" h="114">
                  <a:moveTo>
                    <a:pt x="66" y="24"/>
                  </a:moveTo>
                  <a:lnTo>
                    <a:pt x="36" y="6"/>
                  </a:lnTo>
                  <a:lnTo>
                    <a:pt x="18" y="0"/>
                  </a:lnTo>
                  <a:lnTo>
                    <a:pt x="6" y="18"/>
                  </a:lnTo>
                  <a:lnTo>
                    <a:pt x="0" y="48"/>
                  </a:lnTo>
                  <a:lnTo>
                    <a:pt x="0" y="78"/>
                  </a:lnTo>
                  <a:lnTo>
                    <a:pt x="24" y="96"/>
                  </a:lnTo>
                  <a:lnTo>
                    <a:pt x="36" y="108"/>
                  </a:lnTo>
                  <a:lnTo>
                    <a:pt x="66" y="114"/>
                  </a:lnTo>
                  <a:lnTo>
                    <a:pt x="96" y="90"/>
                  </a:lnTo>
                  <a:lnTo>
                    <a:pt x="102" y="78"/>
                  </a:lnTo>
                  <a:lnTo>
                    <a:pt x="84" y="42"/>
                  </a:lnTo>
                  <a:lnTo>
                    <a:pt x="66" y="2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77" name="Freeform 420">
              <a:extLst>
                <a:ext uri="{FF2B5EF4-FFF2-40B4-BE49-F238E27FC236}">
                  <a16:creationId xmlns:a16="http://schemas.microsoft.com/office/drawing/2014/main" id="{4A0260CF-04C1-101E-B7A0-0FA0B52287D7}"/>
                </a:ext>
              </a:extLst>
            </p:cNvPr>
            <p:cNvSpPr>
              <a:spLocks/>
            </p:cNvSpPr>
            <p:nvPr/>
          </p:nvSpPr>
          <p:spPr bwMode="auto">
            <a:xfrm>
              <a:off x="6422758" y="3732682"/>
              <a:ext cx="244352" cy="298787"/>
            </a:xfrm>
            <a:custGeom>
              <a:avLst/>
              <a:gdLst>
                <a:gd name="T0" fmla="*/ 2147483646 w 240"/>
                <a:gd name="T1" fmla="*/ 2147483646 h 337"/>
                <a:gd name="T2" fmla="*/ 2147483646 w 240"/>
                <a:gd name="T3" fmla="*/ 2147483646 h 337"/>
                <a:gd name="T4" fmla="*/ 2147483646 w 240"/>
                <a:gd name="T5" fmla="*/ 2147483646 h 337"/>
                <a:gd name="T6" fmla="*/ 2147483646 w 240"/>
                <a:gd name="T7" fmla="*/ 2147483646 h 337"/>
                <a:gd name="T8" fmla="*/ 2147483646 w 240"/>
                <a:gd name="T9" fmla="*/ 2147483646 h 337"/>
                <a:gd name="T10" fmla="*/ 2147483646 w 240"/>
                <a:gd name="T11" fmla="*/ 2147483646 h 337"/>
                <a:gd name="T12" fmla="*/ 2147483646 w 240"/>
                <a:gd name="T13" fmla="*/ 2147483646 h 337"/>
                <a:gd name="T14" fmla="*/ 2147483646 w 240"/>
                <a:gd name="T15" fmla="*/ 2147483646 h 337"/>
                <a:gd name="T16" fmla="*/ 2147483646 w 240"/>
                <a:gd name="T17" fmla="*/ 2147483646 h 337"/>
                <a:gd name="T18" fmla="*/ 2147483646 w 240"/>
                <a:gd name="T19" fmla="*/ 2147483646 h 337"/>
                <a:gd name="T20" fmla="*/ 2147483646 w 240"/>
                <a:gd name="T21" fmla="*/ 2147483646 h 337"/>
                <a:gd name="T22" fmla="*/ 2147483646 w 240"/>
                <a:gd name="T23" fmla="*/ 2147483646 h 337"/>
                <a:gd name="T24" fmla="*/ 2147483646 w 240"/>
                <a:gd name="T25" fmla="*/ 2147483646 h 337"/>
                <a:gd name="T26" fmla="*/ 2147483646 w 240"/>
                <a:gd name="T27" fmla="*/ 0 h 337"/>
                <a:gd name="T28" fmla="*/ 2147483646 w 240"/>
                <a:gd name="T29" fmla="*/ 0 h 337"/>
                <a:gd name="T30" fmla="*/ 2147483646 w 240"/>
                <a:gd name="T31" fmla="*/ 2147483646 h 337"/>
                <a:gd name="T32" fmla="*/ 2147483646 w 240"/>
                <a:gd name="T33" fmla="*/ 2147483646 h 337"/>
                <a:gd name="T34" fmla="*/ 2147483646 w 240"/>
                <a:gd name="T35" fmla="*/ 2147483646 h 337"/>
                <a:gd name="T36" fmla="*/ 2147483646 w 240"/>
                <a:gd name="T37" fmla="*/ 2147483646 h 337"/>
                <a:gd name="T38" fmla="*/ 2147483646 w 240"/>
                <a:gd name="T39" fmla="*/ 2147483646 h 337"/>
                <a:gd name="T40" fmla="*/ 2147483646 w 240"/>
                <a:gd name="T41" fmla="*/ 2147483646 h 337"/>
                <a:gd name="T42" fmla="*/ 0 w 240"/>
                <a:gd name="T43" fmla="*/ 2147483646 h 337"/>
                <a:gd name="T44" fmla="*/ 2147483646 w 240"/>
                <a:gd name="T45" fmla="*/ 2147483646 h 337"/>
                <a:gd name="T46" fmla="*/ 2147483646 w 240"/>
                <a:gd name="T47" fmla="*/ 2147483646 h 337"/>
                <a:gd name="T48" fmla="*/ 2147483646 w 240"/>
                <a:gd name="T49" fmla="*/ 2147483646 h 337"/>
                <a:gd name="T50" fmla="*/ 2147483646 w 240"/>
                <a:gd name="T51" fmla="*/ 2147483646 h 337"/>
                <a:gd name="T52" fmla="*/ 2147483646 w 240"/>
                <a:gd name="T53" fmla="*/ 2147483646 h 337"/>
                <a:gd name="T54" fmla="*/ 2147483646 w 240"/>
                <a:gd name="T55" fmla="*/ 2147483646 h 337"/>
                <a:gd name="T56" fmla="*/ 2147483646 w 240"/>
                <a:gd name="T57" fmla="*/ 2147483646 h 337"/>
                <a:gd name="T58" fmla="*/ 2147483646 w 240"/>
                <a:gd name="T59" fmla="*/ 2147483646 h 337"/>
                <a:gd name="T60" fmla="*/ 2147483646 w 240"/>
                <a:gd name="T61" fmla="*/ 2147483646 h 337"/>
                <a:gd name="T62" fmla="*/ 2147483646 w 240"/>
                <a:gd name="T63" fmla="*/ 2147483646 h 33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40" h="337">
                  <a:moveTo>
                    <a:pt x="228" y="204"/>
                  </a:moveTo>
                  <a:lnTo>
                    <a:pt x="228" y="198"/>
                  </a:lnTo>
                  <a:lnTo>
                    <a:pt x="216" y="198"/>
                  </a:lnTo>
                  <a:lnTo>
                    <a:pt x="210" y="162"/>
                  </a:lnTo>
                  <a:lnTo>
                    <a:pt x="180" y="174"/>
                  </a:lnTo>
                  <a:lnTo>
                    <a:pt x="156" y="156"/>
                  </a:lnTo>
                  <a:lnTo>
                    <a:pt x="156" y="120"/>
                  </a:lnTo>
                  <a:lnTo>
                    <a:pt x="180" y="84"/>
                  </a:lnTo>
                  <a:lnTo>
                    <a:pt x="198" y="72"/>
                  </a:lnTo>
                  <a:lnTo>
                    <a:pt x="204" y="54"/>
                  </a:lnTo>
                  <a:lnTo>
                    <a:pt x="192" y="36"/>
                  </a:lnTo>
                  <a:lnTo>
                    <a:pt x="168" y="36"/>
                  </a:lnTo>
                  <a:lnTo>
                    <a:pt x="150" y="18"/>
                  </a:lnTo>
                  <a:lnTo>
                    <a:pt x="120" y="0"/>
                  </a:lnTo>
                  <a:lnTo>
                    <a:pt x="108" y="24"/>
                  </a:lnTo>
                  <a:lnTo>
                    <a:pt x="84" y="48"/>
                  </a:lnTo>
                  <a:lnTo>
                    <a:pt x="66" y="54"/>
                  </a:lnTo>
                  <a:lnTo>
                    <a:pt x="42" y="78"/>
                  </a:lnTo>
                  <a:lnTo>
                    <a:pt x="24" y="72"/>
                  </a:lnTo>
                  <a:lnTo>
                    <a:pt x="18" y="60"/>
                  </a:lnTo>
                  <a:lnTo>
                    <a:pt x="0" y="72"/>
                  </a:lnTo>
                  <a:lnTo>
                    <a:pt x="18" y="114"/>
                  </a:lnTo>
                  <a:lnTo>
                    <a:pt x="54" y="174"/>
                  </a:lnTo>
                  <a:lnTo>
                    <a:pt x="90" y="252"/>
                  </a:lnTo>
                  <a:lnTo>
                    <a:pt x="90" y="264"/>
                  </a:lnTo>
                  <a:lnTo>
                    <a:pt x="216" y="337"/>
                  </a:lnTo>
                  <a:lnTo>
                    <a:pt x="222" y="337"/>
                  </a:lnTo>
                  <a:lnTo>
                    <a:pt x="228" y="307"/>
                  </a:lnTo>
                  <a:lnTo>
                    <a:pt x="234" y="270"/>
                  </a:lnTo>
                  <a:lnTo>
                    <a:pt x="240" y="222"/>
                  </a:lnTo>
                  <a:lnTo>
                    <a:pt x="228" y="204"/>
                  </a:ln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78" name="Freeform 413">
              <a:extLst>
                <a:ext uri="{FF2B5EF4-FFF2-40B4-BE49-F238E27FC236}">
                  <a16:creationId xmlns:a16="http://schemas.microsoft.com/office/drawing/2014/main" id="{022C5AE5-83AB-F25D-D24B-D733C110D94B}"/>
                </a:ext>
              </a:extLst>
            </p:cNvPr>
            <p:cNvSpPr>
              <a:spLocks/>
            </p:cNvSpPr>
            <p:nvPr/>
          </p:nvSpPr>
          <p:spPr bwMode="auto">
            <a:xfrm>
              <a:off x="6578805" y="3638328"/>
              <a:ext cx="673783" cy="694347"/>
            </a:xfrm>
            <a:custGeom>
              <a:avLst/>
              <a:gdLst>
                <a:gd name="T0" fmla="*/ 2147483646 w 10000"/>
                <a:gd name="T1" fmla="*/ 2147483646 h 10000"/>
                <a:gd name="T2" fmla="*/ 2147483646 w 10000"/>
                <a:gd name="T3" fmla="*/ 2147483646 h 10000"/>
                <a:gd name="T4" fmla="*/ 2147483646 w 10000"/>
                <a:gd name="T5" fmla="*/ 2147483646 h 10000"/>
                <a:gd name="T6" fmla="*/ 2147483646 w 10000"/>
                <a:gd name="T7" fmla="*/ 2147483646 h 10000"/>
                <a:gd name="T8" fmla="*/ 2147483646 w 10000"/>
                <a:gd name="T9" fmla="*/ 2147483646 h 10000"/>
                <a:gd name="T10" fmla="*/ 2147483646 w 10000"/>
                <a:gd name="T11" fmla="*/ 2147483646 h 10000"/>
                <a:gd name="T12" fmla="*/ 2147483646 w 10000"/>
                <a:gd name="T13" fmla="*/ 2147483646 h 10000"/>
                <a:gd name="T14" fmla="*/ 2147483646 w 10000"/>
                <a:gd name="T15" fmla="*/ 2147483646 h 10000"/>
                <a:gd name="T16" fmla="*/ 2147483646 w 10000"/>
                <a:gd name="T17" fmla="*/ 2147483646 h 10000"/>
                <a:gd name="T18" fmla="*/ 2147483646 w 10000"/>
                <a:gd name="T19" fmla="*/ 2147483646 h 10000"/>
                <a:gd name="T20" fmla="*/ 2147483646 w 10000"/>
                <a:gd name="T21" fmla="*/ 2147483646 h 10000"/>
                <a:gd name="T22" fmla="*/ 2147483646 w 10000"/>
                <a:gd name="T23" fmla="*/ 2147483646 h 10000"/>
                <a:gd name="T24" fmla="*/ 2147483646 w 10000"/>
                <a:gd name="T25" fmla="*/ 2147483646 h 10000"/>
                <a:gd name="T26" fmla="*/ 2147483646 w 10000"/>
                <a:gd name="T27" fmla="*/ 2147483646 h 10000"/>
                <a:gd name="T28" fmla="*/ 2147483646 w 10000"/>
                <a:gd name="T29" fmla="*/ 2147483646 h 10000"/>
                <a:gd name="T30" fmla="*/ 2147483646 w 10000"/>
                <a:gd name="T31" fmla="*/ 2147483646 h 10000"/>
                <a:gd name="T32" fmla="*/ 2147483646 w 10000"/>
                <a:gd name="T33" fmla="*/ 2147483646 h 10000"/>
                <a:gd name="T34" fmla="*/ 2147483646 w 10000"/>
                <a:gd name="T35" fmla="*/ 2147483646 h 10000"/>
                <a:gd name="T36" fmla="*/ 2147483646 w 10000"/>
                <a:gd name="T37" fmla="*/ 2147483646 h 10000"/>
                <a:gd name="T38" fmla="*/ 2147483646 w 10000"/>
                <a:gd name="T39" fmla="*/ 2147483646 h 10000"/>
                <a:gd name="T40" fmla="*/ 2147483646 w 10000"/>
                <a:gd name="T41" fmla="*/ 2147483646 h 10000"/>
                <a:gd name="T42" fmla="*/ 2147483646 w 10000"/>
                <a:gd name="T43" fmla="*/ 2147483646 h 10000"/>
                <a:gd name="T44" fmla="*/ 2147483646 w 10000"/>
                <a:gd name="T45" fmla="*/ 2147483646 h 10000"/>
                <a:gd name="T46" fmla="*/ 2147483646 w 10000"/>
                <a:gd name="T47" fmla="*/ 2147483646 h 10000"/>
                <a:gd name="T48" fmla="*/ 2147483646 w 10000"/>
                <a:gd name="T49" fmla="*/ 0 h 10000"/>
                <a:gd name="T50" fmla="*/ 2147483646 w 10000"/>
                <a:gd name="T51" fmla="*/ 2147483646 h 10000"/>
                <a:gd name="T52" fmla="*/ 2147483646 w 10000"/>
                <a:gd name="T53" fmla="*/ 2147483646 h 10000"/>
                <a:gd name="T54" fmla="*/ 2147483646 w 10000"/>
                <a:gd name="T55" fmla="*/ 2147483646 h 10000"/>
                <a:gd name="T56" fmla="*/ 2147483646 w 10000"/>
                <a:gd name="T57" fmla="*/ 2147483646 h 10000"/>
                <a:gd name="T58" fmla="*/ 2147483646 w 10000"/>
                <a:gd name="T59" fmla="*/ 2147483646 h 10000"/>
                <a:gd name="T60" fmla="*/ 2147483646 w 10000"/>
                <a:gd name="T61" fmla="*/ 2147483646 h 10000"/>
                <a:gd name="T62" fmla="*/ 0 w 10000"/>
                <a:gd name="T63" fmla="*/ 2147483646 h 10000"/>
                <a:gd name="T64" fmla="*/ 2147483646 w 10000"/>
                <a:gd name="T65" fmla="*/ 2147483646 h 10000"/>
                <a:gd name="T66" fmla="*/ 2147483646 w 10000"/>
                <a:gd name="T67" fmla="*/ 2147483646 h 10000"/>
                <a:gd name="T68" fmla="*/ 2147483646 w 10000"/>
                <a:gd name="T69" fmla="*/ 2147483646 h 10000"/>
                <a:gd name="T70" fmla="*/ 2147483646 w 10000"/>
                <a:gd name="T71" fmla="*/ 2147483646 h 10000"/>
                <a:gd name="T72" fmla="*/ 2147483646 w 10000"/>
                <a:gd name="T73" fmla="*/ 2147483646 h 10000"/>
                <a:gd name="T74" fmla="*/ 2147483646 w 10000"/>
                <a:gd name="T75" fmla="*/ 2147483646 h 10000"/>
                <a:gd name="T76" fmla="*/ 2147483646 w 10000"/>
                <a:gd name="T77" fmla="*/ 2147483646 h 10000"/>
                <a:gd name="T78" fmla="*/ 2147483646 w 10000"/>
                <a:gd name="T79" fmla="*/ 2147483646 h 10000"/>
                <a:gd name="T80" fmla="*/ 2147483646 w 10000"/>
                <a:gd name="T81" fmla="*/ 2147483646 h 100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000" h="10000">
                  <a:moveTo>
                    <a:pt x="5000" y="7769"/>
                  </a:moveTo>
                  <a:cubicBezTo>
                    <a:pt x="5027" y="7795"/>
                    <a:pt x="5055" y="7820"/>
                    <a:pt x="5082" y="7846"/>
                  </a:cubicBezTo>
                  <a:cubicBezTo>
                    <a:pt x="5027" y="8000"/>
                    <a:pt x="4973" y="8154"/>
                    <a:pt x="4918" y="8308"/>
                  </a:cubicBezTo>
                  <a:lnTo>
                    <a:pt x="4672" y="8462"/>
                  </a:lnTo>
                  <a:lnTo>
                    <a:pt x="4098" y="9000"/>
                  </a:lnTo>
                  <a:lnTo>
                    <a:pt x="4180" y="9000"/>
                  </a:lnTo>
                  <a:lnTo>
                    <a:pt x="4098" y="9000"/>
                  </a:lnTo>
                  <a:lnTo>
                    <a:pt x="4344" y="9077"/>
                  </a:lnTo>
                  <a:lnTo>
                    <a:pt x="4754" y="9308"/>
                  </a:lnTo>
                  <a:lnTo>
                    <a:pt x="5000" y="9538"/>
                  </a:lnTo>
                  <a:lnTo>
                    <a:pt x="5246" y="10000"/>
                  </a:lnTo>
                  <a:cubicBezTo>
                    <a:pt x="5273" y="9923"/>
                    <a:pt x="5301" y="9846"/>
                    <a:pt x="5328" y="9769"/>
                  </a:cubicBezTo>
                  <a:lnTo>
                    <a:pt x="5656" y="9462"/>
                  </a:lnTo>
                  <a:lnTo>
                    <a:pt x="6066" y="9077"/>
                  </a:lnTo>
                  <a:lnTo>
                    <a:pt x="6393" y="8077"/>
                  </a:lnTo>
                  <a:lnTo>
                    <a:pt x="6639" y="7615"/>
                  </a:lnTo>
                  <a:lnTo>
                    <a:pt x="7541" y="7077"/>
                  </a:lnTo>
                  <a:lnTo>
                    <a:pt x="8115" y="7000"/>
                  </a:lnTo>
                  <a:lnTo>
                    <a:pt x="8279" y="6923"/>
                  </a:lnTo>
                  <a:lnTo>
                    <a:pt x="8443" y="6615"/>
                  </a:lnTo>
                  <a:cubicBezTo>
                    <a:pt x="8470" y="6513"/>
                    <a:pt x="8498" y="6410"/>
                    <a:pt x="8525" y="6308"/>
                  </a:cubicBezTo>
                  <a:cubicBezTo>
                    <a:pt x="8607" y="6180"/>
                    <a:pt x="8688" y="6051"/>
                    <a:pt x="8770" y="5923"/>
                  </a:cubicBezTo>
                  <a:cubicBezTo>
                    <a:pt x="8797" y="5872"/>
                    <a:pt x="8825" y="5820"/>
                    <a:pt x="8852" y="5769"/>
                  </a:cubicBezTo>
                  <a:cubicBezTo>
                    <a:pt x="8879" y="5333"/>
                    <a:pt x="8907" y="4898"/>
                    <a:pt x="8934" y="4462"/>
                  </a:cubicBezTo>
                  <a:lnTo>
                    <a:pt x="9180" y="4385"/>
                  </a:lnTo>
                  <a:lnTo>
                    <a:pt x="10000" y="3385"/>
                  </a:lnTo>
                  <a:lnTo>
                    <a:pt x="10000" y="3154"/>
                  </a:lnTo>
                  <a:cubicBezTo>
                    <a:pt x="9945" y="2974"/>
                    <a:pt x="9891" y="2795"/>
                    <a:pt x="9836" y="2615"/>
                  </a:cubicBezTo>
                  <a:lnTo>
                    <a:pt x="9344" y="2462"/>
                  </a:lnTo>
                  <a:lnTo>
                    <a:pt x="8607" y="2077"/>
                  </a:lnTo>
                  <a:lnTo>
                    <a:pt x="7787" y="2000"/>
                  </a:lnTo>
                  <a:lnTo>
                    <a:pt x="7541" y="1923"/>
                  </a:lnTo>
                  <a:lnTo>
                    <a:pt x="7377" y="1692"/>
                  </a:lnTo>
                  <a:lnTo>
                    <a:pt x="6721" y="1462"/>
                  </a:lnTo>
                  <a:lnTo>
                    <a:pt x="6148" y="1154"/>
                  </a:lnTo>
                  <a:cubicBezTo>
                    <a:pt x="6121" y="1051"/>
                    <a:pt x="6093" y="949"/>
                    <a:pt x="6066" y="846"/>
                  </a:cubicBezTo>
                  <a:lnTo>
                    <a:pt x="5820" y="231"/>
                  </a:lnTo>
                  <a:lnTo>
                    <a:pt x="5738" y="231"/>
                  </a:lnTo>
                  <a:lnTo>
                    <a:pt x="5410" y="692"/>
                  </a:lnTo>
                  <a:lnTo>
                    <a:pt x="5082" y="846"/>
                  </a:lnTo>
                  <a:cubicBezTo>
                    <a:pt x="5055" y="820"/>
                    <a:pt x="5027" y="795"/>
                    <a:pt x="5000" y="769"/>
                  </a:cubicBezTo>
                  <a:lnTo>
                    <a:pt x="4590" y="769"/>
                  </a:lnTo>
                  <a:lnTo>
                    <a:pt x="4426" y="846"/>
                  </a:lnTo>
                  <a:lnTo>
                    <a:pt x="4344" y="846"/>
                  </a:lnTo>
                  <a:lnTo>
                    <a:pt x="3934" y="923"/>
                  </a:lnTo>
                  <a:lnTo>
                    <a:pt x="3689" y="1000"/>
                  </a:lnTo>
                  <a:lnTo>
                    <a:pt x="3443" y="769"/>
                  </a:lnTo>
                  <a:cubicBezTo>
                    <a:pt x="3470" y="615"/>
                    <a:pt x="3498" y="462"/>
                    <a:pt x="3525" y="308"/>
                  </a:cubicBezTo>
                  <a:lnTo>
                    <a:pt x="3361" y="77"/>
                  </a:lnTo>
                  <a:lnTo>
                    <a:pt x="3197" y="0"/>
                  </a:lnTo>
                  <a:cubicBezTo>
                    <a:pt x="3224" y="51"/>
                    <a:pt x="3252" y="103"/>
                    <a:pt x="3279" y="154"/>
                  </a:cubicBezTo>
                  <a:lnTo>
                    <a:pt x="2869" y="308"/>
                  </a:lnTo>
                  <a:lnTo>
                    <a:pt x="2213" y="308"/>
                  </a:lnTo>
                  <a:lnTo>
                    <a:pt x="2459" y="692"/>
                  </a:lnTo>
                  <a:cubicBezTo>
                    <a:pt x="2486" y="769"/>
                    <a:pt x="2514" y="846"/>
                    <a:pt x="2541" y="923"/>
                  </a:cubicBezTo>
                  <a:lnTo>
                    <a:pt x="1803" y="1154"/>
                  </a:lnTo>
                  <a:lnTo>
                    <a:pt x="1557" y="923"/>
                  </a:lnTo>
                  <a:lnTo>
                    <a:pt x="902" y="1077"/>
                  </a:lnTo>
                  <a:cubicBezTo>
                    <a:pt x="929" y="1205"/>
                    <a:pt x="957" y="1334"/>
                    <a:pt x="984" y="1462"/>
                  </a:cubicBezTo>
                  <a:cubicBezTo>
                    <a:pt x="929" y="1744"/>
                    <a:pt x="875" y="2026"/>
                    <a:pt x="820" y="2308"/>
                  </a:cubicBezTo>
                  <a:cubicBezTo>
                    <a:pt x="765" y="2257"/>
                    <a:pt x="711" y="2205"/>
                    <a:pt x="656" y="2154"/>
                  </a:cubicBezTo>
                  <a:cubicBezTo>
                    <a:pt x="629" y="2231"/>
                    <a:pt x="601" y="2308"/>
                    <a:pt x="574" y="2385"/>
                  </a:cubicBezTo>
                  <a:lnTo>
                    <a:pt x="328" y="2538"/>
                  </a:lnTo>
                  <a:lnTo>
                    <a:pt x="0" y="3000"/>
                  </a:lnTo>
                  <a:lnTo>
                    <a:pt x="0" y="3462"/>
                  </a:lnTo>
                  <a:lnTo>
                    <a:pt x="328" y="3692"/>
                  </a:lnTo>
                  <a:lnTo>
                    <a:pt x="738" y="3538"/>
                  </a:lnTo>
                  <a:cubicBezTo>
                    <a:pt x="765" y="3692"/>
                    <a:pt x="793" y="3846"/>
                    <a:pt x="820" y="4000"/>
                  </a:cubicBezTo>
                  <a:lnTo>
                    <a:pt x="984" y="4000"/>
                  </a:lnTo>
                  <a:lnTo>
                    <a:pt x="984" y="4077"/>
                  </a:lnTo>
                  <a:cubicBezTo>
                    <a:pt x="1311" y="4000"/>
                    <a:pt x="1240" y="3993"/>
                    <a:pt x="1311" y="4000"/>
                  </a:cubicBezTo>
                  <a:cubicBezTo>
                    <a:pt x="1382" y="4007"/>
                    <a:pt x="1378" y="4124"/>
                    <a:pt x="1411" y="4121"/>
                  </a:cubicBezTo>
                  <a:cubicBezTo>
                    <a:pt x="1487" y="4047"/>
                    <a:pt x="1644" y="3939"/>
                    <a:pt x="1720" y="3900"/>
                  </a:cubicBezTo>
                  <a:cubicBezTo>
                    <a:pt x="1796" y="3861"/>
                    <a:pt x="1787" y="3873"/>
                    <a:pt x="1869" y="3886"/>
                  </a:cubicBezTo>
                  <a:cubicBezTo>
                    <a:pt x="1951" y="3899"/>
                    <a:pt x="2074" y="3776"/>
                    <a:pt x="2131" y="3846"/>
                  </a:cubicBezTo>
                  <a:cubicBezTo>
                    <a:pt x="2188" y="3916"/>
                    <a:pt x="2186" y="4154"/>
                    <a:pt x="2213" y="4308"/>
                  </a:cubicBezTo>
                  <a:lnTo>
                    <a:pt x="2705" y="4538"/>
                  </a:lnTo>
                  <a:lnTo>
                    <a:pt x="3279" y="4769"/>
                  </a:lnTo>
                  <a:lnTo>
                    <a:pt x="3279" y="5077"/>
                  </a:lnTo>
                  <a:lnTo>
                    <a:pt x="3443" y="5308"/>
                  </a:lnTo>
                  <a:cubicBezTo>
                    <a:pt x="3525" y="5308"/>
                    <a:pt x="3934" y="5385"/>
                    <a:pt x="3934" y="5385"/>
                  </a:cubicBezTo>
                  <a:lnTo>
                    <a:pt x="3934" y="5692"/>
                  </a:lnTo>
                  <a:lnTo>
                    <a:pt x="3934" y="6231"/>
                  </a:lnTo>
                </a:path>
              </a:pathLst>
            </a:custGeom>
            <a:grpFill/>
            <a:ln w="9525" cap="flat" cmpd="sng">
              <a:solidFill>
                <a:schemeClr val="bg1"/>
              </a:solidFill>
              <a:prstDash val="solid"/>
              <a:round/>
              <a:headEnd type="none" w="med" len="med"/>
              <a:tailEnd type="none" w="med" len="med"/>
            </a:ln>
            <a:effectLst/>
          </p:spPr>
          <p:txBody>
            <a:bodyPr/>
            <a:lstStyle/>
            <a:p>
              <a:pPr eaLnBrk="1" fontAlgn="auto" hangingPunct="1">
                <a:spcBef>
                  <a:spcPts val="0"/>
                </a:spcBef>
                <a:spcAft>
                  <a:spcPts val="0"/>
                </a:spcAft>
                <a:defRPr/>
              </a:pPr>
              <a:endParaRPr lang="en-GB" dirty="0">
                <a:latin typeface="+mn-lt"/>
              </a:endParaRPr>
            </a:p>
          </p:txBody>
        </p:sp>
        <p:sp>
          <p:nvSpPr>
            <p:cNvPr id="179" name="Freeform 409">
              <a:extLst>
                <a:ext uri="{FF2B5EF4-FFF2-40B4-BE49-F238E27FC236}">
                  <a16:creationId xmlns:a16="http://schemas.microsoft.com/office/drawing/2014/main" id="{3408A7E0-847E-66A9-07BA-51A63DBC5448}"/>
                </a:ext>
              </a:extLst>
            </p:cNvPr>
            <p:cNvSpPr>
              <a:spLocks/>
            </p:cNvSpPr>
            <p:nvPr/>
          </p:nvSpPr>
          <p:spPr bwMode="auto">
            <a:xfrm>
              <a:off x="6569128" y="4096790"/>
              <a:ext cx="360480" cy="722170"/>
            </a:xfrm>
            <a:custGeom>
              <a:avLst/>
              <a:gdLst>
                <a:gd name="T0" fmla="*/ 2147483646 w 10000"/>
                <a:gd name="T1" fmla="*/ 2147483646 h 10001"/>
                <a:gd name="T2" fmla="*/ 2147483646 w 10000"/>
                <a:gd name="T3" fmla="*/ 2147483646 h 10001"/>
                <a:gd name="T4" fmla="*/ 2147483646 w 10000"/>
                <a:gd name="T5" fmla="*/ 2147483646 h 10001"/>
                <a:gd name="T6" fmla="*/ 2147483646 w 10000"/>
                <a:gd name="T7" fmla="*/ 2147483646 h 10001"/>
                <a:gd name="T8" fmla="*/ 2147483646 w 10000"/>
                <a:gd name="T9" fmla="*/ 2147483646 h 10001"/>
                <a:gd name="T10" fmla="*/ 2147483646 w 10000"/>
                <a:gd name="T11" fmla="*/ 2147483646 h 10001"/>
                <a:gd name="T12" fmla="*/ 2147483646 w 10000"/>
                <a:gd name="T13" fmla="*/ 2147483646 h 10001"/>
                <a:gd name="T14" fmla="*/ 2147483646 w 10000"/>
                <a:gd name="T15" fmla="*/ 2147483646 h 10001"/>
                <a:gd name="T16" fmla="*/ 2147483646 w 10000"/>
                <a:gd name="T17" fmla="*/ 2147483646 h 10001"/>
                <a:gd name="T18" fmla="*/ 2147483646 w 10000"/>
                <a:gd name="T19" fmla="*/ 2147483646 h 10001"/>
                <a:gd name="T20" fmla="*/ 2147483646 w 10000"/>
                <a:gd name="T21" fmla="*/ 2147483646 h 10001"/>
                <a:gd name="T22" fmla="*/ 2147483646 w 10000"/>
                <a:gd name="T23" fmla="*/ 2147483646 h 10001"/>
                <a:gd name="T24" fmla="*/ 2147483646 w 10000"/>
                <a:gd name="T25" fmla="*/ 2147483646 h 10001"/>
                <a:gd name="T26" fmla="*/ 2147483646 w 10000"/>
                <a:gd name="T27" fmla="*/ 2147483646 h 10001"/>
                <a:gd name="T28" fmla="*/ 2147483646 w 10000"/>
                <a:gd name="T29" fmla="*/ 0 h 10001"/>
                <a:gd name="T30" fmla="*/ 2147483646 w 10000"/>
                <a:gd name="T31" fmla="*/ 2147483646 h 10001"/>
                <a:gd name="T32" fmla="*/ 2147483646 w 10000"/>
                <a:gd name="T33" fmla="*/ 2147483646 h 10001"/>
                <a:gd name="T34" fmla="*/ 2147483646 w 10000"/>
                <a:gd name="T35" fmla="*/ 2147483646 h 10001"/>
                <a:gd name="T36" fmla="*/ 2147483646 w 10000"/>
                <a:gd name="T37" fmla="*/ 2147483646 h 10001"/>
                <a:gd name="T38" fmla="*/ 2147483646 w 10000"/>
                <a:gd name="T39" fmla="*/ 2147483646 h 10001"/>
                <a:gd name="T40" fmla="*/ 2147483646 w 10000"/>
                <a:gd name="T41" fmla="*/ 2147483646 h 10001"/>
                <a:gd name="T42" fmla="*/ 2147483646 w 10000"/>
                <a:gd name="T43" fmla="*/ 2147483646 h 10001"/>
                <a:gd name="T44" fmla="*/ 2147483646 w 10000"/>
                <a:gd name="T45" fmla="*/ 2147483646 h 10001"/>
                <a:gd name="T46" fmla="*/ 2147483646 w 10000"/>
                <a:gd name="T47" fmla="*/ 2147483646 h 10001"/>
                <a:gd name="T48" fmla="*/ 2147483646 w 10000"/>
                <a:gd name="T49" fmla="*/ 2147483646 h 10001"/>
                <a:gd name="T50" fmla="*/ 2147483646 w 10000"/>
                <a:gd name="T51" fmla="*/ 2147483646 h 10001"/>
                <a:gd name="T52" fmla="*/ 2147483646 w 10000"/>
                <a:gd name="T53" fmla="*/ 2147483646 h 10001"/>
                <a:gd name="T54" fmla="*/ 2147483646 w 10000"/>
                <a:gd name="T55" fmla="*/ 2147483646 h 10001"/>
                <a:gd name="T56" fmla="*/ 2147483646 w 10000"/>
                <a:gd name="T57" fmla="*/ 2147483646 h 10001"/>
                <a:gd name="T58" fmla="*/ 2147483646 w 10000"/>
                <a:gd name="T59" fmla="*/ 2147483646 h 10001"/>
                <a:gd name="T60" fmla="*/ 2147483646 w 10000"/>
                <a:gd name="T61" fmla="*/ 2147483646 h 10001"/>
                <a:gd name="T62" fmla="*/ 2147483646 w 10000"/>
                <a:gd name="T63" fmla="*/ 2147483646 h 10001"/>
                <a:gd name="T64" fmla="*/ 2147483646 w 10000"/>
                <a:gd name="T65" fmla="*/ 2147483646 h 10001"/>
                <a:gd name="T66" fmla="*/ 0 w 10000"/>
                <a:gd name="T67" fmla="*/ 2147483646 h 10001"/>
                <a:gd name="T68" fmla="*/ 2147483646 w 10000"/>
                <a:gd name="T69" fmla="*/ 2147483646 h 10001"/>
                <a:gd name="T70" fmla="*/ 2147483646 w 10000"/>
                <a:gd name="T71" fmla="*/ 2147483646 h 10001"/>
                <a:gd name="T72" fmla="*/ 2147483646 w 10000"/>
                <a:gd name="T73" fmla="*/ 2147483646 h 10001"/>
                <a:gd name="T74" fmla="*/ 2147483646 w 10000"/>
                <a:gd name="T75" fmla="*/ 2147483646 h 10001"/>
                <a:gd name="T76" fmla="*/ 2147483646 w 10000"/>
                <a:gd name="T77" fmla="*/ 2147483646 h 10001"/>
                <a:gd name="T78" fmla="*/ 2147483646 w 10000"/>
                <a:gd name="T79" fmla="*/ 2147483646 h 10001"/>
                <a:gd name="T80" fmla="*/ 2147483646 w 10000"/>
                <a:gd name="T81" fmla="*/ 2147483646 h 10001"/>
                <a:gd name="T82" fmla="*/ 2147483646 w 10000"/>
                <a:gd name="T83" fmla="*/ 2147483646 h 10001"/>
                <a:gd name="T84" fmla="*/ 2147483646 w 10000"/>
                <a:gd name="T85" fmla="*/ 2147483646 h 10001"/>
                <a:gd name="T86" fmla="*/ 2147483646 w 10000"/>
                <a:gd name="T87" fmla="*/ 2147483646 h 10001"/>
                <a:gd name="T88" fmla="*/ 2147483646 w 10000"/>
                <a:gd name="T89" fmla="*/ 2147483646 h 10001"/>
                <a:gd name="T90" fmla="*/ 2147483646 w 10000"/>
                <a:gd name="T91" fmla="*/ 2147483646 h 10001"/>
                <a:gd name="T92" fmla="*/ 2147483646 w 10000"/>
                <a:gd name="T93" fmla="*/ 2147483646 h 10001"/>
                <a:gd name="T94" fmla="*/ 2147483646 w 10000"/>
                <a:gd name="T95" fmla="*/ 2147483646 h 10001"/>
                <a:gd name="T96" fmla="*/ 2147483646 w 10000"/>
                <a:gd name="T97" fmla="*/ 2147483646 h 10001"/>
                <a:gd name="T98" fmla="*/ 2147483646 w 10000"/>
                <a:gd name="T99" fmla="*/ 2147483646 h 10001"/>
                <a:gd name="T100" fmla="*/ 2147483646 w 10000"/>
                <a:gd name="T101" fmla="*/ 2147483646 h 10001"/>
                <a:gd name="T102" fmla="*/ 2147483646 w 10000"/>
                <a:gd name="T103" fmla="*/ 2147483646 h 10001"/>
                <a:gd name="T104" fmla="*/ 2147483646 w 10000"/>
                <a:gd name="T105" fmla="*/ 2147483646 h 10001"/>
                <a:gd name="T106" fmla="*/ 2147483646 w 10000"/>
                <a:gd name="T107" fmla="*/ 2147483646 h 10001"/>
                <a:gd name="T108" fmla="*/ 2147483646 w 10000"/>
                <a:gd name="T109" fmla="*/ 2147483646 h 10001"/>
                <a:gd name="T110" fmla="*/ 2147483646 w 10000"/>
                <a:gd name="T111" fmla="*/ 2147483646 h 10001"/>
                <a:gd name="T112" fmla="*/ 2147483646 w 10000"/>
                <a:gd name="T113" fmla="*/ 2147483646 h 10001"/>
                <a:gd name="T114" fmla="*/ 2147483646 w 10000"/>
                <a:gd name="T115" fmla="*/ 2147483646 h 10001"/>
                <a:gd name="T116" fmla="*/ 2147483646 w 10000"/>
                <a:gd name="T117" fmla="*/ 2147483646 h 10001"/>
                <a:gd name="T118" fmla="*/ 2147483646 w 10000"/>
                <a:gd name="T119" fmla="*/ 2147483646 h 10001"/>
                <a:gd name="T120" fmla="*/ 2147483646 w 10000"/>
                <a:gd name="T121" fmla="*/ 2147483646 h 10001"/>
                <a:gd name="T122" fmla="*/ 2147483646 w 10000"/>
                <a:gd name="T123" fmla="*/ 2147483646 h 10001"/>
                <a:gd name="T124" fmla="*/ 2147483646 w 10000"/>
                <a:gd name="T125" fmla="*/ 2147483646 h 1000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000" h="10001">
                  <a:moveTo>
                    <a:pt x="7581" y="2950"/>
                  </a:moveTo>
                  <a:cubicBezTo>
                    <a:pt x="7635" y="2818"/>
                    <a:pt x="7688" y="2685"/>
                    <a:pt x="7742" y="2552"/>
                  </a:cubicBezTo>
                  <a:lnTo>
                    <a:pt x="8065" y="2312"/>
                  </a:lnTo>
                  <a:lnTo>
                    <a:pt x="9194" y="1754"/>
                  </a:lnTo>
                  <a:lnTo>
                    <a:pt x="9677" y="1595"/>
                  </a:lnTo>
                  <a:lnTo>
                    <a:pt x="10000" y="1116"/>
                  </a:lnTo>
                  <a:lnTo>
                    <a:pt x="9839" y="1037"/>
                  </a:lnTo>
                  <a:lnTo>
                    <a:pt x="9355" y="1197"/>
                  </a:lnTo>
                  <a:lnTo>
                    <a:pt x="8387" y="1435"/>
                  </a:lnTo>
                  <a:lnTo>
                    <a:pt x="7581" y="1356"/>
                  </a:lnTo>
                  <a:cubicBezTo>
                    <a:pt x="7635" y="1170"/>
                    <a:pt x="7688" y="983"/>
                    <a:pt x="7742" y="797"/>
                  </a:cubicBezTo>
                  <a:lnTo>
                    <a:pt x="7258" y="638"/>
                  </a:lnTo>
                  <a:lnTo>
                    <a:pt x="6290" y="479"/>
                  </a:lnTo>
                  <a:lnTo>
                    <a:pt x="5806" y="319"/>
                  </a:lnTo>
                  <a:lnTo>
                    <a:pt x="5323" y="0"/>
                  </a:lnTo>
                  <a:lnTo>
                    <a:pt x="4677" y="81"/>
                  </a:lnTo>
                  <a:lnTo>
                    <a:pt x="4516" y="159"/>
                  </a:lnTo>
                  <a:lnTo>
                    <a:pt x="3710" y="81"/>
                  </a:lnTo>
                  <a:cubicBezTo>
                    <a:pt x="3387" y="81"/>
                    <a:pt x="3476" y="72"/>
                    <a:pt x="3387" y="81"/>
                  </a:cubicBezTo>
                  <a:cubicBezTo>
                    <a:pt x="3298" y="89"/>
                    <a:pt x="3178" y="131"/>
                    <a:pt x="3178" y="131"/>
                  </a:cubicBezTo>
                  <a:cubicBezTo>
                    <a:pt x="3339" y="211"/>
                    <a:pt x="3245" y="168"/>
                    <a:pt x="3226" y="240"/>
                  </a:cubicBezTo>
                  <a:cubicBezTo>
                    <a:pt x="3207" y="310"/>
                    <a:pt x="3065" y="558"/>
                    <a:pt x="3065" y="558"/>
                  </a:cubicBezTo>
                  <a:lnTo>
                    <a:pt x="2581" y="797"/>
                  </a:lnTo>
                  <a:lnTo>
                    <a:pt x="2581" y="1275"/>
                  </a:lnTo>
                  <a:lnTo>
                    <a:pt x="2258" y="1595"/>
                  </a:lnTo>
                  <a:lnTo>
                    <a:pt x="1774" y="2631"/>
                  </a:lnTo>
                  <a:cubicBezTo>
                    <a:pt x="1828" y="2896"/>
                    <a:pt x="1881" y="3163"/>
                    <a:pt x="1935" y="3428"/>
                  </a:cubicBezTo>
                  <a:lnTo>
                    <a:pt x="968" y="4466"/>
                  </a:lnTo>
                  <a:lnTo>
                    <a:pt x="806" y="5582"/>
                  </a:lnTo>
                  <a:lnTo>
                    <a:pt x="806" y="6141"/>
                  </a:lnTo>
                  <a:cubicBezTo>
                    <a:pt x="752" y="6327"/>
                    <a:pt x="699" y="6514"/>
                    <a:pt x="645" y="6699"/>
                  </a:cubicBezTo>
                  <a:lnTo>
                    <a:pt x="968" y="7019"/>
                  </a:lnTo>
                  <a:lnTo>
                    <a:pt x="484" y="8294"/>
                  </a:lnTo>
                  <a:lnTo>
                    <a:pt x="0" y="8852"/>
                  </a:lnTo>
                  <a:cubicBezTo>
                    <a:pt x="54" y="8985"/>
                    <a:pt x="47" y="9085"/>
                    <a:pt x="161" y="9251"/>
                  </a:cubicBezTo>
                  <a:cubicBezTo>
                    <a:pt x="275" y="9417"/>
                    <a:pt x="316" y="9724"/>
                    <a:pt x="685" y="9848"/>
                  </a:cubicBezTo>
                  <a:cubicBezTo>
                    <a:pt x="1054" y="9973"/>
                    <a:pt x="2126" y="10011"/>
                    <a:pt x="2375" y="10000"/>
                  </a:cubicBezTo>
                  <a:cubicBezTo>
                    <a:pt x="2624" y="9989"/>
                    <a:pt x="2202" y="9881"/>
                    <a:pt x="2182" y="9783"/>
                  </a:cubicBezTo>
                  <a:cubicBezTo>
                    <a:pt x="2163" y="9685"/>
                    <a:pt x="2172" y="9527"/>
                    <a:pt x="2258" y="9410"/>
                  </a:cubicBezTo>
                  <a:cubicBezTo>
                    <a:pt x="2345" y="9293"/>
                    <a:pt x="2550" y="9220"/>
                    <a:pt x="2701" y="9082"/>
                  </a:cubicBezTo>
                  <a:cubicBezTo>
                    <a:pt x="2852" y="8944"/>
                    <a:pt x="3004" y="8707"/>
                    <a:pt x="3165" y="8584"/>
                  </a:cubicBezTo>
                  <a:cubicBezTo>
                    <a:pt x="3326" y="8461"/>
                    <a:pt x="3550" y="8459"/>
                    <a:pt x="3668" y="8344"/>
                  </a:cubicBezTo>
                  <a:cubicBezTo>
                    <a:pt x="3786" y="8229"/>
                    <a:pt x="3918" y="7996"/>
                    <a:pt x="3871" y="7895"/>
                  </a:cubicBezTo>
                  <a:cubicBezTo>
                    <a:pt x="3824" y="7794"/>
                    <a:pt x="3548" y="7789"/>
                    <a:pt x="3387" y="7736"/>
                  </a:cubicBezTo>
                  <a:cubicBezTo>
                    <a:pt x="3280" y="7629"/>
                    <a:pt x="3000" y="7495"/>
                    <a:pt x="3065" y="7416"/>
                  </a:cubicBezTo>
                  <a:cubicBezTo>
                    <a:pt x="3130" y="7337"/>
                    <a:pt x="3541" y="7312"/>
                    <a:pt x="3779" y="7260"/>
                  </a:cubicBezTo>
                  <a:cubicBezTo>
                    <a:pt x="3810" y="7153"/>
                    <a:pt x="3875" y="7075"/>
                    <a:pt x="3971" y="6968"/>
                  </a:cubicBezTo>
                  <a:cubicBezTo>
                    <a:pt x="4067" y="6861"/>
                    <a:pt x="4220" y="6700"/>
                    <a:pt x="4355" y="6620"/>
                  </a:cubicBezTo>
                  <a:cubicBezTo>
                    <a:pt x="4490" y="6540"/>
                    <a:pt x="4699" y="6570"/>
                    <a:pt x="4780" y="6490"/>
                  </a:cubicBezTo>
                  <a:cubicBezTo>
                    <a:pt x="4861" y="6410"/>
                    <a:pt x="4853" y="6226"/>
                    <a:pt x="4839" y="6141"/>
                  </a:cubicBezTo>
                  <a:cubicBezTo>
                    <a:pt x="5323" y="5822"/>
                    <a:pt x="5348" y="5984"/>
                    <a:pt x="5437" y="5921"/>
                  </a:cubicBezTo>
                  <a:cubicBezTo>
                    <a:pt x="5526" y="5858"/>
                    <a:pt x="5368" y="5818"/>
                    <a:pt x="5376" y="5762"/>
                  </a:cubicBezTo>
                  <a:cubicBezTo>
                    <a:pt x="5384" y="5706"/>
                    <a:pt x="5412" y="5665"/>
                    <a:pt x="5484" y="5582"/>
                  </a:cubicBezTo>
                  <a:cubicBezTo>
                    <a:pt x="5556" y="5499"/>
                    <a:pt x="5622" y="5319"/>
                    <a:pt x="5806" y="5264"/>
                  </a:cubicBezTo>
                  <a:cubicBezTo>
                    <a:pt x="5990" y="5209"/>
                    <a:pt x="6266" y="5289"/>
                    <a:pt x="6588" y="5253"/>
                  </a:cubicBezTo>
                  <a:cubicBezTo>
                    <a:pt x="6910" y="5217"/>
                    <a:pt x="7468" y="5176"/>
                    <a:pt x="7741" y="5045"/>
                  </a:cubicBezTo>
                  <a:cubicBezTo>
                    <a:pt x="8014" y="4914"/>
                    <a:pt x="8092" y="4629"/>
                    <a:pt x="8226" y="4466"/>
                  </a:cubicBezTo>
                  <a:cubicBezTo>
                    <a:pt x="8361" y="4303"/>
                    <a:pt x="8441" y="4199"/>
                    <a:pt x="8548" y="4066"/>
                  </a:cubicBezTo>
                  <a:lnTo>
                    <a:pt x="8226" y="3748"/>
                  </a:lnTo>
                  <a:cubicBezTo>
                    <a:pt x="8065" y="3668"/>
                    <a:pt x="7825" y="3557"/>
                    <a:pt x="7742" y="3509"/>
                  </a:cubicBezTo>
                  <a:cubicBezTo>
                    <a:pt x="7659" y="3461"/>
                    <a:pt x="7731" y="3475"/>
                    <a:pt x="7726" y="3458"/>
                  </a:cubicBezTo>
                  <a:lnTo>
                    <a:pt x="7581" y="3350"/>
                  </a:lnTo>
                  <a:lnTo>
                    <a:pt x="7581" y="295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80" name="Freeform 444">
              <a:extLst>
                <a:ext uri="{FF2B5EF4-FFF2-40B4-BE49-F238E27FC236}">
                  <a16:creationId xmlns:a16="http://schemas.microsoft.com/office/drawing/2014/main" id="{3B9EF9D6-2524-75E1-1817-25EA56E35EC0}"/>
                </a:ext>
              </a:extLst>
            </p:cNvPr>
            <p:cNvSpPr>
              <a:spLocks/>
            </p:cNvSpPr>
            <p:nvPr/>
          </p:nvSpPr>
          <p:spPr bwMode="auto">
            <a:xfrm>
              <a:off x="6520741" y="4020582"/>
              <a:ext cx="185078" cy="898780"/>
            </a:xfrm>
            <a:custGeom>
              <a:avLst/>
              <a:gdLst>
                <a:gd name="T0" fmla="*/ 2147483646 w 14463"/>
                <a:gd name="T1" fmla="*/ 2147483646 h 11339"/>
                <a:gd name="T2" fmla="*/ 2147483646 w 14463"/>
                <a:gd name="T3" fmla="*/ 0 h 11339"/>
                <a:gd name="T4" fmla="*/ 2147483646 w 14463"/>
                <a:gd name="T5" fmla="*/ 2147483646 h 11339"/>
                <a:gd name="T6" fmla="*/ 2147483646 w 14463"/>
                <a:gd name="T7" fmla="*/ 2147483646 h 11339"/>
                <a:gd name="T8" fmla="*/ 2147483646 w 14463"/>
                <a:gd name="T9" fmla="*/ 2147483646 h 11339"/>
                <a:gd name="T10" fmla="*/ 2147483646 w 14463"/>
                <a:gd name="T11" fmla="*/ 2147483646 h 11339"/>
                <a:gd name="T12" fmla="*/ 2147483646 w 14463"/>
                <a:gd name="T13" fmla="*/ 2147483646 h 11339"/>
                <a:gd name="T14" fmla="*/ 2147483646 w 14463"/>
                <a:gd name="T15" fmla="*/ 2147483646 h 11339"/>
                <a:gd name="T16" fmla="*/ 2147483646 w 14463"/>
                <a:gd name="T17" fmla="*/ 2147483646 h 11339"/>
                <a:gd name="T18" fmla="*/ 2147483646 w 14463"/>
                <a:gd name="T19" fmla="*/ 2147483646 h 11339"/>
                <a:gd name="T20" fmla="*/ 2147483646 w 14463"/>
                <a:gd name="T21" fmla="*/ 2147483646 h 11339"/>
                <a:gd name="T22" fmla="*/ 2147483646 w 14463"/>
                <a:gd name="T23" fmla="*/ 2147483646 h 11339"/>
                <a:gd name="T24" fmla="*/ 2147483646 w 14463"/>
                <a:gd name="T25" fmla="*/ 2147483646 h 11339"/>
                <a:gd name="T26" fmla="*/ 2147483646 w 14463"/>
                <a:gd name="T27" fmla="*/ 2147483646 h 11339"/>
                <a:gd name="T28" fmla="*/ 2147483646 w 14463"/>
                <a:gd name="T29" fmla="*/ 2147483646 h 11339"/>
                <a:gd name="T30" fmla="*/ 2147483646 w 14463"/>
                <a:gd name="T31" fmla="*/ 2147483646 h 11339"/>
                <a:gd name="T32" fmla="*/ 2147483646 w 14463"/>
                <a:gd name="T33" fmla="*/ 2147483646 h 11339"/>
                <a:gd name="T34" fmla="*/ 2147483646 w 14463"/>
                <a:gd name="T35" fmla="*/ 2147483646 h 11339"/>
                <a:gd name="T36" fmla="*/ 2147483646 w 14463"/>
                <a:gd name="T37" fmla="*/ 2147483646 h 11339"/>
                <a:gd name="T38" fmla="*/ 2147483646 w 14463"/>
                <a:gd name="T39" fmla="*/ 2147483646 h 11339"/>
                <a:gd name="T40" fmla="*/ 2147483646 w 14463"/>
                <a:gd name="T41" fmla="*/ 2147483646 h 11339"/>
                <a:gd name="T42" fmla="*/ 2147483646 w 14463"/>
                <a:gd name="T43" fmla="*/ 2147483646 h 11339"/>
                <a:gd name="T44" fmla="*/ 2147483646 w 14463"/>
                <a:gd name="T45" fmla="*/ 2147483646 h 11339"/>
                <a:gd name="T46" fmla="*/ 2147483646 w 14463"/>
                <a:gd name="T47" fmla="*/ 2147483646 h 11339"/>
                <a:gd name="T48" fmla="*/ 2147483646 w 14463"/>
                <a:gd name="T49" fmla="*/ 2147483646 h 11339"/>
                <a:gd name="T50" fmla="*/ 2147483646 w 14463"/>
                <a:gd name="T51" fmla="*/ 2147483646 h 11339"/>
                <a:gd name="T52" fmla="*/ 2147483646 w 14463"/>
                <a:gd name="T53" fmla="*/ 2147483646 h 11339"/>
                <a:gd name="T54" fmla="*/ 2147483646 w 14463"/>
                <a:gd name="T55" fmla="*/ 2147483646 h 11339"/>
                <a:gd name="T56" fmla="*/ 2147483646 w 14463"/>
                <a:gd name="T57" fmla="*/ 2147483646 h 11339"/>
                <a:gd name="T58" fmla="*/ 2147483646 w 14463"/>
                <a:gd name="T59" fmla="*/ 2147483646 h 11339"/>
                <a:gd name="T60" fmla="*/ 2147483646 w 14463"/>
                <a:gd name="T61" fmla="*/ 2147483646 h 11339"/>
                <a:gd name="T62" fmla="*/ 2147483646 w 14463"/>
                <a:gd name="T63" fmla="*/ 2147483646 h 11339"/>
                <a:gd name="T64" fmla="*/ 0 w 14463"/>
                <a:gd name="T65" fmla="*/ 2147483646 h 11339"/>
                <a:gd name="T66" fmla="*/ 2147483646 w 14463"/>
                <a:gd name="T67" fmla="*/ 2147483646 h 11339"/>
                <a:gd name="T68" fmla="*/ 2147483646 w 14463"/>
                <a:gd name="T69" fmla="*/ 2147483646 h 11339"/>
                <a:gd name="T70" fmla="*/ 2147483646 w 14463"/>
                <a:gd name="T71" fmla="*/ 2147483646 h 11339"/>
                <a:gd name="T72" fmla="*/ 2147483646 w 14463"/>
                <a:gd name="T73" fmla="*/ 2147483646 h 11339"/>
                <a:gd name="T74" fmla="*/ 2147483646 w 14463"/>
                <a:gd name="T75" fmla="*/ 2147483646 h 11339"/>
                <a:gd name="T76" fmla="*/ 2147483646 w 14463"/>
                <a:gd name="T77" fmla="*/ 2147483646 h 11339"/>
                <a:gd name="T78" fmla="*/ 2147483646 w 14463"/>
                <a:gd name="T79" fmla="*/ 2147483646 h 11339"/>
                <a:gd name="T80" fmla="*/ 2147483646 w 14463"/>
                <a:gd name="T81" fmla="*/ 2147483646 h 11339"/>
                <a:gd name="T82" fmla="*/ 2147483646 w 14463"/>
                <a:gd name="T83" fmla="*/ 2147483646 h 11339"/>
                <a:gd name="T84" fmla="*/ 2147483646 w 14463"/>
                <a:gd name="T85" fmla="*/ 2147483646 h 1133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463" h="11339">
                  <a:moveTo>
                    <a:pt x="8188" y="209"/>
                  </a:moveTo>
                  <a:lnTo>
                    <a:pt x="8780" y="0"/>
                  </a:lnTo>
                  <a:lnTo>
                    <a:pt x="10217" y="207"/>
                  </a:lnTo>
                  <a:cubicBezTo>
                    <a:pt x="10556" y="264"/>
                    <a:pt x="10640" y="126"/>
                    <a:pt x="10761" y="229"/>
                  </a:cubicBezTo>
                  <a:cubicBezTo>
                    <a:pt x="10936" y="271"/>
                    <a:pt x="11461" y="322"/>
                    <a:pt x="11696" y="417"/>
                  </a:cubicBezTo>
                  <a:cubicBezTo>
                    <a:pt x="11902" y="494"/>
                    <a:pt x="11642" y="593"/>
                    <a:pt x="11730" y="676"/>
                  </a:cubicBezTo>
                  <a:cubicBezTo>
                    <a:pt x="11818" y="759"/>
                    <a:pt x="12063" y="841"/>
                    <a:pt x="12227" y="913"/>
                  </a:cubicBezTo>
                  <a:lnTo>
                    <a:pt x="12983" y="1126"/>
                  </a:lnTo>
                  <a:lnTo>
                    <a:pt x="12748" y="1307"/>
                  </a:lnTo>
                  <a:cubicBezTo>
                    <a:pt x="12663" y="1515"/>
                    <a:pt x="11910" y="1697"/>
                    <a:pt x="11825" y="1905"/>
                  </a:cubicBezTo>
                  <a:lnTo>
                    <a:pt x="10725" y="2530"/>
                  </a:lnTo>
                  <a:lnTo>
                    <a:pt x="10429" y="2947"/>
                  </a:lnTo>
                  <a:cubicBezTo>
                    <a:pt x="10471" y="3165"/>
                    <a:pt x="10514" y="3383"/>
                    <a:pt x="10556" y="3601"/>
                  </a:cubicBezTo>
                  <a:lnTo>
                    <a:pt x="10852" y="3839"/>
                  </a:lnTo>
                  <a:lnTo>
                    <a:pt x="10345" y="3839"/>
                  </a:lnTo>
                  <a:lnTo>
                    <a:pt x="11191" y="4197"/>
                  </a:lnTo>
                  <a:cubicBezTo>
                    <a:pt x="11149" y="4405"/>
                    <a:pt x="11106" y="4613"/>
                    <a:pt x="11064" y="4821"/>
                  </a:cubicBezTo>
                  <a:lnTo>
                    <a:pt x="10599" y="5030"/>
                  </a:lnTo>
                  <a:lnTo>
                    <a:pt x="9456" y="5298"/>
                  </a:lnTo>
                  <a:lnTo>
                    <a:pt x="8822" y="6012"/>
                  </a:lnTo>
                  <a:lnTo>
                    <a:pt x="8272" y="6161"/>
                  </a:lnTo>
                  <a:lnTo>
                    <a:pt x="8526" y="6429"/>
                  </a:lnTo>
                  <a:lnTo>
                    <a:pt x="8145" y="7084"/>
                  </a:lnTo>
                  <a:lnTo>
                    <a:pt x="7299" y="7768"/>
                  </a:lnTo>
                  <a:lnTo>
                    <a:pt x="7383" y="8155"/>
                  </a:lnTo>
                  <a:lnTo>
                    <a:pt x="7680" y="8393"/>
                  </a:lnTo>
                  <a:cubicBezTo>
                    <a:pt x="7624" y="8571"/>
                    <a:pt x="7567" y="8750"/>
                    <a:pt x="7511" y="8928"/>
                  </a:cubicBezTo>
                  <a:lnTo>
                    <a:pt x="7003" y="9465"/>
                  </a:lnTo>
                  <a:lnTo>
                    <a:pt x="10190" y="10380"/>
                  </a:lnTo>
                  <a:cubicBezTo>
                    <a:pt x="10685" y="10621"/>
                    <a:pt x="15360" y="10855"/>
                    <a:pt x="14311" y="11050"/>
                  </a:cubicBezTo>
                  <a:cubicBezTo>
                    <a:pt x="11744" y="11422"/>
                    <a:pt x="9928" y="11345"/>
                    <a:pt x="8880" y="11304"/>
                  </a:cubicBezTo>
                  <a:lnTo>
                    <a:pt x="3686" y="10662"/>
                  </a:lnTo>
                  <a:lnTo>
                    <a:pt x="0" y="9499"/>
                  </a:lnTo>
                  <a:lnTo>
                    <a:pt x="1492" y="8492"/>
                  </a:lnTo>
                  <a:lnTo>
                    <a:pt x="2079" y="7943"/>
                  </a:lnTo>
                  <a:lnTo>
                    <a:pt x="4644" y="6748"/>
                  </a:lnTo>
                  <a:cubicBezTo>
                    <a:pt x="4630" y="6430"/>
                    <a:pt x="2665" y="7030"/>
                    <a:pt x="2651" y="6712"/>
                  </a:cubicBezTo>
                  <a:lnTo>
                    <a:pt x="4099" y="5323"/>
                  </a:lnTo>
                  <a:lnTo>
                    <a:pt x="5760" y="4554"/>
                  </a:lnTo>
                  <a:cubicBezTo>
                    <a:pt x="5651" y="3371"/>
                    <a:pt x="6192" y="4301"/>
                    <a:pt x="6082" y="3119"/>
                  </a:cubicBezTo>
                  <a:lnTo>
                    <a:pt x="7891" y="1548"/>
                  </a:lnTo>
                  <a:lnTo>
                    <a:pt x="8314" y="982"/>
                  </a:lnTo>
                  <a:lnTo>
                    <a:pt x="8188" y="209"/>
                  </a:lnTo>
                  <a:close/>
                </a:path>
              </a:pathLst>
            </a:custGeom>
            <a:grpFill/>
            <a:ln w="9525" cap="flat" cmpd="sng">
              <a:solidFill>
                <a:schemeClr val="bg1"/>
              </a:solidFill>
              <a:prstDash val="solid"/>
              <a:round/>
              <a:headEnd type="none" w="med" len="med"/>
              <a:tailEnd type="none" w="med" len="med"/>
            </a:ln>
            <a:effectLst/>
          </p:spPr>
          <p:txBody>
            <a:bodyPr/>
            <a:lstStyle/>
            <a:p>
              <a:pPr eaLnBrk="1" fontAlgn="auto" hangingPunct="1">
                <a:spcBef>
                  <a:spcPts val="0"/>
                </a:spcBef>
                <a:spcAft>
                  <a:spcPts val="0"/>
                </a:spcAft>
                <a:defRPr/>
              </a:pPr>
              <a:endParaRPr lang="en-GB" dirty="0">
                <a:latin typeface="+mn-lt"/>
              </a:endParaRPr>
            </a:p>
          </p:txBody>
        </p:sp>
        <p:sp>
          <p:nvSpPr>
            <p:cNvPr id="181" name="Freeform 410">
              <a:extLst>
                <a:ext uri="{FF2B5EF4-FFF2-40B4-BE49-F238E27FC236}">
                  <a16:creationId xmlns:a16="http://schemas.microsoft.com/office/drawing/2014/main" id="{AFCE565A-5C45-D3D9-E9C1-EFBA209FC2F6}"/>
                </a:ext>
              </a:extLst>
            </p:cNvPr>
            <p:cNvSpPr>
              <a:spLocks/>
            </p:cNvSpPr>
            <p:nvPr/>
          </p:nvSpPr>
          <p:spPr bwMode="auto">
            <a:xfrm>
              <a:off x="6765093" y="4060500"/>
              <a:ext cx="152418" cy="142740"/>
            </a:xfrm>
            <a:custGeom>
              <a:avLst/>
              <a:gdLst>
                <a:gd name="T0" fmla="*/ 2147483646 w 168"/>
                <a:gd name="T1" fmla="*/ 0 h 156"/>
                <a:gd name="T2" fmla="*/ 0 w 168"/>
                <a:gd name="T3" fmla="*/ 2147483646 h 156"/>
                <a:gd name="T4" fmla="*/ 0 w 168"/>
                <a:gd name="T5" fmla="*/ 2147483646 h 156"/>
                <a:gd name="T6" fmla="*/ 2147483646 w 168"/>
                <a:gd name="T7" fmla="*/ 2147483646 h 156"/>
                <a:gd name="T8" fmla="*/ 2147483646 w 168"/>
                <a:gd name="T9" fmla="*/ 2147483646 h 156"/>
                <a:gd name="T10" fmla="*/ 2147483646 w 168"/>
                <a:gd name="T11" fmla="*/ 2147483646 h 156"/>
                <a:gd name="T12" fmla="*/ 2147483646 w 168"/>
                <a:gd name="T13" fmla="*/ 2147483646 h 156"/>
                <a:gd name="T14" fmla="*/ 2147483646 w 168"/>
                <a:gd name="T15" fmla="*/ 2147483646 h 156"/>
                <a:gd name="T16" fmla="*/ 2147483646 w 168"/>
                <a:gd name="T17" fmla="*/ 2147483646 h 156"/>
                <a:gd name="T18" fmla="*/ 2147483646 w 168"/>
                <a:gd name="T19" fmla="*/ 2147483646 h 156"/>
                <a:gd name="T20" fmla="*/ 2147483646 w 168"/>
                <a:gd name="T21" fmla="*/ 2147483646 h 156"/>
                <a:gd name="T22" fmla="*/ 2147483646 w 168"/>
                <a:gd name="T23" fmla="*/ 2147483646 h 156"/>
                <a:gd name="T24" fmla="*/ 2147483646 w 168"/>
                <a:gd name="T25" fmla="*/ 2147483646 h 156"/>
                <a:gd name="T26" fmla="*/ 2147483646 w 168"/>
                <a:gd name="T27" fmla="*/ 2147483646 h 156"/>
                <a:gd name="T28" fmla="*/ 2147483646 w 168"/>
                <a:gd name="T29" fmla="*/ 2147483646 h 156"/>
                <a:gd name="T30" fmla="*/ 2147483646 w 168"/>
                <a:gd name="T31" fmla="*/ 2147483646 h 156"/>
                <a:gd name="T32" fmla="*/ 2147483646 w 168"/>
                <a:gd name="T33" fmla="*/ 2147483646 h 156"/>
                <a:gd name="T34" fmla="*/ 2147483646 w 168"/>
                <a:gd name="T35" fmla="*/ 2147483646 h 156"/>
                <a:gd name="T36" fmla="*/ 2147483646 w 168"/>
                <a:gd name="T37" fmla="*/ 0 h 156"/>
                <a:gd name="T38" fmla="*/ 2147483646 w 168"/>
                <a:gd name="T39" fmla="*/ 0 h 1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8" h="156">
                  <a:moveTo>
                    <a:pt x="48" y="0"/>
                  </a:moveTo>
                  <a:lnTo>
                    <a:pt x="0" y="36"/>
                  </a:lnTo>
                  <a:lnTo>
                    <a:pt x="0" y="48"/>
                  </a:lnTo>
                  <a:lnTo>
                    <a:pt x="18" y="72"/>
                  </a:lnTo>
                  <a:lnTo>
                    <a:pt x="36" y="84"/>
                  </a:lnTo>
                  <a:lnTo>
                    <a:pt x="72" y="96"/>
                  </a:lnTo>
                  <a:lnTo>
                    <a:pt x="90" y="108"/>
                  </a:lnTo>
                  <a:lnTo>
                    <a:pt x="84" y="150"/>
                  </a:lnTo>
                  <a:lnTo>
                    <a:pt x="114" y="156"/>
                  </a:lnTo>
                  <a:lnTo>
                    <a:pt x="150" y="138"/>
                  </a:lnTo>
                  <a:lnTo>
                    <a:pt x="168" y="126"/>
                  </a:lnTo>
                  <a:lnTo>
                    <a:pt x="162" y="114"/>
                  </a:lnTo>
                  <a:lnTo>
                    <a:pt x="162" y="90"/>
                  </a:lnTo>
                  <a:lnTo>
                    <a:pt x="144" y="84"/>
                  </a:lnTo>
                  <a:lnTo>
                    <a:pt x="120" y="54"/>
                  </a:lnTo>
                  <a:lnTo>
                    <a:pt x="108" y="42"/>
                  </a:lnTo>
                  <a:lnTo>
                    <a:pt x="90" y="12"/>
                  </a:lnTo>
                  <a:lnTo>
                    <a:pt x="90" y="6"/>
                  </a:lnTo>
                  <a:lnTo>
                    <a:pt x="78" y="0"/>
                  </a:lnTo>
                  <a:lnTo>
                    <a:pt x="48"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82" name="Freeform 412">
              <a:extLst>
                <a:ext uri="{FF2B5EF4-FFF2-40B4-BE49-F238E27FC236}">
                  <a16:creationId xmlns:a16="http://schemas.microsoft.com/office/drawing/2014/main" id="{AA06B7BC-DA27-FE44-C0B8-CBC1E4F7AB20}"/>
                </a:ext>
              </a:extLst>
            </p:cNvPr>
            <p:cNvSpPr>
              <a:spLocks/>
            </p:cNvSpPr>
            <p:nvPr/>
          </p:nvSpPr>
          <p:spPr bwMode="auto">
            <a:xfrm>
              <a:off x="6647755" y="3902035"/>
              <a:ext cx="203224" cy="218949"/>
            </a:xfrm>
            <a:custGeom>
              <a:avLst/>
              <a:gdLst>
                <a:gd name="T0" fmla="*/ 2147483646 w 10141"/>
                <a:gd name="T1" fmla="*/ 2147483646 h 10000"/>
                <a:gd name="T2" fmla="*/ 2147483646 w 10141"/>
                <a:gd name="T3" fmla="*/ 2147483646 h 10000"/>
                <a:gd name="T4" fmla="*/ 2147483646 w 10141"/>
                <a:gd name="T5" fmla="*/ 2147483646 h 10000"/>
                <a:gd name="T6" fmla="*/ 2147483646 w 10141"/>
                <a:gd name="T7" fmla="*/ 2147483646 h 10000"/>
                <a:gd name="T8" fmla="*/ 2147483646 w 10141"/>
                <a:gd name="T9" fmla="*/ 2147483646 h 10000"/>
                <a:gd name="T10" fmla="*/ 2147483646 w 10141"/>
                <a:gd name="T11" fmla="*/ 2147483646 h 10000"/>
                <a:gd name="T12" fmla="*/ 2147483646 w 10141"/>
                <a:gd name="T13" fmla="*/ 2147483646 h 10000"/>
                <a:gd name="T14" fmla="*/ 2147483646 w 10141"/>
                <a:gd name="T15" fmla="*/ 2147483646 h 10000"/>
                <a:gd name="T16" fmla="*/ 2147483646 w 10141"/>
                <a:gd name="T17" fmla="*/ 2147483646 h 10000"/>
                <a:gd name="T18" fmla="*/ 2147483646 w 10141"/>
                <a:gd name="T19" fmla="*/ 2147483646 h 10000"/>
                <a:gd name="T20" fmla="*/ 2147483646 w 10141"/>
                <a:gd name="T21" fmla="*/ 2147483646 h 10000"/>
                <a:gd name="T22" fmla="*/ 2147483646 w 10141"/>
                <a:gd name="T23" fmla="*/ 2147483646 h 10000"/>
                <a:gd name="T24" fmla="*/ 2147483646 w 10141"/>
                <a:gd name="T25" fmla="*/ 2147483646 h 10000"/>
                <a:gd name="T26" fmla="*/ 2147483646 w 10141"/>
                <a:gd name="T27" fmla="*/ 0 h 10000"/>
                <a:gd name="T28" fmla="*/ 2147483646 w 10141"/>
                <a:gd name="T29" fmla="*/ 2147483646 h 10000"/>
                <a:gd name="T30" fmla="*/ 2147483646 w 10141"/>
                <a:gd name="T31" fmla="*/ 2147483646 h 10000"/>
                <a:gd name="T32" fmla="*/ 2147483646 w 10141"/>
                <a:gd name="T33" fmla="*/ 2147483646 h 10000"/>
                <a:gd name="T34" fmla="*/ 2147483646 w 10141"/>
                <a:gd name="T35" fmla="*/ 2147483646 h 10000"/>
                <a:gd name="T36" fmla="*/ 2147483646 w 10141"/>
                <a:gd name="T37" fmla="*/ 2147483646 h 10000"/>
                <a:gd name="T38" fmla="*/ 2147483646 w 10141"/>
                <a:gd name="T39" fmla="*/ 2147483646 h 10000"/>
                <a:gd name="T40" fmla="*/ 2147483646 w 10141"/>
                <a:gd name="T41" fmla="*/ 2147483646 h 10000"/>
                <a:gd name="T42" fmla="*/ 2147483646 w 10141"/>
                <a:gd name="T43" fmla="*/ 2147483646 h 10000"/>
                <a:gd name="T44" fmla="*/ 2147483646 w 10141"/>
                <a:gd name="T45" fmla="*/ 2147483646 h 10000"/>
                <a:gd name="T46" fmla="*/ 2147483646 w 10141"/>
                <a:gd name="T47" fmla="*/ 2147483646 h 10000"/>
                <a:gd name="T48" fmla="*/ 2147483646 w 10141"/>
                <a:gd name="T49" fmla="*/ 2147483646 h 10000"/>
                <a:gd name="T50" fmla="*/ 2147483646 w 10141"/>
                <a:gd name="T51" fmla="*/ 2147483646 h 10000"/>
                <a:gd name="T52" fmla="*/ 2147483646 w 10141"/>
                <a:gd name="T53" fmla="*/ 2147483646 h 10000"/>
                <a:gd name="T54" fmla="*/ 2147483646 w 10141"/>
                <a:gd name="T55" fmla="*/ 2147483646 h 10000"/>
                <a:gd name="T56" fmla="*/ 2147483646 w 10141"/>
                <a:gd name="T57" fmla="*/ 2147483646 h 10000"/>
                <a:gd name="T58" fmla="*/ 2147483646 w 10141"/>
                <a:gd name="T59" fmla="*/ 2147483646 h 10000"/>
                <a:gd name="T60" fmla="*/ 2147483646 w 10141"/>
                <a:gd name="T61" fmla="*/ 2147483646 h 100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141" h="10000">
                  <a:moveTo>
                    <a:pt x="6087" y="9512"/>
                  </a:moveTo>
                  <a:lnTo>
                    <a:pt x="6087" y="9024"/>
                  </a:lnTo>
                  <a:lnTo>
                    <a:pt x="8249" y="7561"/>
                  </a:lnTo>
                  <a:lnTo>
                    <a:pt x="9600" y="7561"/>
                  </a:lnTo>
                  <a:lnTo>
                    <a:pt x="10141" y="7805"/>
                  </a:lnTo>
                  <a:lnTo>
                    <a:pt x="10141" y="6098"/>
                  </a:lnTo>
                  <a:lnTo>
                    <a:pt x="10141" y="5122"/>
                  </a:lnTo>
                  <a:cubicBezTo>
                    <a:pt x="10141" y="5122"/>
                    <a:pt x="8790" y="4878"/>
                    <a:pt x="8519" y="4878"/>
                  </a:cubicBezTo>
                  <a:lnTo>
                    <a:pt x="7979" y="4146"/>
                  </a:lnTo>
                  <a:lnTo>
                    <a:pt x="7979" y="3171"/>
                  </a:lnTo>
                  <a:lnTo>
                    <a:pt x="6087" y="2439"/>
                  </a:lnTo>
                  <a:lnTo>
                    <a:pt x="4465" y="1707"/>
                  </a:lnTo>
                  <a:lnTo>
                    <a:pt x="4195" y="244"/>
                  </a:lnTo>
                  <a:lnTo>
                    <a:pt x="2573" y="0"/>
                  </a:lnTo>
                  <a:lnTo>
                    <a:pt x="1492" y="732"/>
                  </a:lnTo>
                  <a:lnTo>
                    <a:pt x="411" y="976"/>
                  </a:lnTo>
                  <a:cubicBezTo>
                    <a:pt x="591" y="1220"/>
                    <a:pt x="924" y="1260"/>
                    <a:pt x="952" y="1707"/>
                  </a:cubicBezTo>
                  <a:cubicBezTo>
                    <a:pt x="980" y="2154"/>
                    <a:pt x="691" y="3085"/>
                    <a:pt x="578" y="3659"/>
                  </a:cubicBezTo>
                  <a:cubicBezTo>
                    <a:pt x="465" y="4234"/>
                    <a:pt x="368" y="4765"/>
                    <a:pt x="272" y="5154"/>
                  </a:cubicBezTo>
                  <a:cubicBezTo>
                    <a:pt x="176" y="5543"/>
                    <a:pt x="-27" y="5787"/>
                    <a:pt x="2" y="5992"/>
                  </a:cubicBezTo>
                  <a:cubicBezTo>
                    <a:pt x="31" y="6197"/>
                    <a:pt x="243" y="6244"/>
                    <a:pt x="446" y="6383"/>
                  </a:cubicBezTo>
                  <a:cubicBezTo>
                    <a:pt x="649" y="6522"/>
                    <a:pt x="1138" y="6592"/>
                    <a:pt x="1222" y="6829"/>
                  </a:cubicBezTo>
                  <a:cubicBezTo>
                    <a:pt x="1306" y="7066"/>
                    <a:pt x="1042" y="7480"/>
                    <a:pt x="952" y="7805"/>
                  </a:cubicBezTo>
                  <a:lnTo>
                    <a:pt x="2033" y="9512"/>
                  </a:lnTo>
                  <a:lnTo>
                    <a:pt x="2303" y="10000"/>
                  </a:lnTo>
                  <a:lnTo>
                    <a:pt x="2844" y="9756"/>
                  </a:lnTo>
                  <a:lnTo>
                    <a:pt x="3384" y="9756"/>
                  </a:lnTo>
                  <a:lnTo>
                    <a:pt x="4736" y="10000"/>
                  </a:lnTo>
                  <a:lnTo>
                    <a:pt x="5006" y="9756"/>
                  </a:lnTo>
                  <a:lnTo>
                    <a:pt x="6087" y="9512"/>
                  </a:ln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83" name="Freeform 405">
              <a:extLst>
                <a:ext uri="{FF2B5EF4-FFF2-40B4-BE49-F238E27FC236}">
                  <a16:creationId xmlns:a16="http://schemas.microsoft.com/office/drawing/2014/main" id="{76DD72CF-0BBF-6021-1839-E627B31D929D}"/>
                </a:ext>
              </a:extLst>
            </p:cNvPr>
            <p:cNvSpPr>
              <a:spLocks/>
            </p:cNvSpPr>
            <p:nvPr/>
          </p:nvSpPr>
          <p:spPr bwMode="auto">
            <a:xfrm>
              <a:off x="6544934" y="3697601"/>
              <a:ext cx="148788" cy="106450"/>
            </a:xfrm>
            <a:custGeom>
              <a:avLst/>
              <a:gdLst>
                <a:gd name="T0" fmla="*/ 0 w 10000"/>
                <a:gd name="T1" fmla="*/ 2147483646 h 10000"/>
                <a:gd name="T2" fmla="*/ 0 w 10000"/>
                <a:gd name="T3" fmla="*/ 2147483646 h 10000"/>
                <a:gd name="T4" fmla="*/ 2147483646 w 10000"/>
                <a:gd name="T5" fmla="*/ 2147483646 h 10000"/>
                <a:gd name="T6" fmla="*/ 2147483646 w 10000"/>
                <a:gd name="T7" fmla="*/ 2147483646 h 10000"/>
                <a:gd name="T8" fmla="*/ 2147483646 w 10000"/>
                <a:gd name="T9" fmla="*/ 2147483646 h 10000"/>
                <a:gd name="T10" fmla="*/ 2147483646 w 10000"/>
                <a:gd name="T11" fmla="*/ 2147483646 h 10000"/>
                <a:gd name="T12" fmla="*/ 2147483646 w 10000"/>
                <a:gd name="T13" fmla="*/ 2147483646 h 10000"/>
                <a:gd name="T14" fmla="*/ 2147483646 w 10000"/>
                <a:gd name="T15" fmla="*/ 2147483646 h 10000"/>
                <a:gd name="T16" fmla="*/ 2147483646 w 10000"/>
                <a:gd name="T17" fmla="*/ 2147483646 h 10000"/>
                <a:gd name="T18" fmla="*/ 2147483646 w 10000"/>
                <a:gd name="T19" fmla="*/ 2147483646 h 10000"/>
                <a:gd name="T20" fmla="*/ 2147483646 w 10000"/>
                <a:gd name="T21" fmla="*/ 2147483646 h 10000"/>
                <a:gd name="T22" fmla="*/ 2147483646 w 10000"/>
                <a:gd name="T23" fmla="*/ 0 h 100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000" h="10000">
                  <a:moveTo>
                    <a:pt x="0" y="3889"/>
                  </a:moveTo>
                  <a:lnTo>
                    <a:pt x="0" y="3889"/>
                  </a:lnTo>
                  <a:lnTo>
                    <a:pt x="2000" y="5556"/>
                  </a:lnTo>
                  <a:lnTo>
                    <a:pt x="3200" y="7222"/>
                  </a:lnTo>
                  <a:lnTo>
                    <a:pt x="4800" y="7222"/>
                  </a:lnTo>
                  <a:lnTo>
                    <a:pt x="5600" y="8889"/>
                  </a:lnTo>
                  <a:lnTo>
                    <a:pt x="5268" y="8163"/>
                  </a:lnTo>
                  <a:lnTo>
                    <a:pt x="5600" y="8889"/>
                  </a:lnTo>
                  <a:lnTo>
                    <a:pt x="6400" y="10000"/>
                  </a:lnTo>
                  <a:lnTo>
                    <a:pt x="7200" y="3889"/>
                  </a:lnTo>
                  <a:cubicBezTo>
                    <a:pt x="7067" y="2963"/>
                    <a:pt x="6933" y="2037"/>
                    <a:pt x="6800" y="1111"/>
                  </a:cubicBezTo>
                  <a:lnTo>
                    <a:pt x="10000" y="0"/>
                  </a:ln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84" name="Freeform 407">
              <a:extLst>
                <a:ext uri="{FF2B5EF4-FFF2-40B4-BE49-F238E27FC236}">
                  <a16:creationId xmlns:a16="http://schemas.microsoft.com/office/drawing/2014/main" id="{FB4C7A28-39E4-032C-001C-530B33AA1826}"/>
                </a:ext>
              </a:extLst>
            </p:cNvPr>
            <p:cNvSpPr>
              <a:spLocks/>
            </p:cNvSpPr>
            <p:nvPr/>
          </p:nvSpPr>
          <p:spPr bwMode="auto">
            <a:xfrm>
              <a:off x="6790496" y="3570587"/>
              <a:ext cx="89515" cy="136692"/>
            </a:xfrm>
            <a:custGeom>
              <a:avLst/>
              <a:gdLst>
                <a:gd name="T0" fmla="*/ 2147483646 w 90"/>
                <a:gd name="T1" fmla="*/ 2147483646 h 138"/>
                <a:gd name="T2" fmla="*/ 2147483646 w 90"/>
                <a:gd name="T3" fmla="*/ 2147483646 h 138"/>
                <a:gd name="T4" fmla="*/ 2147483646 w 90"/>
                <a:gd name="T5" fmla="*/ 2147483646 h 138"/>
                <a:gd name="T6" fmla="*/ 2147483646 w 90"/>
                <a:gd name="T7" fmla="*/ 2147483646 h 138"/>
                <a:gd name="T8" fmla="*/ 2147483646 w 90"/>
                <a:gd name="T9" fmla="*/ 2147483646 h 138"/>
                <a:gd name="T10" fmla="*/ 2147483646 w 90"/>
                <a:gd name="T11" fmla="*/ 2147483646 h 138"/>
                <a:gd name="T12" fmla="*/ 2147483646 w 90"/>
                <a:gd name="T13" fmla="*/ 2147483646 h 138"/>
                <a:gd name="T14" fmla="*/ 2147483646 w 90"/>
                <a:gd name="T15" fmla="*/ 0 h 138"/>
                <a:gd name="T16" fmla="*/ 2147483646 w 90"/>
                <a:gd name="T17" fmla="*/ 2147483646 h 138"/>
                <a:gd name="T18" fmla="*/ 0 w 90"/>
                <a:gd name="T19" fmla="*/ 2147483646 h 138"/>
                <a:gd name="T20" fmla="*/ 2147483646 w 90"/>
                <a:gd name="T21" fmla="*/ 2147483646 h 138"/>
                <a:gd name="T22" fmla="*/ 2147483646 w 90"/>
                <a:gd name="T23" fmla="*/ 2147483646 h 138"/>
                <a:gd name="T24" fmla="*/ 2147483646 w 90"/>
                <a:gd name="T25" fmla="*/ 2147483646 h 138"/>
                <a:gd name="T26" fmla="*/ 2147483646 w 90"/>
                <a:gd name="T27" fmla="*/ 2147483646 h 138"/>
                <a:gd name="T28" fmla="*/ 2147483646 w 90"/>
                <a:gd name="T29" fmla="*/ 2147483646 h 138"/>
                <a:gd name="T30" fmla="*/ 2147483646 w 90"/>
                <a:gd name="T31" fmla="*/ 2147483646 h 138"/>
                <a:gd name="T32" fmla="*/ 2147483646 w 90"/>
                <a:gd name="T33" fmla="*/ 2147483646 h 138"/>
                <a:gd name="T34" fmla="*/ 2147483646 w 90"/>
                <a:gd name="T35" fmla="*/ 2147483646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0" h="138">
                  <a:moveTo>
                    <a:pt x="90" y="126"/>
                  </a:moveTo>
                  <a:lnTo>
                    <a:pt x="78" y="102"/>
                  </a:lnTo>
                  <a:lnTo>
                    <a:pt x="66" y="78"/>
                  </a:lnTo>
                  <a:lnTo>
                    <a:pt x="84" y="60"/>
                  </a:lnTo>
                  <a:lnTo>
                    <a:pt x="90" y="42"/>
                  </a:lnTo>
                  <a:lnTo>
                    <a:pt x="66" y="36"/>
                  </a:lnTo>
                  <a:lnTo>
                    <a:pt x="60" y="18"/>
                  </a:lnTo>
                  <a:lnTo>
                    <a:pt x="36" y="0"/>
                  </a:lnTo>
                  <a:lnTo>
                    <a:pt x="12" y="24"/>
                  </a:lnTo>
                  <a:lnTo>
                    <a:pt x="0" y="42"/>
                  </a:lnTo>
                  <a:lnTo>
                    <a:pt x="6" y="60"/>
                  </a:lnTo>
                  <a:lnTo>
                    <a:pt x="18" y="66"/>
                  </a:lnTo>
                  <a:lnTo>
                    <a:pt x="30" y="84"/>
                  </a:lnTo>
                  <a:lnTo>
                    <a:pt x="24" y="120"/>
                  </a:lnTo>
                  <a:lnTo>
                    <a:pt x="42" y="138"/>
                  </a:lnTo>
                  <a:lnTo>
                    <a:pt x="60" y="132"/>
                  </a:lnTo>
                  <a:lnTo>
                    <a:pt x="90" y="126"/>
                  </a:lnTo>
                </a:path>
              </a:pathLst>
            </a:custGeom>
            <a:grpFill/>
            <a:ln w="9525" cap="flat" cmpd="sng">
              <a:solidFill>
                <a:schemeClr val="bg1"/>
              </a:solidFill>
              <a:prstDash val="solid"/>
              <a:round/>
              <a:headEnd type="none" w="med" len="med"/>
              <a:tailEnd type="none" w="med" len="med"/>
            </a:ln>
            <a:effectLst/>
          </p:spPr>
          <p:txBody>
            <a:bodyPr/>
            <a:lstStyle/>
            <a:p>
              <a:pPr eaLnBrk="1" fontAlgn="auto" hangingPunct="1">
                <a:spcBef>
                  <a:spcPts val="0"/>
                </a:spcBef>
                <a:spcAft>
                  <a:spcPts val="0"/>
                </a:spcAft>
                <a:defRPr/>
              </a:pPr>
              <a:endParaRPr lang="en-GB" dirty="0">
                <a:latin typeface="+mn-lt"/>
              </a:endParaRPr>
            </a:p>
          </p:txBody>
        </p:sp>
        <p:sp>
          <p:nvSpPr>
            <p:cNvPr id="185" name="Freeform 408">
              <a:extLst>
                <a:ext uri="{FF2B5EF4-FFF2-40B4-BE49-F238E27FC236}">
                  <a16:creationId xmlns:a16="http://schemas.microsoft.com/office/drawing/2014/main" id="{A3C95092-FD59-C4ED-8D1D-8810A373CE2B}"/>
                </a:ext>
              </a:extLst>
            </p:cNvPr>
            <p:cNvSpPr>
              <a:spLocks/>
            </p:cNvSpPr>
            <p:nvPr/>
          </p:nvSpPr>
          <p:spPr bwMode="auto">
            <a:xfrm>
              <a:off x="6929608" y="3618973"/>
              <a:ext cx="58064" cy="71370"/>
            </a:xfrm>
            <a:custGeom>
              <a:avLst/>
              <a:gdLst>
                <a:gd name="T0" fmla="*/ 2147483646 w 60"/>
                <a:gd name="T1" fmla="*/ 2147483646 h 72"/>
                <a:gd name="T2" fmla="*/ 2147483646 w 60"/>
                <a:gd name="T3" fmla="*/ 2147483646 h 72"/>
                <a:gd name="T4" fmla="*/ 2147483646 w 60"/>
                <a:gd name="T5" fmla="*/ 2147483646 h 72"/>
                <a:gd name="T6" fmla="*/ 2147483646 w 60"/>
                <a:gd name="T7" fmla="*/ 2147483646 h 72"/>
                <a:gd name="T8" fmla="*/ 2147483646 w 60"/>
                <a:gd name="T9" fmla="*/ 2147483646 h 72"/>
                <a:gd name="T10" fmla="*/ 2147483646 w 60"/>
                <a:gd name="T11" fmla="*/ 0 h 72"/>
                <a:gd name="T12" fmla="*/ 2147483646 w 60"/>
                <a:gd name="T13" fmla="*/ 0 h 72"/>
                <a:gd name="T14" fmla="*/ 0 w 60"/>
                <a:gd name="T15" fmla="*/ 2147483646 h 72"/>
                <a:gd name="T16" fmla="*/ 2147483646 w 60"/>
                <a:gd name="T17" fmla="*/ 2147483646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0" h="72">
                  <a:moveTo>
                    <a:pt x="6" y="42"/>
                  </a:moveTo>
                  <a:lnTo>
                    <a:pt x="6" y="66"/>
                  </a:lnTo>
                  <a:lnTo>
                    <a:pt x="12" y="72"/>
                  </a:lnTo>
                  <a:lnTo>
                    <a:pt x="36" y="60"/>
                  </a:lnTo>
                  <a:lnTo>
                    <a:pt x="60" y="24"/>
                  </a:lnTo>
                  <a:lnTo>
                    <a:pt x="18" y="0"/>
                  </a:lnTo>
                  <a:lnTo>
                    <a:pt x="6" y="0"/>
                  </a:lnTo>
                  <a:lnTo>
                    <a:pt x="0" y="18"/>
                  </a:lnTo>
                  <a:lnTo>
                    <a:pt x="6" y="42"/>
                  </a:lnTo>
                  <a:close/>
                </a:path>
              </a:pathLst>
            </a:custGeom>
            <a:grpFill/>
            <a:ln w="9525" cap="flat" cmpd="sng">
              <a:solidFill>
                <a:schemeClr val="bg1"/>
              </a:solidFill>
              <a:prstDash val="solid"/>
              <a:round/>
              <a:headEnd type="none" w="med" len="med"/>
              <a:tailEnd type="none" w="med" len="med"/>
            </a:ln>
            <a:effectLst/>
          </p:spPr>
          <p:txBody>
            <a:bodyPr/>
            <a:lstStyle/>
            <a:p>
              <a:pPr eaLnBrk="1" fontAlgn="auto" hangingPunct="1">
                <a:spcBef>
                  <a:spcPts val="0"/>
                </a:spcBef>
                <a:spcAft>
                  <a:spcPts val="0"/>
                </a:spcAft>
                <a:defRPr/>
              </a:pPr>
              <a:endParaRPr lang="en-GB" dirty="0">
                <a:latin typeface="+mn-lt"/>
              </a:endParaRPr>
            </a:p>
          </p:txBody>
        </p:sp>
        <p:sp>
          <p:nvSpPr>
            <p:cNvPr id="186" name="Freeform 417">
              <a:extLst>
                <a:ext uri="{FF2B5EF4-FFF2-40B4-BE49-F238E27FC236}">
                  <a16:creationId xmlns:a16="http://schemas.microsoft.com/office/drawing/2014/main" id="{FE3716AD-37F5-E808-B3D2-47680350C8AC}"/>
                </a:ext>
              </a:extLst>
            </p:cNvPr>
            <p:cNvSpPr>
              <a:spLocks/>
            </p:cNvSpPr>
            <p:nvPr/>
          </p:nvSpPr>
          <p:spPr bwMode="auto">
            <a:xfrm>
              <a:off x="6858237" y="3616554"/>
              <a:ext cx="73790" cy="83466"/>
            </a:xfrm>
            <a:custGeom>
              <a:avLst/>
              <a:gdLst>
                <a:gd name="T0" fmla="*/ 2147483646 w 72"/>
                <a:gd name="T1" fmla="*/ 2147483646 h 84"/>
                <a:gd name="T2" fmla="*/ 2147483646 w 72"/>
                <a:gd name="T3" fmla="*/ 2147483646 h 84"/>
                <a:gd name="T4" fmla="*/ 2147483646 w 72"/>
                <a:gd name="T5" fmla="*/ 2147483646 h 84"/>
                <a:gd name="T6" fmla="*/ 2147483646 w 72"/>
                <a:gd name="T7" fmla="*/ 2147483646 h 84"/>
                <a:gd name="T8" fmla="*/ 2147483646 w 72"/>
                <a:gd name="T9" fmla="*/ 2147483646 h 84"/>
                <a:gd name="T10" fmla="*/ 2147483646 w 72"/>
                <a:gd name="T11" fmla="*/ 0 h 84"/>
                <a:gd name="T12" fmla="*/ 2147483646 w 72"/>
                <a:gd name="T13" fmla="*/ 2147483646 h 84"/>
                <a:gd name="T14" fmla="*/ 0 w 72"/>
                <a:gd name="T15" fmla="*/ 2147483646 h 84"/>
                <a:gd name="T16" fmla="*/ 2147483646 w 72"/>
                <a:gd name="T17" fmla="*/ 2147483646 h 84"/>
                <a:gd name="T18" fmla="*/ 2147483646 w 72"/>
                <a:gd name="T19" fmla="*/ 2147483646 h 84"/>
                <a:gd name="T20" fmla="*/ 2147483646 w 72"/>
                <a:gd name="T21" fmla="*/ 2147483646 h 84"/>
                <a:gd name="T22" fmla="*/ 2147483646 w 72"/>
                <a:gd name="T23" fmla="*/ 2147483646 h 84"/>
                <a:gd name="T24" fmla="*/ 2147483646 w 72"/>
                <a:gd name="T25" fmla="*/ 2147483646 h 84"/>
                <a:gd name="T26" fmla="*/ 2147483646 w 72"/>
                <a:gd name="T27" fmla="*/ 2147483646 h 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2" h="84">
                  <a:moveTo>
                    <a:pt x="72" y="78"/>
                  </a:moveTo>
                  <a:lnTo>
                    <a:pt x="72" y="54"/>
                  </a:lnTo>
                  <a:lnTo>
                    <a:pt x="66" y="30"/>
                  </a:lnTo>
                  <a:lnTo>
                    <a:pt x="72" y="12"/>
                  </a:lnTo>
                  <a:lnTo>
                    <a:pt x="24" y="6"/>
                  </a:lnTo>
                  <a:lnTo>
                    <a:pt x="24" y="0"/>
                  </a:lnTo>
                  <a:lnTo>
                    <a:pt x="18" y="18"/>
                  </a:lnTo>
                  <a:lnTo>
                    <a:pt x="0" y="36"/>
                  </a:lnTo>
                  <a:lnTo>
                    <a:pt x="12" y="60"/>
                  </a:lnTo>
                  <a:lnTo>
                    <a:pt x="24" y="84"/>
                  </a:lnTo>
                  <a:lnTo>
                    <a:pt x="30" y="84"/>
                  </a:lnTo>
                  <a:lnTo>
                    <a:pt x="42" y="78"/>
                  </a:lnTo>
                  <a:lnTo>
                    <a:pt x="72" y="78"/>
                  </a:lnTo>
                </a:path>
              </a:pathLst>
            </a:custGeom>
            <a:grpFill/>
            <a:ln w="9525" cap="flat" cmpd="sng">
              <a:solidFill>
                <a:schemeClr val="bg1"/>
              </a:solidFill>
              <a:prstDash val="solid"/>
              <a:round/>
              <a:headEnd type="none" w="med" len="med"/>
              <a:tailEnd type="none" w="med" len="med"/>
            </a:ln>
            <a:effectLst/>
          </p:spPr>
          <p:txBody>
            <a:bodyPr/>
            <a:lstStyle/>
            <a:p>
              <a:pPr eaLnBrk="1" fontAlgn="auto" hangingPunct="1">
                <a:spcBef>
                  <a:spcPts val="0"/>
                </a:spcBef>
                <a:spcAft>
                  <a:spcPts val="0"/>
                </a:spcAft>
                <a:defRPr/>
              </a:pPr>
              <a:endParaRPr lang="en-GB" dirty="0">
                <a:latin typeface="+mn-lt"/>
              </a:endParaRPr>
            </a:p>
          </p:txBody>
        </p:sp>
        <p:sp>
          <p:nvSpPr>
            <p:cNvPr id="187" name="Freeform 418">
              <a:extLst>
                <a:ext uri="{FF2B5EF4-FFF2-40B4-BE49-F238E27FC236}">
                  <a16:creationId xmlns:a16="http://schemas.microsoft.com/office/drawing/2014/main" id="{FBFD6E2D-0509-DAFE-3AA1-D78111595437}"/>
                </a:ext>
              </a:extLst>
            </p:cNvPr>
            <p:cNvSpPr>
              <a:spLocks/>
            </p:cNvSpPr>
            <p:nvPr/>
          </p:nvSpPr>
          <p:spPr bwMode="auto">
            <a:xfrm>
              <a:off x="6581224" y="3506474"/>
              <a:ext cx="254030" cy="214111"/>
            </a:xfrm>
            <a:custGeom>
              <a:avLst/>
              <a:gdLst>
                <a:gd name="T0" fmla="*/ 2147483646 w 43"/>
                <a:gd name="T1" fmla="*/ 2147483646 h 36"/>
                <a:gd name="T2" fmla="*/ 2147483646 w 43"/>
                <a:gd name="T3" fmla="*/ 2147483646 h 36"/>
                <a:gd name="T4" fmla="*/ 2147483646 w 43"/>
                <a:gd name="T5" fmla="*/ 2147483646 h 36"/>
                <a:gd name="T6" fmla="*/ 2147483646 w 43"/>
                <a:gd name="T7" fmla="*/ 2147483646 h 36"/>
                <a:gd name="T8" fmla="*/ 2147483646 w 43"/>
                <a:gd name="T9" fmla="*/ 2147483646 h 36"/>
                <a:gd name="T10" fmla="*/ 2147483646 w 43"/>
                <a:gd name="T11" fmla="*/ 2147483646 h 36"/>
                <a:gd name="T12" fmla="*/ 2147483646 w 43"/>
                <a:gd name="T13" fmla="*/ 2147483646 h 36"/>
                <a:gd name="T14" fmla="*/ 2147483646 w 43"/>
                <a:gd name="T15" fmla="*/ 2147483646 h 36"/>
                <a:gd name="T16" fmla="*/ 2147483646 w 43"/>
                <a:gd name="T17" fmla="*/ 2147483646 h 36"/>
                <a:gd name="T18" fmla="*/ 2147483646 w 43"/>
                <a:gd name="T19" fmla="*/ 2147483646 h 36"/>
                <a:gd name="T20" fmla="*/ 2147483646 w 43"/>
                <a:gd name="T21" fmla="*/ 2147483646 h 36"/>
                <a:gd name="T22" fmla="*/ 2147483646 w 43"/>
                <a:gd name="T23" fmla="*/ 2147483646 h 36"/>
                <a:gd name="T24" fmla="*/ 2147483646 w 43"/>
                <a:gd name="T25" fmla="*/ 2147483646 h 36"/>
                <a:gd name="T26" fmla="*/ 2147483646 w 43"/>
                <a:gd name="T27" fmla="*/ 0 h 36"/>
                <a:gd name="T28" fmla="*/ 2147483646 w 43"/>
                <a:gd name="T29" fmla="*/ 2147483646 h 36"/>
                <a:gd name="T30" fmla="*/ 0 w 43"/>
                <a:gd name="T31" fmla="*/ 2147483646 h 36"/>
                <a:gd name="T32" fmla="*/ 2147483646 w 43"/>
                <a:gd name="T33" fmla="*/ 2147483646 h 36"/>
                <a:gd name="T34" fmla="*/ 2147483646 w 43"/>
                <a:gd name="T35" fmla="*/ 2147483646 h 36"/>
                <a:gd name="T36" fmla="*/ 2147483646 w 43"/>
                <a:gd name="T37" fmla="*/ 2147483646 h 36"/>
                <a:gd name="T38" fmla="*/ 2147483646 w 43"/>
                <a:gd name="T39" fmla="*/ 2147483646 h 36"/>
                <a:gd name="T40" fmla="*/ 2147483646 w 43"/>
                <a:gd name="T41" fmla="*/ 2147483646 h 36"/>
                <a:gd name="T42" fmla="*/ 2147483646 w 43"/>
                <a:gd name="T43" fmla="*/ 2147483646 h 36"/>
                <a:gd name="T44" fmla="*/ 2147483646 w 43"/>
                <a:gd name="T45" fmla="*/ 2147483646 h 36"/>
                <a:gd name="T46" fmla="*/ 2147483646 w 43"/>
                <a:gd name="T47" fmla="*/ 2147483646 h 36"/>
                <a:gd name="T48" fmla="*/ 2147483646 w 43"/>
                <a:gd name="T49" fmla="*/ 2147483646 h 36"/>
                <a:gd name="T50" fmla="*/ 2147483646 w 43"/>
                <a:gd name="T51" fmla="*/ 2147483646 h 36"/>
                <a:gd name="T52" fmla="*/ 2147483646 w 43"/>
                <a:gd name="T53" fmla="*/ 2147483646 h 36"/>
                <a:gd name="T54" fmla="*/ 2147483646 w 43"/>
                <a:gd name="T55" fmla="*/ 2147483646 h 36"/>
                <a:gd name="T56" fmla="*/ 2147483646 w 43"/>
                <a:gd name="T57" fmla="*/ 2147483646 h 36"/>
                <a:gd name="T58" fmla="*/ 2147483646 w 43"/>
                <a:gd name="T59" fmla="*/ 2147483646 h 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3" h="36">
                  <a:moveTo>
                    <a:pt x="38" y="21"/>
                  </a:moveTo>
                  <a:cubicBezTo>
                    <a:pt x="37" y="18"/>
                    <a:pt x="37" y="18"/>
                    <a:pt x="37" y="18"/>
                  </a:cubicBezTo>
                  <a:cubicBezTo>
                    <a:pt x="39" y="15"/>
                    <a:pt x="39" y="15"/>
                    <a:pt x="39" y="15"/>
                  </a:cubicBezTo>
                  <a:cubicBezTo>
                    <a:pt x="43" y="11"/>
                    <a:pt x="43" y="11"/>
                    <a:pt x="43" y="11"/>
                  </a:cubicBezTo>
                  <a:cubicBezTo>
                    <a:pt x="42" y="11"/>
                    <a:pt x="42" y="11"/>
                    <a:pt x="42" y="11"/>
                  </a:cubicBezTo>
                  <a:cubicBezTo>
                    <a:pt x="39" y="10"/>
                    <a:pt x="39" y="10"/>
                    <a:pt x="39" y="10"/>
                  </a:cubicBezTo>
                  <a:cubicBezTo>
                    <a:pt x="38" y="8"/>
                    <a:pt x="38" y="8"/>
                    <a:pt x="38" y="8"/>
                  </a:cubicBezTo>
                  <a:cubicBezTo>
                    <a:pt x="32" y="5"/>
                    <a:pt x="32" y="5"/>
                    <a:pt x="32" y="5"/>
                  </a:cubicBezTo>
                  <a:cubicBezTo>
                    <a:pt x="22" y="6"/>
                    <a:pt x="22" y="6"/>
                    <a:pt x="22" y="6"/>
                  </a:cubicBezTo>
                  <a:cubicBezTo>
                    <a:pt x="17" y="5"/>
                    <a:pt x="17" y="5"/>
                    <a:pt x="17" y="5"/>
                  </a:cubicBezTo>
                  <a:cubicBezTo>
                    <a:pt x="16" y="3"/>
                    <a:pt x="16" y="3"/>
                    <a:pt x="16" y="3"/>
                  </a:cubicBezTo>
                  <a:cubicBezTo>
                    <a:pt x="11" y="2"/>
                    <a:pt x="11" y="2"/>
                    <a:pt x="11" y="2"/>
                  </a:cubicBezTo>
                  <a:cubicBezTo>
                    <a:pt x="11" y="2"/>
                    <a:pt x="7" y="3"/>
                    <a:pt x="6" y="3"/>
                  </a:cubicBezTo>
                  <a:cubicBezTo>
                    <a:pt x="5" y="3"/>
                    <a:pt x="5" y="1"/>
                    <a:pt x="5" y="0"/>
                  </a:cubicBezTo>
                  <a:cubicBezTo>
                    <a:pt x="1" y="2"/>
                    <a:pt x="1" y="2"/>
                    <a:pt x="1" y="2"/>
                  </a:cubicBezTo>
                  <a:cubicBezTo>
                    <a:pt x="0" y="10"/>
                    <a:pt x="0" y="10"/>
                    <a:pt x="0" y="10"/>
                  </a:cubicBezTo>
                  <a:cubicBezTo>
                    <a:pt x="2" y="15"/>
                    <a:pt x="2" y="15"/>
                    <a:pt x="2" y="15"/>
                  </a:cubicBezTo>
                  <a:cubicBezTo>
                    <a:pt x="12" y="19"/>
                    <a:pt x="12" y="19"/>
                    <a:pt x="12" y="19"/>
                  </a:cubicBezTo>
                  <a:cubicBezTo>
                    <a:pt x="17" y="20"/>
                    <a:pt x="17" y="20"/>
                    <a:pt x="17" y="20"/>
                  </a:cubicBezTo>
                  <a:cubicBezTo>
                    <a:pt x="16" y="22"/>
                    <a:pt x="16" y="22"/>
                    <a:pt x="16" y="22"/>
                  </a:cubicBezTo>
                  <a:cubicBezTo>
                    <a:pt x="18" y="26"/>
                    <a:pt x="18" y="26"/>
                    <a:pt x="18" y="26"/>
                  </a:cubicBezTo>
                  <a:cubicBezTo>
                    <a:pt x="18" y="33"/>
                    <a:pt x="18" y="33"/>
                    <a:pt x="18" y="33"/>
                  </a:cubicBezTo>
                  <a:cubicBezTo>
                    <a:pt x="18" y="33"/>
                    <a:pt x="18" y="33"/>
                    <a:pt x="18" y="33"/>
                  </a:cubicBezTo>
                  <a:cubicBezTo>
                    <a:pt x="21" y="36"/>
                    <a:pt x="21" y="36"/>
                    <a:pt x="21" y="36"/>
                  </a:cubicBezTo>
                  <a:cubicBezTo>
                    <a:pt x="30" y="33"/>
                    <a:pt x="30" y="33"/>
                    <a:pt x="30" y="33"/>
                  </a:cubicBezTo>
                  <a:cubicBezTo>
                    <a:pt x="29" y="30"/>
                    <a:pt x="29" y="30"/>
                    <a:pt x="29" y="30"/>
                  </a:cubicBezTo>
                  <a:cubicBezTo>
                    <a:pt x="26" y="25"/>
                    <a:pt x="26" y="25"/>
                    <a:pt x="26" y="25"/>
                  </a:cubicBezTo>
                  <a:cubicBezTo>
                    <a:pt x="34" y="25"/>
                    <a:pt x="34" y="25"/>
                    <a:pt x="34" y="25"/>
                  </a:cubicBezTo>
                  <a:cubicBezTo>
                    <a:pt x="39" y="23"/>
                    <a:pt x="39" y="23"/>
                    <a:pt x="39" y="23"/>
                  </a:cubicBezTo>
                  <a:cubicBezTo>
                    <a:pt x="38" y="21"/>
                    <a:pt x="38" y="21"/>
                    <a:pt x="38" y="21"/>
                  </a:cubicBezTo>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88" name="Freeform 421">
              <a:extLst>
                <a:ext uri="{FF2B5EF4-FFF2-40B4-BE49-F238E27FC236}">
                  <a16:creationId xmlns:a16="http://schemas.microsoft.com/office/drawing/2014/main" id="{B1703F4E-DA78-BEEF-9B61-45713E2DBCF2}"/>
                </a:ext>
              </a:extLst>
            </p:cNvPr>
            <p:cNvSpPr>
              <a:spLocks/>
            </p:cNvSpPr>
            <p:nvPr/>
          </p:nvSpPr>
          <p:spPr bwMode="auto">
            <a:xfrm>
              <a:off x="6437274" y="3696392"/>
              <a:ext cx="102822" cy="113708"/>
            </a:xfrm>
            <a:custGeom>
              <a:avLst/>
              <a:gdLst>
                <a:gd name="T0" fmla="*/ 2147483646 w 102"/>
                <a:gd name="T1" fmla="*/ 2147483646 h 114"/>
                <a:gd name="T2" fmla="*/ 2147483646 w 102"/>
                <a:gd name="T3" fmla="*/ 2147483646 h 114"/>
                <a:gd name="T4" fmla="*/ 2147483646 w 102"/>
                <a:gd name="T5" fmla="*/ 2147483646 h 114"/>
                <a:gd name="T6" fmla="*/ 2147483646 w 102"/>
                <a:gd name="T7" fmla="*/ 2147483646 h 114"/>
                <a:gd name="T8" fmla="*/ 2147483646 w 102"/>
                <a:gd name="T9" fmla="*/ 2147483646 h 114"/>
                <a:gd name="T10" fmla="*/ 2147483646 w 102"/>
                <a:gd name="T11" fmla="*/ 2147483646 h 114"/>
                <a:gd name="T12" fmla="*/ 2147483646 w 102"/>
                <a:gd name="T13" fmla="*/ 0 h 114"/>
                <a:gd name="T14" fmla="*/ 2147483646 w 102"/>
                <a:gd name="T15" fmla="*/ 2147483646 h 114"/>
                <a:gd name="T16" fmla="*/ 0 w 102"/>
                <a:gd name="T17" fmla="*/ 2147483646 h 114"/>
                <a:gd name="T18" fmla="*/ 2147483646 w 102"/>
                <a:gd name="T19" fmla="*/ 2147483646 h 114"/>
                <a:gd name="T20" fmla="*/ 0 w 102"/>
                <a:gd name="T21" fmla="*/ 2147483646 h 114"/>
                <a:gd name="T22" fmla="*/ 2147483646 w 102"/>
                <a:gd name="T23" fmla="*/ 2147483646 h 114"/>
                <a:gd name="T24" fmla="*/ 2147483646 w 102"/>
                <a:gd name="T25" fmla="*/ 2147483646 h 1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2" h="114">
                  <a:moveTo>
                    <a:pt x="24" y="114"/>
                  </a:moveTo>
                  <a:lnTo>
                    <a:pt x="48" y="90"/>
                  </a:lnTo>
                  <a:lnTo>
                    <a:pt x="66" y="84"/>
                  </a:lnTo>
                  <a:lnTo>
                    <a:pt x="90" y="60"/>
                  </a:lnTo>
                  <a:lnTo>
                    <a:pt x="102" y="36"/>
                  </a:lnTo>
                  <a:lnTo>
                    <a:pt x="78" y="18"/>
                  </a:lnTo>
                  <a:lnTo>
                    <a:pt x="30" y="0"/>
                  </a:lnTo>
                  <a:lnTo>
                    <a:pt x="24" y="12"/>
                  </a:lnTo>
                  <a:lnTo>
                    <a:pt x="0" y="66"/>
                  </a:lnTo>
                  <a:lnTo>
                    <a:pt x="12" y="90"/>
                  </a:lnTo>
                  <a:lnTo>
                    <a:pt x="0" y="96"/>
                  </a:lnTo>
                  <a:lnTo>
                    <a:pt x="6" y="108"/>
                  </a:lnTo>
                  <a:lnTo>
                    <a:pt x="24" y="114"/>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89" name="Freeform 263">
              <a:extLst>
                <a:ext uri="{FF2B5EF4-FFF2-40B4-BE49-F238E27FC236}">
                  <a16:creationId xmlns:a16="http://schemas.microsoft.com/office/drawing/2014/main" id="{D12F6918-C51F-D84A-B9D9-71714596012A}"/>
                </a:ext>
              </a:extLst>
            </p:cNvPr>
            <p:cNvSpPr>
              <a:spLocks/>
            </p:cNvSpPr>
            <p:nvPr/>
          </p:nvSpPr>
          <p:spPr bwMode="auto">
            <a:xfrm>
              <a:off x="8240884" y="2431083"/>
              <a:ext cx="37499" cy="73789"/>
            </a:xfrm>
            <a:custGeom>
              <a:avLst/>
              <a:gdLst>
                <a:gd name="T0" fmla="*/ 0 w 429209"/>
                <a:gd name="T1" fmla="*/ 2 h 839755"/>
                <a:gd name="T2" fmla="*/ 0 w 429209"/>
                <a:gd name="T3" fmla="*/ 1 h 839755"/>
                <a:gd name="T4" fmla="*/ 0 w 429209"/>
                <a:gd name="T5" fmla="*/ 1 h 839755"/>
                <a:gd name="T6" fmla="*/ 0 w 429209"/>
                <a:gd name="T7" fmla="*/ 0 h 839755"/>
                <a:gd name="T8" fmla="*/ 1 w 429209"/>
                <a:gd name="T9" fmla="*/ 0 h 839755"/>
                <a:gd name="T10" fmla="*/ 1 w 429209"/>
                <a:gd name="T11" fmla="*/ 0 h 839755"/>
                <a:gd name="T12" fmla="*/ 1 w 429209"/>
                <a:gd name="T13" fmla="*/ 1 h 839755"/>
                <a:gd name="T14" fmla="*/ 1 w 429209"/>
                <a:gd name="T15" fmla="*/ 1 h 839755"/>
                <a:gd name="T16" fmla="*/ 0 w 429209"/>
                <a:gd name="T17" fmla="*/ 1 h 839755"/>
                <a:gd name="T18" fmla="*/ 0 w 429209"/>
                <a:gd name="T19" fmla="*/ 2 h 839755"/>
                <a:gd name="T20" fmla="*/ 0 w 429209"/>
                <a:gd name="T21" fmla="*/ 2 h 839755"/>
                <a:gd name="T22" fmla="*/ 0 w 429209"/>
                <a:gd name="T23" fmla="*/ 2 h 8397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29209" h="839755">
                  <a:moveTo>
                    <a:pt x="53214" y="797282"/>
                  </a:moveTo>
                  <a:cubicBezTo>
                    <a:pt x="54137" y="718133"/>
                    <a:pt x="55061" y="638985"/>
                    <a:pt x="55984" y="559836"/>
                  </a:cubicBezTo>
                  <a:lnTo>
                    <a:pt x="0" y="522514"/>
                  </a:lnTo>
                  <a:lnTo>
                    <a:pt x="111968" y="130628"/>
                  </a:lnTo>
                  <a:lnTo>
                    <a:pt x="261258" y="130628"/>
                  </a:lnTo>
                  <a:lnTo>
                    <a:pt x="391886" y="0"/>
                  </a:lnTo>
                  <a:lnTo>
                    <a:pt x="410547" y="261257"/>
                  </a:lnTo>
                  <a:lnTo>
                    <a:pt x="429209" y="410547"/>
                  </a:lnTo>
                  <a:lnTo>
                    <a:pt x="223935" y="634481"/>
                  </a:lnTo>
                  <a:lnTo>
                    <a:pt x="223935" y="839755"/>
                  </a:lnTo>
                  <a:lnTo>
                    <a:pt x="111968" y="783771"/>
                  </a:lnTo>
                  <a:lnTo>
                    <a:pt x="53214" y="79728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90" name="Freeform 295">
              <a:extLst>
                <a:ext uri="{FF2B5EF4-FFF2-40B4-BE49-F238E27FC236}">
                  <a16:creationId xmlns:a16="http://schemas.microsoft.com/office/drawing/2014/main" id="{F119F80E-F40C-4207-C440-783DF44B9268}"/>
                </a:ext>
              </a:extLst>
            </p:cNvPr>
            <p:cNvSpPr>
              <a:spLocks/>
            </p:cNvSpPr>
            <p:nvPr/>
          </p:nvSpPr>
          <p:spPr bwMode="auto">
            <a:xfrm>
              <a:off x="9202567" y="2953658"/>
              <a:ext cx="333867" cy="318141"/>
            </a:xfrm>
            <a:custGeom>
              <a:avLst/>
              <a:gdLst>
                <a:gd name="T0" fmla="*/ 2147483646 w 10944"/>
                <a:gd name="T1" fmla="*/ 2147483646 h 10652"/>
                <a:gd name="T2" fmla="*/ 2147483646 w 10944"/>
                <a:gd name="T3" fmla="*/ 2147483646 h 10652"/>
                <a:gd name="T4" fmla="*/ 2147483646 w 10944"/>
                <a:gd name="T5" fmla="*/ 2147483646 h 10652"/>
                <a:gd name="T6" fmla="*/ 2147483646 w 10944"/>
                <a:gd name="T7" fmla="*/ 2147483646 h 10652"/>
                <a:gd name="T8" fmla="*/ 2147483646 w 10944"/>
                <a:gd name="T9" fmla="*/ 2147483646 h 10652"/>
                <a:gd name="T10" fmla="*/ 2147483646 w 10944"/>
                <a:gd name="T11" fmla="*/ 2147483646 h 10652"/>
                <a:gd name="T12" fmla="*/ 2147483646 w 10944"/>
                <a:gd name="T13" fmla="*/ 2147483646 h 10652"/>
                <a:gd name="T14" fmla="*/ 2147483646 w 10944"/>
                <a:gd name="T15" fmla="*/ 2147483646 h 10652"/>
                <a:gd name="T16" fmla="*/ 2147483646 w 10944"/>
                <a:gd name="T17" fmla="*/ 2147483646 h 10652"/>
                <a:gd name="T18" fmla="*/ 2147483646 w 10944"/>
                <a:gd name="T19" fmla="*/ 2147483646 h 10652"/>
                <a:gd name="T20" fmla="*/ 2147483646 w 10944"/>
                <a:gd name="T21" fmla="*/ 2147483646 h 10652"/>
                <a:gd name="T22" fmla="*/ 2147483646 w 10944"/>
                <a:gd name="T23" fmla="*/ 1997793352 h 10652"/>
                <a:gd name="T24" fmla="*/ 2147483646 w 10944"/>
                <a:gd name="T25" fmla="*/ 1101535252 h 10652"/>
                <a:gd name="T26" fmla="*/ 2147483646 w 10944"/>
                <a:gd name="T27" fmla="*/ 422176360 h 10652"/>
                <a:gd name="T28" fmla="*/ 2147483646 w 10944"/>
                <a:gd name="T29" fmla="*/ 2348995 h 10652"/>
                <a:gd name="T30" fmla="*/ 2147483646 w 10944"/>
                <a:gd name="T31" fmla="*/ 558986835 h 10652"/>
                <a:gd name="T32" fmla="*/ 2147483646 w 10944"/>
                <a:gd name="T33" fmla="*/ 620348125 h 10652"/>
                <a:gd name="T34" fmla="*/ 2147483646 w 10944"/>
                <a:gd name="T35" fmla="*/ 1351552467 h 10652"/>
                <a:gd name="T36" fmla="*/ 2147483646 w 10944"/>
                <a:gd name="T37" fmla="*/ 2147483646 h 10652"/>
                <a:gd name="T38" fmla="*/ 2147483646 w 10944"/>
                <a:gd name="T39" fmla="*/ 2147483646 h 10652"/>
                <a:gd name="T40" fmla="*/ 2147483646 w 10944"/>
                <a:gd name="T41" fmla="*/ 2147483646 h 10652"/>
                <a:gd name="T42" fmla="*/ 2147483646 w 10944"/>
                <a:gd name="T43" fmla="*/ 2147483646 h 10652"/>
                <a:gd name="T44" fmla="*/ 2147483646 w 10944"/>
                <a:gd name="T45" fmla="*/ 2147483646 h 10652"/>
                <a:gd name="T46" fmla="*/ 2147483646 w 10944"/>
                <a:gd name="T47" fmla="*/ 2147483646 h 10652"/>
                <a:gd name="T48" fmla="*/ 2147483646 w 10944"/>
                <a:gd name="T49" fmla="*/ 2147483646 h 10652"/>
                <a:gd name="T50" fmla="*/ 2147483646 w 10944"/>
                <a:gd name="T51" fmla="*/ 2147483646 h 10652"/>
                <a:gd name="T52" fmla="*/ 2147483646 w 10944"/>
                <a:gd name="T53" fmla="*/ 2147483646 h 10652"/>
                <a:gd name="T54" fmla="*/ 434246325 w 10944"/>
                <a:gd name="T55" fmla="*/ 2147483646 h 10652"/>
                <a:gd name="T56" fmla="*/ 1801221118 w 10944"/>
                <a:gd name="T57" fmla="*/ 2147483646 h 10652"/>
                <a:gd name="T58" fmla="*/ 2147483646 w 10944"/>
                <a:gd name="T59" fmla="*/ 2147483646 h 10652"/>
                <a:gd name="T60" fmla="*/ 2147483646 w 10944"/>
                <a:gd name="T61" fmla="*/ 2147483646 h 10652"/>
                <a:gd name="T62" fmla="*/ 2147483646 w 10944"/>
                <a:gd name="T63" fmla="*/ 2147483646 h 10652"/>
                <a:gd name="T64" fmla="*/ 2147483646 w 10944"/>
                <a:gd name="T65" fmla="*/ 2147483646 h 10652"/>
                <a:gd name="T66" fmla="*/ 827358637 w 10944"/>
                <a:gd name="T67" fmla="*/ 2147483646 h 10652"/>
                <a:gd name="T68" fmla="*/ 1202504557 w 10944"/>
                <a:gd name="T69" fmla="*/ 2147483646 h 10652"/>
                <a:gd name="T70" fmla="*/ 2147483646 w 10944"/>
                <a:gd name="T71" fmla="*/ 2147483646 h 10652"/>
                <a:gd name="T72" fmla="*/ 2147483646 w 10944"/>
                <a:gd name="T73" fmla="*/ 2147483646 h 10652"/>
                <a:gd name="T74" fmla="*/ 2147483646 w 10944"/>
                <a:gd name="T75" fmla="*/ 2147483646 h 1065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944" h="10652">
                  <a:moveTo>
                    <a:pt x="7267" y="10169"/>
                  </a:moveTo>
                  <a:cubicBezTo>
                    <a:pt x="7552" y="10018"/>
                    <a:pt x="8071" y="10028"/>
                    <a:pt x="8061" y="9685"/>
                  </a:cubicBezTo>
                  <a:cubicBezTo>
                    <a:pt x="8051" y="9342"/>
                    <a:pt x="7322" y="8474"/>
                    <a:pt x="7207" y="8110"/>
                  </a:cubicBezTo>
                  <a:cubicBezTo>
                    <a:pt x="7092" y="7746"/>
                    <a:pt x="7292" y="7666"/>
                    <a:pt x="7371" y="7500"/>
                  </a:cubicBezTo>
                  <a:cubicBezTo>
                    <a:pt x="7450" y="7334"/>
                    <a:pt x="7495" y="7193"/>
                    <a:pt x="7679" y="7116"/>
                  </a:cubicBezTo>
                  <a:cubicBezTo>
                    <a:pt x="7863" y="7039"/>
                    <a:pt x="8176" y="7379"/>
                    <a:pt x="8474" y="7039"/>
                  </a:cubicBezTo>
                  <a:cubicBezTo>
                    <a:pt x="8772" y="6699"/>
                    <a:pt x="9211" y="5615"/>
                    <a:pt x="9468" y="5078"/>
                  </a:cubicBezTo>
                  <a:cubicBezTo>
                    <a:pt x="9725" y="4541"/>
                    <a:pt x="9869" y="4241"/>
                    <a:pt x="10017" y="3816"/>
                  </a:cubicBezTo>
                  <a:cubicBezTo>
                    <a:pt x="10165" y="3391"/>
                    <a:pt x="10406" y="2817"/>
                    <a:pt x="10355" y="2527"/>
                  </a:cubicBezTo>
                  <a:cubicBezTo>
                    <a:pt x="10304" y="2237"/>
                    <a:pt x="9687" y="2325"/>
                    <a:pt x="9713" y="2075"/>
                  </a:cubicBezTo>
                  <a:cubicBezTo>
                    <a:pt x="9740" y="1811"/>
                    <a:pt x="9649" y="1164"/>
                    <a:pt x="9789" y="1129"/>
                  </a:cubicBezTo>
                  <a:cubicBezTo>
                    <a:pt x="10290" y="1004"/>
                    <a:pt x="10747" y="957"/>
                    <a:pt x="10897" y="847"/>
                  </a:cubicBezTo>
                  <a:cubicBezTo>
                    <a:pt x="11047" y="737"/>
                    <a:pt x="10802" y="578"/>
                    <a:pt x="10692" y="467"/>
                  </a:cubicBezTo>
                  <a:cubicBezTo>
                    <a:pt x="10582" y="356"/>
                    <a:pt x="10409" y="257"/>
                    <a:pt x="10234" y="179"/>
                  </a:cubicBezTo>
                  <a:cubicBezTo>
                    <a:pt x="10060" y="102"/>
                    <a:pt x="9954" y="-9"/>
                    <a:pt x="9646" y="1"/>
                  </a:cubicBezTo>
                  <a:cubicBezTo>
                    <a:pt x="9341" y="11"/>
                    <a:pt x="8705" y="193"/>
                    <a:pt x="8396" y="237"/>
                  </a:cubicBezTo>
                  <a:cubicBezTo>
                    <a:pt x="8087" y="279"/>
                    <a:pt x="8007" y="208"/>
                    <a:pt x="7788" y="263"/>
                  </a:cubicBezTo>
                  <a:cubicBezTo>
                    <a:pt x="7570" y="320"/>
                    <a:pt x="7301" y="573"/>
                    <a:pt x="7086" y="573"/>
                  </a:cubicBezTo>
                  <a:cubicBezTo>
                    <a:pt x="7035" y="922"/>
                    <a:pt x="6959" y="1372"/>
                    <a:pt x="6933" y="1623"/>
                  </a:cubicBezTo>
                  <a:cubicBezTo>
                    <a:pt x="6907" y="1873"/>
                    <a:pt x="6933" y="1924"/>
                    <a:pt x="6933" y="2075"/>
                  </a:cubicBezTo>
                  <a:cubicBezTo>
                    <a:pt x="6861" y="2150"/>
                    <a:pt x="6794" y="2133"/>
                    <a:pt x="6718" y="2301"/>
                  </a:cubicBezTo>
                  <a:cubicBezTo>
                    <a:pt x="6642" y="2469"/>
                    <a:pt x="6556" y="2823"/>
                    <a:pt x="6475" y="3084"/>
                  </a:cubicBezTo>
                  <a:cubicBezTo>
                    <a:pt x="6475" y="3084"/>
                    <a:pt x="5537" y="3490"/>
                    <a:pt x="5221" y="3661"/>
                  </a:cubicBezTo>
                  <a:cubicBezTo>
                    <a:pt x="4905" y="3832"/>
                    <a:pt x="4793" y="3888"/>
                    <a:pt x="4580" y="4113"/>
                  </a:cubicBezTo>
                  <a:cubicBezTo>
                    <a:pt x="4366" y="4338"/>
                    <a:pt x="3937" y="5012"/>
                    <a:pt x="3937" y="5012"/>
                  </a:cubicBezTo>
                  <a:cubicBezTo>
                    <a:pt x="3937" y="5012"/>
                    <a:pt x="3074" y="5037"/>
                    <a:pt x="2655" y="5245"/>
                  </a:cubicBezTo>
                  <a:cubicBezTo>
                    <a:pt x="2236" y="5453"/>
                    <a:pt x="1833" y="6101"/>
                    <a:pt x="1419" y="6260"/>
                  </a:cubicBezTo>
                  <a:cubicBezTo>
                    <a:pt x="1005" y="6419"/>
                    <a:pt x="289" y="6073"/>
                    <a:pt x="169" y="6198"/>
                  </a:cubicBezTo>
                  <a:cubicBezTo>
                    <a:pt x="49" y="6323"/>
                    <a:pt x="507" y="6820"/>
                    <a:pt x="701" y="7008"/>
                  </a:cubicBezTo>
                  <a:cubicBezTo>
                    <a:pt x="895" y="7196"/>
                    <a:pt x="1223" y="7217"/>
                    <a:pt x="1331" y="7324"/>
                  </a:cubicBezTo>
                  <a:cubicBezTo>
                    <a:pt x="1439" y="7431"/>
                    <a:pt x="1341" y="7543"/>
                    <a:pt x="1348" y="7649"/>
                  </a:cubicBezTo>
                  <a:cubicBezTo>
                    <a:pt x="1355" y="7755"/>
                    <a:pt x="1428" y="7881"/>
                    <a:pt x="1372" y="7962"/>
                  </a:cubicBezTo>
                  <a:cubicBezTo>
                    <a:pt x="1316" y="8043"/>
                    <a:pt x="1188" y="8009"/>
                    <a:pt x="1013" y="8134"/>
                  </a:cubicBezTo>
                  <a:cubicBezTo>
                    <a:pt x="838" y="8259"/>
                    <a:pt x="295" y="8195"/>
                    <a:pt x="322" y="8711"/>
                  </a:cubicBezTo>
                  <a:cubicBezTo>
                    <a:pt x="331" y="8882"/>
                    <a:pt x="-498" y="8858"/>
                    <a:pt x="468" y="9181"/>
                  </a:cubicBezTo>
                  <a:cubicBezTo>
                    <a:pt x="1434" y="9504"/>
                    <a:pt x="5678" y="9982"/>
                    <a:pt x="6120" y="10652"/>
                  </a:cubicBezTo>
                  <a:lnTo>
                    <a:pt x="6381" y="10504"/>
                  </a:lnTo>
                  <a:lnTo>
                    <a:pt x="7267" y="10169"/>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91" name="Freeform 296">
              <a:extLst>
                <a:ext uri="{FF2B5EF4-FFF2-40B4-BE49-F238E27FC236}">
                  <a16:creationId xmlns:a16="http://schemas.microsoft.com/office/drawing/2014/main" id="{A39355E3-7855-CB01-8C99-981BCDFC3D90}"/>
                </a:ext>
              </a:extLst>
            </p:cNvPr>
            <p:cNvSpPr>
              <a:spLocks/>
            </p:cNvSpPr>
            <p:nvPr/>
          </p:nvSpPr>
          <p:spPr bwMode="auto">
            <a:xfrm>
              <a:off x="9388855" y="2957286"/>
              <a:ext cx="556446" cy="678622"/>
            </a:xfrm>
            <a:custGeom>
              <a:avLst/>
              <a:gdLst>
                <a:gd name="T0" fmla="*/ 43475790 w 10736"/>
                <a:gd name="T1" fmla="*/ 36857519 h 10000"/>
                <a:gd name="T2" fmla="*/ 44151285 w 10736"/>
                <a:gd name="T3" fmla="*/ 41259517 h 10000"/>
                <a:gd name="T4" fmla="*/ 49670740 w 10736"/>
                <a:gd name="T5" fmla="*/ 32122440 h 10000"/>
                <a:gd name="T6" fmla="*/ 49009121 w 10736"/>
                <a:gd name="T7" fmla="*/ 26808391 h 10000"/>
                <a:gd name="T8" fmla="*/ 46520040 w 10736"/>
                <a:gd name="T9" fmla="*/ 22128796 h 10000"/>
                <a:gd name="T10" fmla="*/ 41986042 w 10736"/>
                <a:gd name="T11" fmla="*/ 20145902 h 10000"/>
                <a:gd name="T12" fmla="*/ 40681305 w 10736"/>
                <a:gd name="T13" fmla="*/ 25642433 h 10000"/>
                <a:gd name="T14" fmla="*/ 39034298 w 10736"/>
                <a:gd name="T15" fmla="*/ 27434920 h 10000"/>
                <a:gd name="T16" fmla="*/ 38224602 w 10736"/>
                <a:gd name="T17" fmla="*/ 24976184 h 10000"/>
                <a:gd name="T18" fmla="*/ 33561028 w 10736"/>
                <a:gd name="T19" fmla="*/ 24999963 h 10000"/>
                <a:gd name="T20" fmla="*/ 31497609 w 10736"/>
                <a:gd name="T21" fmla="*/ 27506345 h 10000"/>
                <a:gd name="T22" fmla="*/ 28397787 w 10736"/>
                <a:gd name="T23" fmla="*/ 26673556 h 10000"/>
                <a:gd name="T24" fmla="*/ 19616626 w 10736"/>
                <a:gd name="T25" fmla="*/ 21668808 h 10000"/>
                <a:gd name="T26" fmla="*/ 18584917 w 10736"/>
                <a:gd name="T27" fmla="*/ 14998393 h 10000"/>
                <a:gd name="T28" fmla="*/ 18584917 w 10736"/>
                <a:gd name="T29" fmla="*/ 9168782 h 10000"/>
                <a:gd name="T30" fmla="*/ 19584249 w 10736"/>
                <a:gd name="T31" fmla="*/ 4766783 h 10000"/>
                <a:gd name="T32" fmla="*/ 16521430 w 10736"/>
                <a:gd name="T33" fmla="*/ 0 h 10000"/>
                <a:gd name="T34" fmla="*/ 14971553 w 10736"/>
                <a:gd name="T35" fmla="*/ 832789 h 10000"/>
                <a:gd name="T36" fmla="*/ 9808313 w 10736"/>
                <a:gd name="T37" fmla="*/ 3331244 h 10000"/>
                <a:gd name="T38" fmla="*/ 11358190 w 10736"/>
                <a:gd name="T39" fmla="*/ 9168782 h 10000"/>
                <a:gd name="T40" fmla="*/ 9294771 w 10736"/>
                <a:gd name="T41" fmla="*/ 16671985 h 10000"/>
                <a:gd name="T42" fmla="*/ 4131531 w 10736"/>
                <a:gd name="T43" fmla="*/ 24167174 h 10000"/>
                <a:gd name="T44" fmla="*/ 3613364 w 10736"/>
                <a:gd name="T45" fmla="*/ 30004711 h 10000"/>
                <a:gd name="T46" fmla="*/ 3099821 w 10736"/>
                <a:gd name="T47" fmla="*/ 35001533 h 10000"/>
                <a:gd name="T48" fmla="*/ 0 w 10736"/>
                <a:gd name="T49" fmla="*/ 36667200 h 10000"/>
                <a:gd name="T50" fmla="*/ 3613364 w 10736"/>
                <a:gd name="T51" fmla="*/ 44170315 h 10000"/>
                <a:gd name="T52" fmla="*/ 7740201 w 10736"/>
                <a:gd name="T53" fmla="*/ 56670341 h 10000"/>
                <a:gd name="T54" fmla="*/ 11871732 w 10736"/>
                <a:gd name="T55" fmla="*/ 70978706 h 10000"/>
                <a:gd name="T56" fmla="*/ 14971553 w 10736"/>
                <a:gd name="T57" fmla="*/ 79314699 h 10000"/>
                <a:gd name="T58" fmla="*/ 18584917 w 10736"/>
                <a:gd name="T59" fmla="*/ 72644373 h 10000"/>
                <a:gd name="T60" fmla="*/ 19616626 w 10736"/>
                <a:gd name="T61" fmla="*/ 63483517 h 10000"/>
                <a:gd name="T62" fmla="*/ 23748157 w 10736"/>
                <a:gd name="T63" fmla="*/ 53339096 h 10000"/>
                <a:gd name="T64" fmla="*/ 30715733 w 10736"/>
                <a:gd name="T65" fmla="*/ 46597345 h 10000"/>
                <a:gd name="T66" fmla="*/ 37299342 w 10736"/>
                <a:gd name="T67" fmla="*/ 42084380 h 10000"/>
                <a:gd name="T68" fmla="*/ 36799675 w 10736"/>
                <a:gd name="T69" fmla="*/ 34842920 h 10000"/>
                <a:gd name="T70" fmla="*/ 38913972 w 10736"/>
                <a:gd name="T71" fmla="*/ 33534290 h 100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736" h="10000">
                  <a:moveTo>
                    <a:pt x="8784" y="4472"/>
                  </a:moveTo>
                  <a:cubicBezTo>
                    <a:pt x="8948" y="4542"/>
                    <a:pt x="9262" y="4499"/>
                    <a:pt x="9397" y="4647"/>
                  </a:cubicBezTo>
                  <a:cubicBezTo>
                    <a:pt x="9282" y="4891"/>
                    <a:pt x="9246" y="4846"/>
                    <a:pt x="9150" y="5059"/>
                  </a:cubicBezTo>
                  <a:cubicBezTo>
                    <a:pt x="9278" y="5100"/>
                    <a:pt x="9553" y="5244"/>
                    <a:pt x="9543" y="5202"/>
                  </a:cubicBezTo>
                  <a:cubicBezTo>
                    <a:pt x="9555" y="5140"/>
                    <a:pt x="9941" y="4675"/>
                    <a:pt x="9949" y="4570"/>
                  </a:cubicBezTo>
                  <a:cubicBezTo>
                    <a:pt x="10062" y="4506"/>
                    <a:pt x="10576" y="4087"/>
                    <a:pt x="10736" y="4050"/>
                  </a:cubicBezTo>
                  <a:lnTo>
                    <a:pt x="10429" y="3991"/>
                  </a:lnTo>
                  <a:cubicBezTo>
                    <a:pt x="10556" y="3858"/>
                    <a:pt x="10557" y="3689"/>
                    <a:pt x="10593" y="3380"/>
                  </a:cubicBezTo>
                  <a:cubicBezTo>
                    <a:pt x="10678" y="3109"/>
                    <a:pt x="10563" y="3146"/>
                    <a:pt x="10508" y="3001"/>
                  </a:cubicBezTo>
                  <a:cubicBezTo>
                    <a:pt x="10453" y="2856"/>
                    <a:pt x="10430" y="2809"/>
                    <a:pt x="10055" y="2790"/>
                  </a:cubicBezTo>
                  <a:cubicBezTo>
                    <a:pt x="9757" y="2713"/>
                    <a:pt x="9789" y="2667"/>
                    <a:pt x="9600" y="2544"/>
                  </a:cubicBezTo>
                  <a:lnTo>
                    <a:pt x="9075" y="2540"/>
                  </a:lnTo>
                  <a:cubicBezTo>
                    <a:pt x="8904" y="2631"/>
                    <a:pt x="8281" y="3056"/>
                    <a:pt x="8247" y="3163"/>
                  </a:cubicBezTo>
                  <a:cubicBezTo>
                    <a:pt x="8213" y="3270"/>
                    <a:pt x="8677" y="3148"/>
                    <a:pt x="8793" y="3233"/>
                  </a:cubicBezTo>
                  <a:cubicBezTo>
                    <a:pt x="8909" y="3318"/>
                    <a:pt x="8879" y="3366"/>
                    <a:pt x="8859" y="3438"/>
                  </a:cubicBezTo>
                  <a:lnTo>
                    <a:pt x="8437" y="3459"/>
                  </a:lnTo>
                  <a:cubicBezTo>
                    <a:pt x="8303" y="3436"/>
                    <a:pt x="8184" y="3409"/>
                    <a:pt x="8149" y="3340"/>
                  </a:cubicBezTo>
                  <a:lnTo>
                    <a:pt x="8262" y="3149"/>
                  </a:lnTo>
                  <a:lnTo>
                    <a:pt x="7715" y="3110"/>
                  </a:lnTo>
                  <a:lnTo>
                    <a:pt x="7254" y="3152"/>
                  </a:lnTo>
                  <a:lnTo>
                    <a:pt x="7031" y="3152"/>
                  </a:lnTo>
                  <a:lnTo>
                    <a:pt x="6808" y="3468"/>
                  </a:lnTo>
                  <a:lnTo>
                    <a:pt x="6584" y="3468"/>
                  </a:lnTo>
                  <a:lnTo>
                    <a:pt x="6138" y="3363"/>
                  </a:lnTo>
                  <a:lnTo>
                    <a:pt x="5357" y="3257"/>
                  </a:lnTo>
                  <a:lnTo>
                    <a:pt x="4240" y="2732"/>
                  </a:lnTo>
                  <a:lnTo>
                    <a:pt x="4575" y="2102"/>
                  </a:lnTo>
                  <a:lnTo>
                    <a:pt x="4017" y="1891"/>
                  </a:lnTo>
                  <a:lnTo>
                    <a:pt x="3794" y="1471"/>
                  </a:lnTo>
                  <a:lnTo>
                    <a:pt x="4017" y="1156"/>
                  </a:lnTo>
                  <a:cubicBezTo>
                    <a:pt x="3980" y="1051"/>
                    <a:pt x="4011" y="999"/>
                    <a:pt x="3974" y="894"/>
                  </a:cubicBezTo>
                  <a:lnTo>
                    <a:pt x="4233" y="601"/>
                  </a:lnTo>
                  <a:cubicBezTo>
                    <a:pt x="4235" y="401"/>
                    <a:pt x="4238" y="200"/>
                    <a:pt x="4240" y="0"/>
                  </a:cubicBezTo>
                  <a:lnTo>
                    <a:pt x="3571" y="0"/>
                  </a:lnTo>
                  <a:lnTo>
                    <a:pt x="3125" y="0"/>
                  </a:lnTo>
                  <a:lnTo>
                    <a:pt x="3236" y="105"/>
                  </a:lnTo>
                  <a:lnTo>
                    <a:pt x="3348" y="210"/>
                  </a:lnTo>
                  <a:lnTo>
                    <a:pt x="2120" y="420"/>
                  </a:lnTo>
                  <a:lnTo>
                    <a:pt x="2120" y="946"/>
                  </a:lnTo>
                  <a:lnTo>
                    <a:pt x="2455" y="1156"/>
                  </a:lnTo>
                  <a:cubicBezTo>
                    <a:pt x="2381" y="1331"/>
                    <a:pt x="2306" y="1506"/>
                    <a:pt x="2232" y="1681"/>
                  </a:cubicBezTo>
                  <a:lnTo>
                    <a:pt x="2009" y="2102"/>
                  </a:lnTo>
                  <a:lnTo>
                    <a:pt x="1339" y="3047"/>
                  </a:lnTo>
                  <a:lnTo>
                    <a:pt x="893" y="3047"/>
                  </a:lnTo>
                  <a:lnTo>
                    <a:pt x="557" y="3363"/>
                  </a:lnTo>
                  <a:lnTo>
                    <a:pt x="781" y="3783"/>
                  </a:lnTo>
                  <a:lnTo>
                    <a:pt x="1116" y="4203"/>
                  </a:lnTo>
                  <a:lnTo>
                    <a:pt x="670" y="4413"/>
                  </a:lnTo>
                  <a:lnTo>
                    <a:pt x="223" y="4518"/>
                  </a:lnTo>
                  <a:lnTo>
                    <a:pt x="0" y="4623"/>
                  </a:lnTo>
                  <a:lnTo>
                    <a:pt x="446" y="5149"/>
                  </a:lnTo>
                  <a:lnTo>
                    <a:pt x="781" y="5569"/>
                  </a:lnTo>
                  <a:lnTo>
                    <a:pt x="1450" y="5149"/>
                  </a:lnTo>
                  <a:cubicBezTo>
                    <a:pt x="1524" y="5814"/>
                    <a:pt x="1599" y="6480"/>
                    <a:pt x="1673" y="7145"/>
                  </a:cubicBezTo>
                  <a:lnTo>
                    <a:pt x="2009" y="8004"/>
                  </a:lnTo>
                  <a:lnTo>
                    <a:pt x="2566" y="8949"/>
                  </a:lnTo>
                  <a:lnTo>
                    <a:pt x="2901" y="9475"/>
                  </a:lnTo>
                  <a:lnTo>
                    <a:pt x="3236" y="10000"/>
                  </a:lnTo>
                  <a:lnTo>
                    <a:pt x="3571" y="9685"/>
                  </a:lnTo>
                  <a:lnTo>
                    <a:pt x="4017" y="9159"/>
                  </a:lnTo>
                  <a:lnTo>
                    <a:pt x="4128" y="8739"/>
                  </a:lnTo>
                  <a:cubicBezTo>
                    <a:pt x="4165" y="8494"/>
                    <a:pt x="4203" y="8249"/>
                    <a:pt x="4240" y="8004"/>
                  </a:cubicBezTo>
                  <a:cubicBezTo>
                    <a:pt x="4277" y="7788"/>
                    <a:pt x="4315" y="7572"/>
                    <a:pt x="4352" y="7356"/>
                  </a:cubicBezTo>
                  <a:lnTo>
                    <a:pt x="5133" y="6725"/>
                  </a:lnTo>
                  <a:lnTo>
                    <a:pt x="5915" y="6200"/>
                  </a:lnTo>
                  <a:lnTo>
                    <a:pt x="6639" y="5875"/>
                  </a:lnTo>
                  <a:cubicBezTo>
                    <a:pt x="6658" y="5668"/>
                    <a:pt x="7156" y="5557"/>
                    <a:pt x="7176" y="5350"/>
                  </a:cubicBezTo>
                  <a:cubicBezTo>
                    <a:pt x="7217" y="5258"/>
                    <a:pt x="8021" y="5398"/>
                    <a:pt x="8062" y="5306"/>
                  </a:cubicBezTo>
                  <a:cubicBezTo>
                    <a:pt x="7988" y="5026"/>
                    <a:pt x="7935" y="4864"/>
                    <a:pt x="7861" y="4584"/>
                  </a:cubicBezTo>
                  <a:cubicBezTo>
                    <a:pt x="7833" y="4487"/>
                    <a:pt x="7982" y="4490"/>
                    <a:pt x="7954" y="4393"/>
                  </a:cubicBezTo>
                  <a:cubicBezTo>
                    <a:pt x="7982" y="4385"/>
                    <a:pt x="8059" y="4243"/>
                    <a:pt x="8087" y="4235"/>
                  </a:cubicBezTo>
                  <a:cubicBezTo>
                    <a:pt x="8120" y="4206"/>
                    <a:pt x="8344" y="4234"/>
                    <a:pt x="8411" y="4228"/>
                  </a:cubicBezTo>
                  <a:cubicBezTo>
                    <a:pt x="8478" y="4222"/>
                    <a:pt x="8620" y="4402"/>
                    <a:pt x="8784" y="4472"/>
                  </a:cubicBez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92" name="Freeform 297">
              <a:extLst>
                <a:ext uri="{FF2B5EF4-FFF2-40B4-BE49-F238E27FC236}">
                  <a16:creationId xmlns:a16="http://schemas.microsoft.com/office/drawing/2014/main" id="{71BA914F-60C0-C6CD-6E0A-B9FB62141EBE}"/>
                </a:ext>
              </a:extLst>
            </p:cNvPr>
            <p:cNvSpPr>
              <a:spLocks/>
            </p:cNvSpPr>
            <p:nvPr/>
          </p:nvSpPr>
          <p:spPr bwMode="auto">
            <a:xfrm>
              <a:off x="9189261" y="2933093"/>
              <a:ext cx="269755" cy="209272"/>
            </a:xfrm>
            <a:custGeom>
              <a:avLst/>
              <a:gdLst>
                <a:gd name="T0" fmla="*/ 2147483646 w 10348"/>
                <a:gd name="T1" fmla="*/ 127370832 h 11017"/>
                <a:gd name="T2" fmla="*/ 2147483646 w 10348"/>
                <a:gd name="T3" fmla="*/ 455278234 h 11017"/>
                <a:gd name="T4" fmla="*/ 2147483646 w 10348"/>
                <a:gd name="T5" fmla="*/ 455278234 h 11017"/>
                <a:gd name="T6" fmla="*/ 2147483646 w 10348"/>
                <a:gd name="T7" fmla="*/ 113815526 h 11017"/>
                <a:gd name="T8" fmla="*/ 2147483646 w 10348"/>
                <a:gd name="T9" fmla="*/ 0 h 11017"/>
                <a:gd name="T10" fmla="*/ 2147483646 w 10348"/>
                <a:gd name="T11" fmla="*/ 341462085 h 11017"/>
                <a:gd name="T12" fmla="*/ 2147483646 w 10348"/>
                <a:gd name="T13" fmla="*/ 569480901 h 11017"/>
                <a:gd name="T14" fmla="*/ 2147483646 w 10348"/>
                <a:gd name="T15" fmla="*/ 449081292 h 11017"/>
                <a:gd name="T16" fmla="*/ 2147483646 w 10348"/>
                <a:gd name="T17" fmla="*/ 455278234 h 11017"/>
                <a:gd name="T18" fmla="*/ 2147483646 w 10348"/>
                <a:gd name="T19" fmla="*/ 455278234 h 11017"/>
                <a:gd name="T20" fmla="*/ 2147483646 w 10348"/>
                <a:gd name="T21" fmla="*/ 341462085 h 11017"/>
                <a:gd name="T22" fmla="*/ 2147483646 w 10348"/>
                <a:gd name="T23" fmla="*/ 910942986 h 11017"/>
                <a:gd name="T24" fmla="*/ 2147483646 w 10348"/>
                <a:gd name="T25" fmla="*/ 1138590192 h 11017"/>
                <a:gd name="T26" fmla="*/ 2147483646 w 10348"/>
                <a:gd name="T27" fmla="*/ 1366221220 h 11017"/>
                <a:gd name="T28" fmla="*/ 1666989379 w 10348"/>
                <a:gd name="T29" fmla="*/ 1252405693 h 11017"/>
                <a:gd name="T30" fmla="*/ 785608426 w 10348"/>
                <a:gd name="T31" fmla="*/ 1101813130 h 11017"/>
                <a:gd name="T32" fmla="*/ 487236657 w 10348"/>
                <a:gd name="T33" fmla="*/ 1821886594 h 11017"/>
                <a:gd name="T34" fmla="*/ 476265638 w 10348"/>
                <a:gd name="T35" fmla="*/ 2147483646 h 11017"/>
                <a:gd name="T36" fmla="*/ 0 w 10348"/>
                <a:gd name="T37" fmla="*/ 2147483646 h 11017"/>
                <a:gd name="T38" fmla="*/ 1094910263 w 10348"/>
                <a:gd name="T39" fmla="*/ 2147483646 h 11017"/>
                <a:gd name="T40" fmla="*/ 1071648001 w 10348"/>
                <a:gd name="T41" fmla="*/ 2147483646 h 11017"/>
                <a:gd name="T42" fmla="*/ 645991505 w 10348"/>
                <a:gd name="T43" fmla="*/ 2147483646 h 11017"/>
                <a:gd name="T44" fmla="*/ 1868186495 w 10348"/>
                <a:gd name="T45" fmla="*/ 2147483646 h 11017"/>
                <a:gd name="T46" fmla="*/ 2147483646 w 10348"/>
                <a:gd name="T47" fmla="*/ 2147483646 h 11017"/>
                <a:gd name="T48" fmla="*/ 2147483646 w 10348"/>
                <a:gd name="T49" fmla="*/ 2147483646 h 11017"/>
                <a:gd name="T50" fmla="*/ 2147483646 w 10348"/>
                <a:gd name="T51" fmla="*/ 2147483646 h 11017"/>
                <a:gd name="T52" fmla="*/ 2147483646 w 10348"/>
                <a:gd name="T53" fmla="*/ 2147483646 h 11017"/>
                <a:gd name="T54" fmla="*/ 2147483646 w 10348"/>
                <a:gd name="T55" fmla="*/ 2147483646 h 11017"/>
                <a:gd name="T56" fmla="*/ 2147483646 w 10348"/>
                <a:gd name="T57" fmla="*/ 2147483646 h 11017"/>
                <a:gd name="T58" fmla="*/ 2147483646 w 10348"/>
                <a:gd name="T59" fmla="*/ 2147483646 h 11017"/>
                <a:gd name="T60" fmla="*/ 2147483646 w 10348"/>
                <a:gd name="T61" fmla="*/ 2147483646 h 11017"/>
                <a:gd name="T62" fmla="*/ 2147483646 w 10348"/>
                <a:gd name="T63" fmla="*/ 2147483646 h 11017"/>
                <a:gd name="T64" fmla="*/ 2147483646 w 10348"/>
                <a:gd name="T65" fmla="*/ 1910544014 h 11017"/>
                <a:gd name="T66" fmla="*/ 2147483646 w 10348"/>
                <a:gd name="T67" fmla="*/ 1644586688 h 11017"/>
                <a:gd name="T68" fmla="*/ 2147483646 w 10348"/>
                <a:gd name="T69" fmla="*/ 1240012457 h 11017"/>
                <a:gd name="T70" fmla="*/ 2147483646 w 10348"/>
                <a:gd name="T71" fmla="*/ 797127484 h 11017"/>
                <a:gd name="T72" fmla="*/ 2147483646 w 10348"/>
                <a:gd name="T73" fmla="*/ 683311958 h 11017"/>
                <a:gd name="T74" fmla="*/ 2147483646 w 10348"/>
                <a:gd name="T75" fmla="*/ 341462085 h 11017"/>
                <a:gd name="T76" fmla="*/ 2147483646 w 10348"/>
                <a:gd name="T77" fmla="*/ 127370832 h 110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348" h="11017">
                  <a:moveTo>
                    <a:pt x="9574" y="329"/>
                  </a:moveTo>
                  <a:cubicBezTo>
                    <a:pt x="9252" y="611"/>
                    <a:pt x="8879" y="1035"/>
                    <a:pt x="8609" y="1176"/>
                  </a:cubicBezTo>
                  <a:cubicBezTo>
                    <a:pt x="8340" y="1317"/>
                    <a:pt x="8174" y="1176"/>
                    <a:pt x="7957" y="1176"/>
                  </a:cubicBezTo>
                  <a:cubicBezTo>
                    <a:pt x="7884" y="882"/>
                    <a:pt x="7812" y="588"/>
                    <a:pt x="7739" y="294"/>
                  </a:cubicBezTo>
                  <a:lnTo>
                    <a:pt x="7522" y="0"/>
                  </a:lnTo>
                  <a:lnTo>
                    <a:pt x="6870" y="882"/>
                  </a:lnTo>
                  <a:cubicBezTo>
                    <a:pt x="6725" y="1078"/>
                    <a:pt x="6646" y="1425"/>
                    <a:pt x="6435" y="1471"/>
                  </a:cubicBezTo>
                  <a:cubicBezTo>
                    <a:pt x="6224" y="1517"/>
                    <a:pt x="5881" y="1264"/>
                    <a:pt x="5604" y="1160"/>
                  </a:cubicBezTo>
                  <a:cubicBezTo>
                    <a:pt x="5446" y="1165"/>
                    <a:pt x="5319" y="1173"/>
                    <a:pt x="5131" y="1176"/>
                  </a:cubicBezTo>
                  <a:cubicBezTo>
                    <a:pt x="4943" y="1179"/>
                    <a:pt x="4696" y="1176"/>
                    <a:pt x="4478" y="1176"/>
                  </a:cubicBezTo>
                  <a:lnTo>
                    <a:pt x="3609" y="882"/>
                  </a:lnTo>
                  <a:cubicBezTo>
                    <a:pt x="3536" y="1372"/>
                    <a:pt x="3464" y="1863"/>
                    <a:pt x="3391" y="2353"/>
                  </a:cubicBezTo>
                  <a:lnTo>
                    <a:pt x="2305" y="2941"/>
                  </a:lnTo>
                  <a:lnTo>
                    <a:pt x="1870" y="3529"/>
                  </a:lnTo>
                  <a:lnTo>
                    <a:pt x="1218" y="3235"/>
                  </a:lnTo>
                  <a:lnTo>
                    <a:pt x="574" y="2846"/>
                  </a:lnTo>
                  <a:cubicBezTo>
                    <a:pt x="501" y="3434"/>
                    <a:pt x="429" y="4118"/>
                    <a:pt x="356" y="4706"/>
                  </a:cubicBezTo>
                  <a:cubicBezTo>
                    <a:pt x="284" y="5098"/>
                    <a:pt x="420" y="5490"/>
                    <a:pt x="348" y="5882"/>
                  </a:cubicBezTo>
                  <a:cubicBezTo>
                    <a:pt x="278" y="6404"/>
                    <a:pt x="70" y="7212"/>
                    <a:pt x="0" y="7734"/>
                  </a:cubicBezTo>
                  <a:cubicBezTo>
                    <a:pt x="290" y="7930"/>
                    <a:pt x="510" y="8221"/>
                    <a:pt x="800" y="8417"/>
                  </a:cubicBezTo>
                  <a:cubicBezTo>
                    <a:pt x="365" y="10182"/>
                    <a:pt x="838" y="9339"/>
                    <a:pt x="783" y="9706"/>
                  </a:cubicBezTo>
                  <a:cubicBezTo>
                    <a:pt x="728" y="10073"/>
                    <a:pt x="375" y="10425"/>
                    <a:pt x="472" y="10621"/>
                  </a:cubicBezTo>
                  <a:cubicBezTo>
                    <a:pt x="569" y="10817"/>
                    <a:pt x="1142" y="10837"/>
                    <a:pt x="1365" y="10882"/>
                  </a:cubicBezTo>
                  <a:cubicBezTo>
                    <a:pt x="1588" y="10927"/>
                    <a:pt x="1663" y="10844"/>
                    <a:pt x="1808" y="10893"/>
                  </a:cubicBezTo>
                  <a:cubicBezTo>
                    <a:pt x="1953" y="10942"/>
                    <a:pt x="2528" y="11085"/>
                    <a:pt x="3024" y="10980"/>
                  </a:cubicBezTo>
                  <a:cubicBezTo>
                    <a:pt x="3520" y="10875"/>
                    <a:pt x="4444" y="10604"/>
                    <a:pt x="4782" y="10261"/>
                  </a:cubicBezTo>
                  <a:cubicBezTo>
                    <a:pt x="5120" y="9918"/>
                    <a:pt x="4865" y="9199"/>
                    <a:pt x="5051" y="8921"/>
                  </a:cubicBezTo>
                  <a:cubicBezTo>
                    <a:pt x="5237" y="8643"/>
                    <a:pt x="5530" y="8785"/>
                    <a:pt x="5896" y="8595"/>
                  </a:cubicBezTo>
                  <a:cubicBezTo>
                    <a:pt x="6262" y="8405"/>
                    <a:pt x="7014" y="8083"/>
                    <a:pt x="7247" y="7778"/>
                  </a:cubicBezTo>
                  <a:cubicBezTo>
                    <a:pt x="7481" y="7473"/>
                    <a:pt x="7240" y="6977"/>
                    <a:pt x="7297" y="6764"/>
                  </a:cubicBezTo>
                  <a:cubicBezTo>
                    <a:pt x="7354" y="6552"/>
                    <a:pt x="7475" y="6617"/>
                    <a:pt x="7587" y="6503"/>
                  </a:cubicBezTo>
                  <a:cubicBezTo>
                    <a:pt x="7699" y="6389"/>
                    <a:pt x="7797" y="6339"/>
                    <a:pt x="7969" y="6078"/>
                  </a:cubicBezTo>
                  <a:cubicBezTo>
                    <a:pt x="8141" y="5817"/>
                    <a:pt x="8490" y="5240"/>
                    <a:pt x="8619" y="4935"/>
                  </a:cubicBezTo>
                  <a:cubicBezTo>
                    <a:pt x="8748" y="4630"/>
                    <a:pt x="8651" y="4537"/>
                    <a:pt x="8743" y="4248"/>
                  </a:cubicBezTo>
                  <a:cubicBezTo>
                    <a:pt x="8835" y="3959"/>
                    <a:pt x="9159" y="3568"/>
                    <a:pt x="9173" y="3203"/>
                  </a:cubicBezTo>
                  <a:cubicBezTo>
                    <a:pt x="9187" y="2838"/>
                    <a:pt x="8630" y="2299"/>
                    <a:pt x="8826" y="2059"/>
                  </a:cubicBezTo>
                  <a:cubicBezTo>
                    <a:pt x="9022" y="1819"/>
                    <a:pt x="9841" y="1863"/>
                    <a:pt x="10348" y="1765"/>
                  </a:cubicBezTo>
                  <a:lnTo>
                    <a:pt x="9913" y="882"/>
                  </a:lnTo>
                  <a:lnTo>
                    <a:pt x="9574" y="329"/>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93" name="Freeform 298">
              <a:extLst>
                <a:ext uri="{FF2B5EF4-FFF2-40B4-BE49-F238E27FC236}">
                  <a16:creationId xmlns:a16="http://schemas.microsoft.com/office/drawing/2014/main" id="{5DB62772-94A5-0345-20C9-7BE724CA4EEB}"/>
                </a:ext>
              </a:extLst>
            </p:cNvPr>
            <p:cNvSpPr>
              <a:spLocks/>
            </p:cNvSpPr>
            <p:nvPr/>
          </p:nvSpPr>
          <p:spPr bwMode="auto">
            <a:xfrm>
              <a:off x="9795302" y="3245186"/>
              <a:ext cx="85887" cy="105241"/>
            </a:xfrm>
            <a:custGeom>
              <a:avLst/>
              <a:gdLst>
                <a:gd name="T0" fmla="*/ 2147483646 w 90"/>
                <a:gd name="T1" fmla="*/ 2147483646 h 78"/>
                <a:gd name="T2" fmla="*/ 2147483646 w 90"/>
                <a:gd name="T3" fmla="*/ 2147483646 h 78"/>
                <a:gd name="T4" fmla="*/ 2147483646 w 90"/>
                <a:gd name="T5" fmla="*/ 2147483646 h 78"/>
                <a:gd name="T6" fmla="*/ 2147483646 w 90"/>
                <a:gd name="T7" fmla="*/ 2147483646 h 78"/>
                <a:gd name="T8" fmla="*/ 2147483646 w 90"/>
                <a:gd name="T9" fmla="*/ 0 h 78"/>
                <a:gd name="T10" fmla="*/ 2147483646 w 90"/>
                <a:gd name="T11" fmla="*/ 0 h 78"/>
                <a:gd name="T12" fmla="*/ 2147483646 w 90"/>
                <a:gd name="T13" fmla="*/ 2147483646 h 78"/>
                <a:gd name="T14" fmla="*/ 0 w 90"/>
                <a:gd name="T15" fmla="*/ 2147483646 h 78"/>
                <a:gd name="T16" fmla="*/ 2147483646 w 90"/>
                <a:gd name="T17" fmla="*/ 2147483646 h 78"/>
                <a:gd name="T18" fmla="*/ 2147483646 w 90"/>
                <a:gd name="T19" fmla="*/ 2147483646 h 78"/>
                <a:gd name="T20" fmla="*/ 2147483646 w 90"/>
                <a:gd name="T21" fmla="*/ 2147483646 h 78"/>
                <a:gd name="T22" fmla="*/ 2147483646 w 90"/>
                <a:gd name="T23" fmla="*/ 2147483646 h 78"/>
                <a:gd name="T24" fmla="*/ 2147483646 w 90"/>
                <a:gd name="T25" fmla="*/ 2147483646 h 78"/>
                <a:gd name="T26" fmla="*/ 2147483646 w 90"/>
                <a:gd name="T27" fmla="*/ 2147483646 h 78"/>
                <a:gd name="T28" fmla="*/ 2147483646 w 90"/>
                <a:gd name="T29" fmla="*/ 2147483646 h 7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0" h="78">
                  <a:moveTo>
                    <a:pt x="72" y="42"/>
                  </a:moveTo>
                  <a:lnTo>
                    <a:pt x="78" y="30"/>
                  </a:lnTo>
                  <a:lnTo>
                    <a:pt x="84" y="18"/>
                  </a:lnTo>
                  <a:lnTo>
                    <a:pt x="48" y="12"/>
                  </a:lnTo>
                  <a:lnTo>
                    <a:pt x="30" y="0"/>
                  </a:lnTo>
                  <a:lnTo>
                    <a:pt x="12" y="0"/>
                  </a:lnTo>
                  <a:lnTo>
                    <a:pt x="6" y="12"/>
                  </a:lnTo>
                  <a:lnTo>
                    <a:pt x="0" y="18"/>
                  </a:lnTo>
                  <a:lnTo>
                    <a:pt x="6" y="30"/>
                  </a:lnTo>
                  <a:lnTo>
                    <a:pt x="18" y="78"/>
                  </a:lnTo>
                  <a:lnTo>
                    <a:pt x="54" y="72"/>
                  </a:lnTo>
                  <a:lnTo>
                    <a:pt x="78" y="66"/>
                  </a:lnTo>
                  <a:lnTo>
                    <a:pt x="84" y="72"/>
                  </a:lnTo>
                  <a:lnTo>
                    <a:pt x="90" y="48"/>
                  </a:lnTo>
                  <a:lnTo>
                    <a:pt x="72" y="42"/>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94" name="Freeform 331">
              <a:extLst>
                <a:ext uri="{FF2B5EF4-FFF2-40B4-BE49-F238E27FC236}">
                  <a16:creationId xmlns:a16="http://schemas.microsoft.com/office/drawing/2014/main" id="{ABB54371-FE7B-E68A-E60E-4E18F55363DA}"/>
                </a:ext>
              </a:extLst>
            </p:cNvPr>
            <p:cNvSpPr>
              <a:spLocks/>
            </p:cNvSpPr>
            <p:nvPr/>
          </p:nvSpPr>
          <p:spPr bwMode="auto">
            <a:xfrm>
              <a:off x="9610224" y="3106075"/>
              <a:ext cx="163304" cy="91934"/>
            </a:xfrm>
            <a:custGeom>
              <a:avLst/>
              <a:gdLst>
                <a:gd name="T0" fmla="*/ 2147483646 w 10000"/>
                <a:gd name="T1" fmla="*/ 2147483646 h 11631"/>
                <a:gd name="T2" fmla="*/ 2147483646 w 10000"/>
                <a:gd name="T3" fmla="*/ 2094439447 h 11631"/>
                <a:gd name="T4" fmla="*/ 2147483646 w 10000"/>
                <a:gd name="T5" fmla="*/ 545154810 h 11631"/>
                <a:gd name="T6" fmla="*/ 2147483646 w 10000"/>
                <a:gd name="T7" fmla="*/ 0 h 11631"/>
                <a:gd name="T8" fmla="*/ 0 w 10000"/>
                <a:gd name="T9" fmla="*/ 2147483646 h 11631"/>
                <a:gd name="T10" fmla="*/ 2147483646 w 10000"/>
                <a:gd name="T11" fmla="*/ 2147483646 h 11631"/>
                <a:gd name="T12" fmla="*/ 2147483646 w 10000"/>
                <a:gd name="T13" fmla="*/ 2147483646 h 11631"/>
                <a:gd name="T14" fmla="*/ 2147483646 w 10000"/>
                <a:gd name="T15" fmla="*/ 2147483646 h 11631"/>
                <a:gd name="T16" fmla="*/ 2147483646 w 10000"/>
                <a:gd name="T17" fmla="*/ 2147483646 h 11631"/>
                <a:gd name="T18" fmla="*/ 2147483646 w 10000"/>
                <a:gd name="T19" fmla="*/ 2147483646 h 11631"/>
                <a:gd name="T20" fmla="*/ 2147483646 w 10000"/>
                <a:gd name="T21" fmla="*/ 2147483646 h 11631"/>
                <a:gd name="T22" fmla="*/ 2147483646 w 10000"/>
                <a:gd name="T23" fmla="*/ 2147483646 h 11631"/>
                <a:gd name="T24" fmla="*/ 2147483646 w 10000"/>
                <a:gd name="T25" fmla="*/ 2147483646 h 116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000" h="11631">
                  <a:moveTo>
                    <a:pt x="7686" y="5391"/>
                  </a:moveTo>
                  <a:lnTo>
                    <a:pt x="5498" y="4472"/>
                  </a:lnTo>
                  <a:lnTo>
                    <a:pt x="2084" y="1164"/>
                  </a:lnTo>
                  <a:lnTo>
                    <a:pt x="886" y="0"/>
                  </a:lnTo>
                  <a:lnTo>
                    <a:pt x="0" y="4803"/>
                  </a:lnTo>
                  <a:lnTo>
                    <a:pt x="3459" y="9284"/>
                  </a:lnTo>
                  <a:lnTo>
                    <a:pt x="5903" y="10259"/>
                  </a:lnTo>
                  <a:lnTo>
                    <a:pt x="8016" y="11631"/>
                  </a:lnTo>
                  <a:lnTo>
                    <a:pt x="8676" y="8710"/>
                  </a:lnTo>
                  <a:lnTo>
                    <a:pt x="10000" y="8128"/>
                  </a:lnTo>
                  <a:lnTo>
                    <a:pt x="8915" y="6759"/>
                  </a:lnTo>
                  <a:lnTo>
                    <a:pt x="8310" y="6622"/>
                  </a:lnTo>
                  <a:cubicBezTo>
                    <a:pt x="8207" y="6039"/>
                    <a:pt x="7790" y="5973"/>
                    <a:pt x="7686" y="5391"/>
                  </a:cubicBez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95" name="Freeform 447">
              <a:extLst>
                <a:ext uri="{FF2B5EF4-FFF2-40B4-BE49-F238E27FC236}">
                  <a16:creationId xmlns:a16="http://schemas.microsoft.com/office/drawing/2014/main" id="{91A12C18-EBA9-B3FC-5BA2-37DCC08196C6}"/>
                </a:ext>
              </a:extLst>
            </p:cNvPr>
            <p:cNvSpPr>
              <a:spLocks/>
            </p:cNvSpPr>
            <p:nvPr/>
          </p:nvSpPr>
          <p:spPr bwMode="auto">
            <a:xfrm>
              <a:off x="9875140" y="3210107"/>
              <a:ext cx="205643" cy="372577"/>
            </a:xfrm>
            <a:custGeom>
              <a:avLst/>
              <a:gdLst>
                <a:gd name="T0" fmla="*/ 1293612372 w 12864"/>
                <a:gd name="T1" fmla="*/ 0 h 10000"/>
                <a:gd name="T2" fmla="*/ 1011967180 w 12864"/>
                <a:gd name="T3" fmla="*/ 2147483646 h 10000"/>
                <a:gd name="T4" fmla="*/ 874630155 w 12864"/>
                <a:gd name="T5" fmla="*/ 2147483646 h 10000"/>
                <a:gd name="T6" fmla="*/ 831178203 w 12864"/>
                <a:gd name="T7" fmla="*/ 2147483646 h 10000"/>
                <a:gd name="T8" fmla="*/ 358854491 w 12864"/>
                <a:gd name="T9" fmla="*/ 2147483646 h 10000"/>
                <a:gd name="T10" fmla="*/ 70025639 w 12864"/>
                <a:gd name="T11" fmla="*/ 2147483646 h 10000"/>
                <a:gd name="T12" fmla="*/ 0 w 12864"/>
                <a:gd name="T13" fmla="*/ 2147483646 h 10000"/>
                <a:gd name="T14" fmla="*/ 478343703 w 12864"/>
                <a:gd name="T15" fmla="*/ 2147483646 h 10000"/>
                <a:gd name="T16" fmla="*/ 370876432 w 12864"/>
                <a:gd name="T17" fmla="*/ 2147483646 h 10000"/>
                <a:gd name="T18" fmla="*/ 921572691 w 12864"/>
                <a:gd name="T19" fmla="*/ 2147483646 h 10000"/>
                <a:gd name="T20" fmla="*/ 1237556645 w 12864"/>
                <a:gd name="T21" fmla="*/ 2147483646 h 10000"/>
                <a:gd name="T22" fmla="*/ 1061624411 w 12864"/>
                <a:gd name="T23" fmla="*/ 2147483646 h 10000"/>
                <a:gd name="T24" fmla="*/ 1177817116 w 12864"/>
                <a:gd name="T25" fmla="*/ 2147483646 h 10000"/>
                <a:gd name="T26" fmla="*/ 1296336297 w 12864"/>
                <a:gd name="T27" fmla="*/ 2147483646 h 10000"/>
                <a:gd name="T28" fmla="*/ 1433082236 w 12864"/>
                <a:gd name="T29" fmla="*/ 2147483646 h 10000"/>
                <a:gd name="T30" fmla="*/ 1465667125 w 12864"/>
                <a:gd name="T31" fmla="*/ 2147483646 h 10000"/>
                <a:gd name="T32" fmla="*/ 1747127470 w 12864"/>
                <a:gd name="T33" fmla="*/ 2147483646 h 10000"/>
                <a:gd name="T34" fmla="*/ 1625118103 w 12864"/>
                <a:gd name="T35" fmla="*/ 2147483646 h 10000"/>
                <a:gd name="T36" fmla="*/ 1426296004 w 12864"/>
                <a:gd name="T37" fmla="*/ 2147483646 h 10000"/>
                <a:gd name="T38" fmla="*/ 1525610004 w 12864"/>
                <a:gd name="T39" fmla="*/ 2147483646 h 10000"/>
                <a:gd name="T40" fmla="*/ 1508925419 w 12864"/>
                <a:gd name="T41" fmla="*/ 2147483646 h 10000"/>
                <a:gd name="T42" fmla="*/ 1243955582 w 12864"/>
                <a:gd name="T43" fmla="*/ 2147483646 h 10000"/>
                <a:gd name="T44" fmla="*/ 1376445116 w 12864"/>
                <a:gd name="T45" fmla="*/ 2147483646 h 10000"/>
                <a:gd name="T46" fmla="*/ 1535499106 w 12864"/>
                <a:gd name="T47" fmla="*/ 2147483646 h 10000"/>
                <a:gd name="T48" fmla="*/ 1878647414 w 12864"/>
                <a:gd name="T49" fmla="*/ 2147483646 h 10000"/>
                <a:gd name="T50" fmla="*/ 2003177775 w 12864"/>
                <a:gd name="T51" fmla="*/ 2147483646 h 10000"/>
                <a:gd name="T52" fmla="*/ 2147483646 w 12864"/>
                <a:gd name="T53" fmla="*/ 2147483646 h 10000"/>
                <a:gd name="T54" fmla="*/ 2147483646 w 12864"/>
                <a:gd name="T55" fmla="*/ 2147483646 h 10000"/>
                <a:gd name="T56" fmla="*/ 2147483646 w 12864"/>
                <a:gd name="T57" fmla="*/ 2147483646 h 10000"/>
                <a:gd name="T58" fmla="*/ 2143802098 w 12864"/>
                <a:gd name="T59" fmla="*/ 2147483646 h 10000"/>
                <a:gd name="T60" fmla="*/ 1844502730 w 12864"/>
                <a:gd name="T61" fmla="*/ 2147483646 h 10000"/>
                <a:gd name="T62" fmla="*/ 1508731320 w 12864"/>
                <a:gd name="T63" fmla="*/ 2147483646 h 10000"/>
                <a:gd name="T64" fmla="*/ 1441226277 w 12864"/>
                <a:gd name="T65" fmla="*/ 2147483646 h 10000"/>
                <a:gd name="T66" fmla="*/ 1376445116 w 12864"/>
                <a:gd name="T67" fmla="*/ 2147483646 h 10000"/>
                <a:gd name="T68" fmla="*/ 1525610004 w 12864"/>
                <a:gd name="T69" fmla="*/ 2147483646 h 10000"/>
                <a:gd name="T70" fmla="*/ 1525610004 w 12864"/>
                <a:gd name="T71" fmla="*/ 2147483646 h 10000"/>
                <a:gd name="T72" fmla="*/ 1293612372 w 12864"/>
                <a:gd name="T73" fmla="*/ 0 h 100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864" h="10000">
                  <a:moveTo>
                    <a:pt x="6669" y="0"/>
                  </a:moveTo>
                  <a:lnTo>
                    <a:pt x="5217" y="627"/>
                  </a:lnTo>
                  <a:lnTo>
                    <a:pt x="4509" y="795"/>
                  </a:lnTo>
                  <a:lnTo>
                    <a:pt x="4285" y="602"/>
                  </a:lnTo>
                  <a:lnTo>
                    <a:pt x="1850" y="1511"/>
                  </a:lnTo>
                  <a:lnTo>
                    <a:pt x="361" y="2700"/>
                  </a:lnTo>
                  <a:lnTo>
                    <a:pt x="0" y="3527"/>
                  </a:lnTo>
                  <a:lnTo>
                    <a:pt x="2466" y="5401"/>
                  </a:lnTo>
                  <a:lnTo>
                    <a:pt x="1912" y="6416"/>
                  </a:lnTo>
                  <a:cubicBezTo>
                    <a:pt x="2658" y="6304"/>
                    <a:pt x="4006" y="6725"/>
                    <a:pt x="4751" y="6612"/>
                  </a:cubicBezTo>
                  <a:lnTo>
                    <a:pt x="6380" y="6578"/>
                  </a:lnTo>
                  <a:lnTo>
                    <a:pt x="5473" y="5791"/>
                  </a:lnTo>
                  <a:lnTo>
                    <a:pt x="6072" y="6005"/>
                  </a:lnTo>
                  <a:lnTo>
                    <a:pt x="6683" y="7153"/>
                  </a:lnTo>
                  <a:lnTo>
                    <a:pt x="7388" y="8015"/>
                  </a:lnTo>
                  <a:cubicBezTo>
                    <a:pt x="7359" y="8285"/>
                    <a:pt x="7584" y="9729"/>
                    <a:pt x="7556" y="10000"/>
                  </a:cubicBezTo>
                  <a:lnTo>
                    <a:pt x="9007" y="8884"/>
                  </a:lnTo>
                  <a:lnTo>
                    <a:pt x="8378" y="6935"/>
                  </a:lnTo>
                  <a:lnTo>
                    <a:pt x="7353" y="6381"/>
                  </a:lnTo>
                  <a:lnTo>
                    <a:pt x="7865" y="5938"/>
                  </a:lnTo>
                  <a:cubicBezTo>
                    <a:pt x="7836" y="5815"/>
                    <a:pt x="7808" y="5693"/>
                    <a:pt x="7779" y="5570"/>
                  </a:cubicBezTo>
                  <a:lnTo>
                    <a:pt x="6413" y="4795"/>
                  </a:lnTo>
                  <a:lnTo>
                    <a:pt x="7096" y="4205"/>
                  </a:lnTo>
                  <a:lnTo>
                    <a:pt x="7916" y="4196"/>
                  </a:lnTo>
                  <a:lnTo>
                    <a:pt x="9685" y="3821"/>
                  </a:lnTo>
                  <a:cubicBezTo>
                    <a:pt x="9793" y="3687"/>
                    <a:pt x="10219" y="3634"/>
                    <a:pt x="10327" y="3500"/>
                  </a:cubicBezTo>
                  <a:lnTo>
                    <a:pt x="11115" y="3002"/>
                  </a:lnTo>
                  <a:cubicBezTo>
                    <a:pt x="11093" y="2923"/>
                    <a:pt x="12886" y="2990"/>
                    <a:pt x="12864" y="2911"/>
                  </a:cubicBezTo>
                  <a:lnTo>
                    <a:pt x="12264" y="2052"/>
                  </a:lnTo>
                  <a:cubicBezTo>
                    <a:pt x="12238" y="1992"/>
                    <a:pt x="11078" y="1787"/>
                    <a:pt x="11052" y="1727"/>
                  </a:cubicBezTo>
                  <a:cubicBezTo>
                    <a:pt x="11067" y="1385"/>
                    <a:pt x="9494" y="1967"/>
                    <a:pt x="9509" y="1625"/>
                  </a:cubicBezTo>
                  <a:lnTo>
                    <a:pt x="7778" y="1711"/>
                  </a:lnTo>
                  <a:lnTo>
                    <a:pt x="7430" y="1763"/>
                  </a:lnTo>
                  <a:lnTo>
                    <a:pt x="7096" y="1550"/>
                  </a:lnTo>
                  <a:lnTo>
                    <a:pt x="7865" y="1254"/>
                  </a:lnTo>
                  <a:lnTo>
                    <a:pt x="7865" y="480"/>
                  </a:lnTo>
                  <a:lnTo>
                    <a:pt x="6669" y="0"/>
                  </a:lnTo>
                  <a:close/>
                </a:path>
              </a:pathLst>
            </a:custGeom>
            <a:grpFill/>
            <a:ln w="9525" cap="flat" cmpd="sng">
              <a:solidFill>
                <a:schemeClr val="bg1"/>
              </a:solidFill>
              <a:prstDash val="solid"/>
              <a:round/>
              <a:headEnd type="none" w="med" len="med"/>
              <a:tailEnd type="none" w="med" len="med"/>
            </a:ln>
            <a:effectLst/>
          </p:spPr>
          <p:txBody>
            <a:bodyPr/>
            <a:lstStyle/>
            <a:p>
              <a:pPr eaLnBrk="1" fontAlgn="auto" hangingPunct="1">
                <a:spcBef>
                  <a:spcPts val="0"/>
                </a:spcBef>
                <a:spcAft>
                  <a:spcPts val="0"/>
                </a:spcAft>
                <a:defRPr/>
              </a:pPr>
              <a:endParaRPr lang="en-GB" dirty="0">
                <a:latin typeface="+mn-lt"/>
              </a:endParaRPr>
            </a:p>
          </p:txBody>
        </p:sp>
        <p:sp>
          <p:nvSpPr>
            <p:cNvPr id="196" name="Freeform 241">
              <a:extLst>
                <a:ext uri="{FF2B5EF4-FFF2-40B4-BE49-F238E27FC236}">
                  <a16:creationId xmlns:a16="http://schemas.microsoft.com/office/drawing/2014/main" id="{5064D395-BD93-F72E-7F4A-F586BFD92274}"/>
                </a:ext>
              </a:extLst>
            </p:cNvPr>
            <p:cNvSpPr>
              <a:spLocks/>
            </p:cNvSpPr>
            <p:nvPr/>
          </p:nvSpPr>
          <p:spPr bwMode="auto">
            <a:xfrm>
              <a:off x="9789254" y="3159301"/>
              <a:ext cx="67741" cy="37499"/>
            </a:xfrm>
            <a:custGeom>
              <a:avLst/>
              <a:gdLst>
                <a:gd name="T0" fmla="*/ 0 w 348468"/>
                <a:gd name="T1" fmla="*/ 595 h 191264"/>
                <a:gd name="T2" fmla="*/ 432 w 348468"/>
                <a:gd name="T3" fmla="*/ 836 h 191264"/>
                <a:gd name="T4" fmla="*/ 687 w 348468"/>
                <a:gd name="T5" fmla="*/ 710 h 191264"/>
                <a:gd name="T6" fmla="*/ 920 w 348468"/>
                <a:gd name="T7" fmla="*/ 824 h 191264"/>
                <a:gd name="T8" fmla="*/ 1375 w 348468"/>
                <a:gd name="T9" fmla="*/ 733 h 191264"/>
                <a:gd name="T10" fmla="*/ 1475 w 348468"/>
                <a:gd name="T11" fmla="*/ 458 h 191264"/>
                <a:gd name="T12" fmla="*/ 1075 w 348468"/>
                <a:gd name="T13" fmla="*/ 23 h 191264"/>
                <a:gd name="T14" fmla="*/ 709 w 348468"/>
                <a:gd name="T15" fmla="*/ 92 h 191264"/>
                <a:gd name="T16" fmla="*/ 488 w 348468"/>
                <a:gd name="T17" fmla="*/ 0 h 191264"/>
                <a:gd name="T18" fmla="*/ 122 w 348468"/>
                <a:gd name="T19" fmla="*/ 321 h 191264"/>
                <a:gd name="T20" fmla="*/ 0 w 348468"/>
                <a:gd name="T21" fmla="*/ 595 h 191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8468" h="191264">
                  <a:moveTo>
                    <a:pt x="0" y="136243"/>
                  </a:moveTo>
                  <a:lnTo>
                    <a:pt x="102182" y="191264"/>
                  </a:lnTo>
                  <a:lnTo>
                    <a:pt x="162443" y="162443"/>
                  </a:lnTo>
                  <a:lnTo>
                    <a:pt x="217465" y="188644"/>
                  </a:lnTo>
                  <a:lnTo>
                    <a:pt x="324887" y="167683"/>
                  </a:lnTo>
                  <a:lnTo>
                    <a:pt x="348468" y="104802"/>
                  </a:lnTo>
                  <a:lnTo>
                    <a:pt x="254145" y="5240"/>
                  </a:lnTo>
                  <a:lnTo>
                    <a:pt x="167684" y="20960"/>
                  </a:lnTo>
                  <a:lnTo>
                    <a:pt x="115282" y="0"/>
                  </a:lnTo>
                  <a:lnTo>
                    <a:pt x="28821" y="73361"/>
                  </a:lnTo>
                  <a:lnTo>
                    <a:pt x="0" y="136243"/>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97" name="Freeform 448">
              <a:extLst>
                <a:ext uri="{FF2B5EF4-FFF2-40B4-BE49-F238E27FC236}">
                  <a16:creationId xmlns:a16="http://schemas.microsoft.com/office/drawing/2014/main" id="{33721D0E-DEDC-ED48-0041-E85EBEAAEAD9}"/>
                </a:ext>
              </a:extLst>
            </p:cNvPr>
            <p:cNvSpPr>
              <a:spLocks/>
            </p:cNvSpPr>
            <p:nvPr/>
          </p:nvSpPr>
          <p:spPr bwMode="auto">
            <a:xfrm>
              <a:off x="10048122" y="3649214"/>
              <a:ext cx="97982" cy="112499"/>
            </a:xfrm>
            <a:custGeom>
              <a:avLst/>
              <a:gdLst>
                <a:gd name="T0" fmla="*/ 0 w 675"/>
                <a:gd name="T1" fmla="*/ 2147483646 h 773"/>
                <a:gd name="T2" fmla="*/ 2147483646 w 675"/>
                <a:gd name="T3" fmla="*/ 2147483646 h 773"/>
                <a:gd name="T4" fmla="*/ 2147483646 w 675"/>
                <a:gd name="T5" fmla="*/ 2147483646 h 773"/>
                <a:gd name="T6" fmla="*/ 2147483646 w 675"/>
                <a:gd name="T7" fmla="*/ 2147483646 h 773"/>
                <a:gd name="T8" fmla="*/ 2147483646 w 675"/>
                <a:gd name="T9" fmla="*/ 2147483646 h 773"/>
                <a:gd name="T10" fmla="*/ 2147483646 w 675"/>
                <a:gd name="T11" fmla="*/ 2147483646 h 773"/>
                <a:gd name="T12" fmla="*/ 2147483646 w 675"/>
                <a:gd name="T13" fmla="*/ 2147483646 h 773"/>
                <a:gd name="T14" fmla="*/ 2147483646 w 675"/>
                <a:gd name="T15" fmla="*/ 2147483646 h 773"/>
                <a:gd name="T16" fmla="*/ 2147483646 w 675"/>
                <a:gd name="T17" fmla="*/ 2147483646 h 773"/>
                <a:gd name="T18" fmla="*/ 2147483646 w 675"/>
                <a:gd name="T19" fmla="*/ 2147483646 h 773"/>
                <a:gd name="T20" fmla="*/ 2147483646 w 675"/>
                <a:gd name="T21" fmla="*/ 2147483646 h 773"/>
                <a:gd name="T22" fmla="*/ 2147483646 w 675"/>
                <a:gd name="T23" fmla="*/ 2147483646 h 773"/>
                <a:gd name="T24" fmla="*/ 2147483646 w 675"/>
                <a:gd name="T25" fmla="*/ 2147483646 h 773"/>
                <a:gd name="T26" fmla="*/ 2147483646 w 675"/>
                <a:gd name="T27" fmla="*/ 0 h 773"/>
                <a:gd name="T28" fmla="*/ 0 w 675"/>
                <a:gd name="T29" fmla="*/ 2147483646 h 77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75" h="773">
                  <a:moveTo>
                    <a:pt x="0" y="41"/>
                  </a:moveTo>
                  <a:lnTo>
                    <a:pt x="75" y="339"/>
                  </a:lnTo>
                  <a:lnTo>
                    <a:pt x="273" y="579"/>
                  </a:lnTo>
                  <a:lnTo>
                    <a:pt x="605" y="769"/>
                  </a:lnTo>
                  <a:lnTo>
                    <a:pt x="675" y="773"/>
                  </a:lnTo>
                  <a:lnTo>
                    <a:pt x="563" y="583"/>
                  </a:lnTo>
                  <a:lnTo>
                    <a:pt x="493" y="521"/>
                  </a:lnTo>
                  <a:lnTo>
                    <a:pt x="493" y="269"/>
                  </a:lnTo>
                  <a:lnTo>
                    <a:pt x="323" y="78"/>
                  </a:lnTo>
                  <a:lnTo>
                    <a:pt x="286" y="58"/>
                  </a:lnTo>
                  <a:lnTo>
                    <a:pt x="253" y="111"/>
                  </a:lnTo>
                  <a:lnTo>
                    <a:pt x="141" y="128"/>
                  </a:lnTo>
                  <a:lnTo>
                    <a:pt x="145" y="70"/>
                  </a:lnTo>
                  <a:lnTo>
                    <a:pt x="17" y="0"/>
                  </a:lnTo>
                  <a:lnTo>
                    <a:pt x="0" y="41"/>
                  </a:lnTo>
                  <a:close/>
                </a:path>
              </a:pathLst>
            </a:custGeom>
            <a:grpFill/>
            <a:ln w="9525" cap="flat" cmpd="sng">
              <a:solidFill>
                <a:schemeClr val="bg1"/>
              </a:solidFill>
              <a:prstDash val="solid"/>
              <a:round/>
              <a:headEnd type="none" w="med" len="med"/>
              <a:tailEnd type="none" w="med" len="med"/>
            </a:ln>
            <a:effectLst/>
          </p:spPr>
          <p:txBody>
            <a:bodyPr/>
            <a:lstStyle/>
            <a:p>
              <a:pPr eaLnBrk="1" fontAlgn="auto" hangingPunct="1">
                <a:spcBef>
                  <a:spcPts val="0"/>
                </a:spcBef>
                <a:spcAft>
                  <a:spcPts val="0"/>
                </a:spcAft>
                <a:defRPr/>
              </a:pPr>
              <a:endParaRPr lang="en-GB" dirty="0">
                <a:latin typeface="+mn-lt"/>
              </a:endParaRPr>
            </a:p>
          </p:txBody>
        </p:sp>
        <p:sp>
          <p:nvSpPr>
            <p:cNvPr id="198" name="Freeform 330">
              <a:extLst>
                <a:ext uri="{FF2B5EF4-FFF2-40B4-BE49-F238E27FC236}">
                  <a16:creationId xmlns:a16="http://schemas.microsoft.com/office/drawing/2014/main" id="{5823E49A-0CC7-28E0-36AE-C560FE77755B}"/>
                </a:ext>
              </a:extLst>
            </p:cNvPr>
            <p:cNvSpPr>
              <a:spLocks/>
            </p:cNvSpPr>
            <p:nvPr/>
          </p:nvSpPr>
          <p:spPr bwMode="auto">
            <a:xfrm>
              <a:off x="10074735" y="3300831"/>
              <a:ext cx="152418" cy="298787"/>
            </a:xfrm>
            <a:custGeom>
              <a:avLst/>
              <a:gdLst>
                <a:gd name="T0" fmla="*/ 2147483646 w 138"/>
                <a:gd name="T1" fmla="*/ 0 h 271"/>
                <a:gd name="T2" fmla="*/ 2147483646 w 138"/>
                <a:gd name="T3" fmla="*/ 0 h 271"/>
                <a:gd name="T4" fmla="*/ 0 w 138"/>
                <a:gd name="T5" fmla="*/ 2147483646 h 271"/>
                <a:gd name="T6" fmla="*/ 2147483646 w 138"/>
                <a:gd name="T7" fmla="*/ 2147483646 h 271"/>
                <a:gd name="T8" fmla="*/ 2147483646 w 138"/>
                <a:gd name="T9" fmla="*/ 2147483646 h 271"/>
                <a:gd name="T10" fmla="*/ 2147483646 w 138"/>
                <a:gd name="T11" fmla="*/ 2147483646 h 271"/>
                <a:gd name="T12" fmla="*/ 2147483646 w 138"/>
                <a:gd name="T13" fmla="*/ 2147483646 h 271"/>
                <a:gd name="T14" fmla="*/ 2147483646 w 138"/>
                <a:gd name="T15" fmla="*/ 2147483646 h 271"/>
                <a:gd name="T16" fmla="*/ 2147483646 w 138"/>
                <a:gd name="T17" fmla="*/ 2147483646 h 271"/>
                <a:gd name="T18" fmla="*/ 2147483646 w 138"/>
                <a:gd name="T19" fmla="*/ 2147483646 h 271"/>
                <a:gd name="T20" fmla="*/ 2147483646 w 138"/>
                <a:gd name="T21" fmla="*/ 2147483646 h 271"/>
                <a:gd name="T22" fmla="*/ 2147483646 w 138"/>
                <a:gd name="T23" fmla="*/ 2147483646 h 271"/>
                <a:gd name="T24" fmla="*/ 2147483646 w 138"/>
                <a:gd name="T25" fmla="*/ 2147483646 h 271"/>
                <a:gd name="T26" fmla="*/ 2147483646 w 138"/>
                <a:gd name="T27" fmla="*/ 2147483646 h 271"/>
                <a:gd name="T28" fmla="*/ 2147483646 w 138"/>
                <a:gd name="T29" fmla="*/ 2147483646 h 271"/>
                <a:gd name="T30" fmla="*/ 2147483646 w 138"/>
                <a:gd name="T31" fmla="*/ 2147483646 h 271"/>
                <a:gd name="T32" fmla="*/ 2147483646 w 138"/>
                <a:gd name="T33" fmla="*/ 2147483646 h 271"/>
                <a:gd name="T34" fmla="*/ 2147483646 w 138"/>
                <a:gd name="T35" fmla="*/ 2147483646 h 271"/>
                <a:gd name="T36" fmla="*/ 2147483646 w 138"/>
                <a:gd name="T37" fmla="*/ 2147483646 h 271"/>
                <a:gd name="T38" fmla="*/ 2147483646 w 138"/>
                <a:gd name="T39" fmla="*/ 2147483646 h 271"/>
                <a:gd name="T40" fmla="*/ 2147483646 w 138"/>
                <a:gd name="T41" fmla="*/ 2147483646 h 271"/>
                <a:gd name="T42" fmla="*/ 2147483646 w 138"/>
                <a:gd name="T43" fmla="*/ 2147483646 h 271"/>
                <a:gd name="T44" fmla="*/ 2147483646 w 138"/>
                <a:gd name="T45" fmla="*/ 2147483646 h 271"/>
                <a:gd name="T46" fmla="*/ 2147483646 w 138"/>
                <a:gd name="T47" fmla="*/ 2147483646 h 271"/>
                <a:gd name="T48" fmla="*/ 2147483646 w 138"/>
                <a:gd name="T49" fmla="*/ 2147483646 h 271"/>
                <a:gd name="T50" fmla="*/ 2147483646 w 138"/>
                <a:gd name="T51" fmla="*/ 2147483646 h 271"/>
                <a:gd name="T52" fmla="*/ 2147483646 w 138"/>
                <a:gd name="T53" fmla="*/ 2147483646 h 271"/>
                <a:gd name="T54" fmla="*/ 2147483646 w 138"/>
                <a:gd name="T55" fmla="*/ 2147483646 h 271"/>
                <a:gd name="T56" fmla="*/ 2147483646 w 138"/>
                <a:gd name="T57" fmla="*/ 0 h 2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8" h="271">
                  <a:moveTo>
                    <a:pt x="66" y="0"/>
                  </a:moveTo>
                  <a:lnTo>
                    <a:pt x="6" y="0"/>
                  </a:lnTo>
                  <a:lnTo>
                    <a:pt x="0" y="24"/>
                  </a:lnTo>
                  <a:lnTo>
                    <a:pt x="6" y="24"/>
                  </a:lnTo>
                  <a:lnTo>
                    <a:pt x="18" y="42"/>
                  </a:lnTo>
                  <a:lnTo>
                    <a:pt x="36" y="48"/>
                  </a:lnTo>
                  <a:lnTo>
                    <a:pt x="42" y="60"/>
                  </a:lnTo>
                  <a:lnTo>
                    <a:pt x="36" y="72"/>
                  </a:lnTo>
                  <a:lnTo>
                    <a:pt x="54" y="96"/>
                  </a:lnTo>
                  <a:lnTo>
                    <a:pt x="78" y="126"/>
                  </a:lnTo>
                  <a:lnTo>
                    <a:pt x="96" y="144"/>
                  </a:lnTo>
                  <a:lnTo>
                    <a:pt x="96" y="175"/>
                  </a:lnTo>
                  <a:lnTo>
                    <a:pt x="96" y="211"/>
                  </a:lnTo>
                  <a:lnTo>
                    <a:pt x="78" y="223"/>
                  </a:lnTo>
                  <a:lnTo>
                    <a:pt x="60" y="229"/>
                  </a:lnTo>
                  <a:lnTo>
                    <a:pt x="54" y="241"/>
                  </a:lnTo>
                  <a:lnTo>
                    <a:pt x="42" y="247"/>
                  </a:lnTo>
                  <a:lnTo>
                    <a:pt x="48" y="253"/>
                  </a:lnTo>
                  <a:lnTo>
                    <a:pt x="66" y="271"/>
                  </a:lnTo>
                  <a:lnTo>
                    <a:pt x="108" y="241"/>
                  </a:lnTo>
                  <a:lnTo>
                    <a:pt x="138" y="211"/>
                  </a:lnTo>
                  <a:lnTo>
                    <a:pt x="114" y="132"/>
                  </a:lnTo>
                  <a:lnTo>
                    <a:pt x="102" y="114"/>
                  </a:lnTo>
                  <a:lnTo>
                    <a:pt x="78" y="84"/>
                  </a:lnTo>
                  <a:lnTo>
                    <a:pt x="66" y="60"/>
                  </a:lnTo>
                  <a:lnTo>
                    <a:pt x="78" y="48"/>
                  </a:lnTo>
                  <a:lnTo>
                    <a:pt x="96" y="36"/>
                  </a:lnTo>
                  <a:lnTo>
                    <a:pt x="90" y="18"/>
                  </a:lnTo>
                  <a:lnTo>
                    <a:pt x="66" y="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199" name="Freeform 446">
              <a:extLst>
                <a:ext uri="{FF2B5EF4-FFF2-40B4-BE49-F238E27FC236}">
                  <a16:creationId xmlns:a16="http://schemas.microsoft.com/office/drawing/2014/main" id="{DC96A7CD-3291-8481-125F-D9467C027CC5}"/>
                </a:ext>
              </a:extLst>
            </p:cNvPr>
            <p:cNvSpPr>
              <a:spLocks/>
            </p:cNvSpPr>
            <p:nvPr/>
          </p:nvSpPr>
          <p:spPr bwMode="auto">
            <a:xfrm>
              <a:off x="9976752" y="3350428"/>
              <a:ext cx="169353" cy="304835"/>
            </a:xfrm>
            <a:custGeom>
              <a:avLst/>
              <a:gdLst>
                <a:gd name="T0" fmla="*/ 2147483646 w 107"/>
                <a:gd name="T1" fmla="*/ 2147483646 h 190"/>
                <a:gd name="T2" fmla="*/ 0 w 107"/>
                <a:gd name="T3" fmla="*/ 2147483646 h 190"/>
                <a:gd name="T4" fmla="*/ 2147483646 w 107"/>
                <a:gd name="T5" fmla="*/ 2147483646 h 190"/>
                <a:gd name="T6" fmla="*/ 2147483646 w 107"/>
                <a:gd name="T7" fmla="*/ 2147483646 h 190"/>
                <a:gd name="T8" fmla="*/ 2147483646 w 107"/>
                <a:gd name="T9" fmla="*/ 2147483646 h 190"/>
                <a:gd name="T10" fmla="*/ 2147483646 w 107"/>
                <a:gd name="T11" fmla="*/ 2147483646 h 190"/>
                <a:gd name="T12" fmla="*/ 2147483646 w 107"/>
                <a:gd name="T13" fmla="*/ 2147483646 h 190"/>
                <a:gd name="T14" fmla="*/ 2147483646 w 107"/>
                <a:gd name="T15" fmla="*/ 2147483646 h 190"/>
                <a:gd name="T16" fmla="*/ 2147483646 w 107"/>
                <a:gd name="T17" fmla="*/ 2147483646 h 190"/>
                <a:gd name="T18" fmla="*/ 2147483646 w 107"/>
                <a:gd name="T19" fmla="*/ 2147483646 h 190"/>
                <a:gd name="T20" fmla="*/ 2147483646 w 107"/>
                <a:gd name="T21" fmla="*/ 2147483646 h 190"/>
                <a:gd name="T22" fmla="*/ 2147483646 w 107"/>
                <a:gd name="T23" fmla="*/ 2147483646 h 190"/>
                <a:gd name="T24" fmla="*/ 2147483646 w 107"/>
                <a:gd name="T25" fmla="*/ 2147483646 h 190"/>
                <a:gd name="T26" fmla="*/ 2147483646 w 107"/>
                <a:gd name="T27" fmla="*/ 2147483646 h 190"/>
                <a:gd name="T28" fmla="*/ 2147483646 w 107"/>
                <a:gd name="T29" fmla="*/ 2147483646 h 190"/>
                <a:gd name="T30" fmla="*/ 2147483646 w 107"/>
                <a:gd name="T31" fmla="*/ 2147483646 h 190"/>
                <a:gd name="T32" fmla="*/ 2147483646 w 107"/>
                <a:gd name="T33" fmla="*/ 2147483646 h 190"/>
                <a:gd name="T34" fmla="*/ 2147483646 w 107"/>
                <a:gd name="T35" fmla="*/ 2147483646 h 190"/>
                <a:gd name="T36" fmla="*/ 2147483646 w 107"/>
                <a:gd name="T37" fmla="*/ 2147483646 h 190"/>
                <a:gd name="T38" fmla="*/ 2147483646 w 107"/>
                <a:gd name="T39" fmla="*/ 2147483646 h 190"/>
                <a:gd name="T40" fmla="*/ 2147483646 w 107"/>
                <a:gd name="T41" fmla="*/ 2147483646 h 190"/>
                <a:gd name="T42" fmla="*/ 2147483646 w 107"/>
                <a:gd name="T43" fmla="*/ 2147483646 h 190"/>
                <a:gd name="T44" fmla="*/ 2147483646 w 107"/>
                <a:gd name="T45" fmla="*/ 2147483646 h 190"/>
                <a:gd name="T46" fmla="*/ 2147483646 w 107"/>
                <a:gd name="T47" fmla="*/ 2147483646 h 190"/>
                <a:gd name="T48" fmla="*/ 2147483646 w 107"/>
                <a:gd name="T49" fmla="*/ 2147483646 h 190"/>
                <a:gd name="T50" fmla="*/ 2147483646 w 107"/>
                <a:gd name="T51" fmla="*/ 2147483646 h 190"/>
                <a:gd name="T52" fmla="*/ 2147483646 w 107"/>
                <a:gd name="T53" fmla="*/ 2147483646 h 190"/>
                <a:gd name="T54" fmla="*/ 2147483646 w 107"/>
                <a:gd name="T55" fmla="*/ 2147483646 h 190"/>
                <a:gd name="T56" fmla="*/ 2147483646 w 107"/>
                <a:gd name="T57" fmla="*/ 2147483646 h 190"/>
                <a:gd name="T58" fmla="*/ 2147483646 w 107"/>
                <a:gd name="T59" fmla="*/ 0 h 190"/>
                <a:gd name="T60" fmla="*/ 2147483646 w 107"/>
                <a:gd name="T61" fmla="*/ 2147483646 h 19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7" h="190">
                  <a:moveTo>
                    <a:pt x="7" y="9"/>
                  </a:moveTo>
                  <a:lnTo>
                    <a:pt x="0" y="23"/>
                  </a:lnTo>
                  <a:lnTo>
                    <a:pt x="15" y="47"/>
                  </a:lnTo>
                  <a:lnTo>
                    <a:pt x="15" y="60"/>
                  </a:lnTo>
                  <a:lnTo>
                    <a:pt x="22" y="78"/>
                  </a:lnTo>
                  <a:lnTo>
                    <a:pt x="19" y="93"/>
                  </a:lnTo>
                  <a:lnTo>
                    <a:pt x="23" y="110"/>
                  </a:lnTo>
                  <a:lnTo>
                    <a:pt x="26" y="118"/>
                  </a:lnTo>
                  <a:lnTo>
                    <a:pt x="19" y="126"/>
                  </a:lnTo>
                  <a:lnTo>
                    <a:pt x="13" y="159"/>
                  </a:lnTo>
                  <a:lnTo>
                    <a:pt x="33" y="182"/>
                  </a:lnTo>
                  <a:lnTo>
                    <a:pt x="34" y="178"/>
                  </a:lnTo>
                  <a:lnTo>
                    <a:pt x="46" y="185"/>
                  </a:lnTo>
                  <a:lnTo>
                    <a:pt x="46" y="190"/>
                  </a:lnTo>
                  <a:lnTo>
                    <a:pt x="56" y="188"/>
                  </a:lnTo>
                  <a:lnTo>
                    <a:pt x="59" y="184"/>
                  </a:lnTo>
                  <a:lnTo>
                    <a:pt x="43" y="174"/>
                  </a:lnTo>
                  <a:lnTo>
                    <a:pt x="27" y="149"/>
                  </a:lnTo>
                  <a:lnTo>
                    <a:pt x="19" y="138"/>
                  </a:lnTo>
                  <a:lnTo>
                    <a:pt x="32" y="113"/>
                  </a:lnTo>
                  <a:lnTo>
                    <a:pt x="57" y="108"/>
                  </a:lnTo>
                  <a:lnTo>
                    <a:pt x="70" y="119"/>
                  </a:lnTo>
                  <a:lnTo>
                    <a:pt x="63" y="97"/>
                  </a:lnTo>
                  <a:lnTo>
                    <a:pt x="72" y="87"/>
                  </a:lnTo>
                  <a:lnTo>
                    <a:pt x="101" y="87"/>
                  </a:lnTo>
                  <a:lnTo>
                    <a:pt x="107" y="73"/>
                  </a:lnTo>
                  <a:lnTo>
                    <a:pt x="95" y="50"/>
                  </a:lnTo>
                  <a:lnTo>
                    <a:pt x="85" y="37"/>
                  </a:lnTo>
                  <a:lnTo>
                    <a:pt x="48" y="27"/>
                  </a:lnTo>
                  <a:lnTo>
                    <a:pt x="36" y="0"/>
                  </a:lnTo>
                  <a:lnTo>
                    <a:pt x="7" y="9"/>
                  </a:lnTo>
                  <a:close/>
                </a:path>
              </a:pathLst>
            </a:custGeom>
            <a:grpFill/>
            <a:ln w="9525" cap="flat" cmpd="sng">
              <a:solidFill>
                <a:schemeClr val="bg1"/>
              </a:solidFill>
              <a:prstDash val="solid"/>
              <a:round/>
              <a:headEnd type="none" w="med" len="med"/>
              <a:tailEnd type="none" w="med" len="med"/>
            </a:ln>
            <a:effectLst/>
          </p:spPr>
          <p:txBody>
            <a:bodyPr/>
            <a:lstStyle/>
            <a:p>
              <a:pPr eaLnBrk="1" fontAlgn="auto" hangingPunct="1">
                <a:spcBef>
                  <a:spcPts val="0"/>
                </a:spcBef>
                <a:spcAft>
                  <a:spcPts val="0"/>
                </a:spcAft>
                <a:defRPr/>
              </a:pPr>
              <a:endParaRPr lang="en-GB" dirty="0">
                <a:latin typeface="+mn-lt"/>
              </a:endParaRPr>
            </a:p>
          </p:txBody>
        </p:sp>
        <p:sp>
          <p:nvSpPr>
            <p:cNvPr id="200" name="Freeform 329">
              <a:extLst>
                <a:ext uri="{FF2B5EF4-FFF2-40B4-BE49-F238E27FC236}">
                  <a16:creationId xmlns:a16="http://schemas.microsoft.com/office/drawing/2014/main" id="{18DF6B3D-AD78-3B55-C2AE-3E6B77E19857}"/>
                </a:ext>
              </a:extLst>
            </p:cNvPr>
            <p:cNvSpPr>
              <a:spLocks/>
            </p:cNvSpPr>
            <p:nvPr/>
          </p:nvSpPr>
          <p:spPr bwMode="auto">
            <a:xfrm>
              <a:off x="10027558" y="3320186"/>
              <a:ext cx="160886" cy="175402"/>
            </a:xfrm>
            <a:custGeom>
              <a:avLst/>
              <a:gdLst>
                <a:gd name="T0" fmla="*/ 2147483646 w 10000"/>
                <a:gd name="T1" fmla="*/ 2147483646 h 10000"/>
                <a:gd name="T2" fmla="*/ 2147483646 w 10000"/>
                <a:gd name="T3" fmla="*/ 2147483646 h 10000"/>
                <a:gd name="T4" fmla="*/ 2147483646 w 10000"/>
                <a:gd name="T5" fmla="*/ 2147483646 h 10000"/>
                <a:gd name="T6" fmla="*/ 2147483646 w 10000"/>
                <a:gd name="T7" fmla="*/ 2147483646 h 10000"/>
                <a:gd name="T8" fmla="*/ 2147483646 w 10000"/>
                <a:gd name="T9" fmla="*/ 2147483646 h 10000"/>
                <a:gd name="T10" fmla="*/ 2147483646 w 10000"/>
                <a:gd name="T11" fmla="*/ 2147483646 h 10000"/>
                <a:gd name="T12" fmla="*/ 2147483646 w 10000"/>
                <a:gd name="T13" fmla="*/ 2147483646 h 10000"/>
                <a:gd name="T14" fmla="*/ 2147483646 w 10000"/>
                <a:gd name="T15" fmla="*/ 2147483646 h 10000"/>
                <a:gd name="T16" fmla="*/ 2147483646 w 10000"/>
                <a:gd name="T17" fmla="*/ 2147483646 h 10000"/>
                <a:gd name="T18" fmla="*/ 2147483646 w 10000"/>
                <a:gd name="T19" fmla="*/ 0 h 10000"/>
                <a:gd name="T20" fmla="*/ 2147483646 w 10000"/>
                <a:gd name="T21" fmla="*/ 0 h 10000"/>
                <a:gd name="T22" fmla="*/ 2147483646 w 10000"/>
                <a:gd name="T23" fmla="*/ 2147483646 h 10000"/>
                <a:gd name="T24" fmla="*/ 0 w 10000"/>
                <a:gd name="T25" fmla="*/ 2147483646 h 10000"/>
                <a:gd name="T26" fmla="*/ 1649038812 w 10000"/>
                <a:gd name="T27" fmla="*/ 2147483646 h 10000"/>
                <a:gd name="T28" fmla="*/ 2147483646 w 10000"/>
                <a:gd name="T29" fmla="*/ 2147483646 h 10000"/>
                <a:gd name="T30" fmla="*/ 2147483646 w 10000"/>
                <a:gd name="T31" fmla="*/ 2147483646 h 10000"/>
                <a:gd name="T32" fmla="*/ 2147483646 w 10000"/>
                <a:gd name="T33" fmla="*/ 2147483646 h 10000"/>
                <a:gd name="T34" fmla="*/ 2147483646 w 10000"/>
                <a:gd name="T35" fmla="*/ 2147483646 h 10000"/>
                <a:gd name="T36" fmla="*/ 2147483646 w 10000"/>
                <a:gd name="T37" fmla="*/ 2147483646 h 10000"/>
                <a:gd name="T38" fmla="*/ 2147483646 w 10000"/>
                <a:gd name="T39" fmla="*/ 2147483646 h 100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000" h="10000">
                  <a:moveTo>
                    <a:pt x="8672" y="9830"/>
                  </a:moveTo>
                  <a:lnTo>
                    <a:pt x="10000" y="10000"/>
                  </a:lnTo>
                  <a:lnTo>
                    <a:pt x="10000" y="7948"/>
                  </a:lnTo>
                  <a:lnTo>
                    <a:pt x="8696" y="6754"/>
                  </a:lnTo>
                  <a:lnTo>
                    <a:pt x="6957" y="4769"/>
                  </a:lnTo>
                  <a:lnTo>
                    <a:pt x="5652" y="3176"/>
                  </a:lnTo>
                  <a:lnTo>
                    <a:pt x="6087" y="2384"/>
                  </a:lnTo>
                  <a:lnTo>
                    <a:pt x="5652" y="1590"/>
                  </a:lnTo>
                  <a:lnTo>
                    <a:pt x="4348" y="1191"/>
                  </a:lnTo>
                  <a:lnTo>
                    <a:pt x="3478" y="0"/>
                  </a:lnTo>
                  <a:lnTo>
                    <a:pt x="3043" y="0"/>
                  </a:lnTo>
                  <a:lnTo>
                    <a:pt x="870" y="396"/>
                  </a:lnTo>
                  <a:lnTo>
                    <a:pt x="0" y="1590"/>
                  </a:lnTo>
                  <a:lnTo>
                    <a:pt x="435" y="2384"/>
                  </a:lnTo>
                  <a:lnTo>
                    <a:pt x="870" y="4769"/>
                  </a:lnTo>
                  <a:lnTo>
                    <a:pt x="3913" y="4769"/>
                  </a:lnTo>
                  <a:lnTo>
                    <a:pt x="5217" y="5165"/>
                  </a:lnTo>
                  <a:lnTo>
                    <a:pt x="7391" y="8344"/>
                  </a:lnTo>
                  <a:lnTo>
                    <a:pt x="6957" y="9602"/>
                  </a:lnTo>
                  <a:lnTo>
                    <a:pt x="8672" y="9830"/>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sp>
          <p:nvSpPr>
            <p:cNvPr id="201" name="Freeform 329">
              <a:extLst>
                <a:ext uri="{FF2B5EF4-FFF2-40B4-BE49-F238E27FC236}">
                  <a16:creationId xmlns:a16="http://schemas.microsoft.com/office/drawing/2014/main" id="{6AE4D829-09C5-4113-3D35-44F1184168CD}"/>
                </a:ext>
              </a:extLst>
            </p:cNvPr>
            <p:cNvSpPr>
              <a:spLocks/>
            </p:cNvSpPr>
            <p:nvPr/>
          </p:nvSpPr>
          <p:spPr bwMode="auto">
            <a:xfrm>
              <a:off x="10075944" y="3483491"/>
              <a:ext cx="112499" cy="89515"/>
            </a:xfrm>
            <a:custGeom>
              <a:avLst/>
              <a:gdLst>
                <a:gd name="T0" fmla="*/ 2147483646 w 10000"/>
                <a:gd name="T1" fmla="*/ 495727010 h 6448"/>
                <a:gd name="T2" fmla="*/ 2147483646 w 10000"/>
                <a:gd name="T3" fmla="*/ 274643943 h 6448"/>
                <a:gd name="T4" fmla="*/ 2147483646 w 10000"/>
                <a:gd name="T5" fmla="*/ 0 h 6448"/>
                <a:gd name="T6" fmla="*/ 1183506868 w 10000"/>
                <a:gd name="T7" fmla="*/ 914091121 h 6448"/>
                <a:gd name="T8" fmla="*/ 0 w 10000"/>
                <a:gd name="T9" fmla="*/ 2147483646 h 6448"/>
                <a:gd name="T10" fmla="*/ 0 w 10000"/>
                <a:gd name="T11" fmla="*/ 2147483646 h 6448"/>
                <a:gd name="T12" fmla="*/ 1972543557 w 10000"/>
                <a:gd name="T13" fmla="*/ 2147483646 h 6448"/>
                <a:gd name="T14" fmla="*/ 2147483646 w 10000"/>
                <a:gd name="T15" fmla="*/ 2147483646 h 6448"/>
                <a:gd name="T16" fmla="*/ 2147483646 w 10000"/>
                <a:gd name="T17" fmla="*/ 2147483646 h 6448"/>
                <a:gd name="T18" fmla="*/ 2147483646 w 10000"/>
                <a:gd name="T19" fmla="*/ 2147483646 h 6448"/>
                <a:gd name="T20" fmla="*/ 2147483646 w 10000"/>
                <a:gd name="T21" fmla="*/ 2147483646 h 6448"/>
                <a:gd name="T22" fmla="*/ 2147483646 w 10000"/>
                <a:gd name="T23" fmla="*/ 2147483646 h 6448"/>
                <a:gd name="T24" fmla="*/ 2147483646 w 10000"/>
                <a:gd name="T25" fmla="*/ 914091121 h 6448"/>
                <a:gd name="T26" fmla="*/ 2147483646 w 10000"/>
                <a:gd name="T27" fmla="*/ 495727010 h 64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000" h="6448">
                  <a:moveTo>
                    <a:pt x="8160" y="269"/>
                  </a:moveTo>
                  <a:cubicBezTo>
                    <a:pt x="7722" y="211"/>
                    <a:pt x="7792" y="194"/>
                    <a:pt x="7370" y="149"/>
                  </a:cubicBezTo>
                  <a:lnTo>
                    <a:pt x="5626" y="0"/>
                  </a:lnTo>
                  <a:lnTo>
                    <a:pt x="1875" y="496"/>
                  </a:lnTo>
                  <a:lnTo>
                    <a:pt x="0" y="1489"/>
                  </a:lnTo>
                  <a:lnTo>
                    <a:pt x="0" y="3473"/>
                  </a:lnTo>
                  <a:lnTo>
                    <a:pt x="3125" y="5951"/>
                  </a:lnTo>
                  <a:lnTo>
                    <a:pt x="4375" y="6448"/>
                  </a:lnTo>
                  <a:lnTo>
                    <a:pt x="5626" y="5951"/>
                  </a:lnTo>
                  <a:lnTo>
                    <a:pt x="6249" y="4959"/>
                  </a:lnTo>
                  <a:lnTo>
                    <a:pt x="8126" y="4466"/>
                  </a:lnTo>
                  <a:lnTo>
                    <a:pt x="10000" y="3473"/>
                  </a:lnTo>
                  <a:lnTo>
                    <a:pt x="10000" y="496"/>
                  </a:lnTo>
                  <a:lnTo>
                    <a:pt x="8160" y="269"/>
                  </a:lnTo>
                  <a:close/>
                </a:path>
              </a:pathLst>
            </a:custGeom>
            <a:grpFill/>
            <a:ln w="9525">
              <a:solidFill>
                <a:schemeClr val="bg1"/>
              </a:solidFill>
              <a:round/>
              <a:headEnd/>
              <a:tailEnd/>
            </a:ln>
          </p:spPr>
          <p:txBody>
            <a:bodyPr/>
            <a:lstStyle/>
            <a:p>
              <a:pPr eaLnBrk="1" fontAlgn="auto" hangingPunct="1">
                <a:spcBef>
                  <a:spcPts val="0"/>
                </a:spcBef>
                <a:spcAft>
                  <a:spcPts val="0"/>
                </a:spcAft>
                <a:defRPr/>
              </a:pPr>
              <a:endParaRPr lang="en-GB" dirty="0">
                <a:latin typeface="+mn-lt"/>
              </a:endParaRPr>
            </a:p>
          </p:txBody>
        </p:sp>
      </p:grpSp>
      <p:grpSp>
        <p:nvGrpSpPr>
          <p:cNvPr id="210" name="Группа 206">
            <a:extLst>
              <a:ext uri="{FF2B5EF4-FFF2-40B4-BE49-F238E27FC236}">
                <a16:creationId xmlns:a16="http://schemas.microsoft.com/office/drawing/2014/main" id="{D8F6B106-FD31-8AEE-7D8A-516762DAC95A}"/>
              </a:ext>
            </a:extLst>
          </p:cNvPr>
          <p:cNvGrpSpPr>
            <a:grpSpLocks/>
          </p:cNvGrpSpPr>
          <p:nvPr/>
        </p:nvGrpSpPr>
        <p:grpSpPr bwMode="auto">
          <a:xfrm>
            <a:off x="3008313" y="2392363"/>
            <a:ext cx="584200" cy="584200"/>
            <a:chOff x="2745562" y="2434378"/>
            <a:chExt cx="738721" cy="738721"/>
          </a:xfrm>
        </p:grpSpPr>
        <p:sp>
          <p:nvSpPr>
            <p:cNvPr id="211" name="Овал 207">
              <a:extLst>
                <a:ext uri="{FF2B5EF4-FFF2-40B4-BE49-F238E27FC236}">
                  <a16:creationId xmlns:a16="http://schemas.microsoft.com/office/drawing/2014/main" id="{0ADA5790-08AF-B4D3-ABCB-6B59A1A8B276}"/>
                </a:ext>
              </a:extLst>
            </p:cNvPr>
            <p:cNvSpPr/>
            <p:nvPr/>
          </p:nvSpPr>
          <p:spPr>
            <a:xfrm>
              <a:off x="2745562" y="2434378"/>
              <a:ext cx="738721" cy="738721"/>
            </a:xfrm>
            <a:prstGeom prst="ellipse">
              <a:avLst/>
            </a:prstGeom>
            <a:solidFill>
              <a:srgbClr val="35C5EF">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solidFill>
                  <a:srgbClr val="35C5EF"/>
                </a:solidFill>
              </a:endParaRPr>
            </a:p>
          </p:txBody>
        </p:sp>
        <p:sp>
          <p:nvSpPr>
            <p:cNvPr id="212" name="Овал 208">
              <a:extLst>
                <a:ext uri="{FF2B5EF4-FFF2-40B4-BE49-F238E27FC236}">
                  <a16:creationId xmlns:a16="http://schemas.microsoft.com/office/drawing/2014/main" id="{CD0C1D12-CA57-66CD-ADA7-31823A8A9DC2}"/>
                </a:ext>
              </a:extLst>
            </p:cNvPr>
            <p:cNvSpPr/>
            <p:nvPr/>
          </p:nvSpPr>
          <p:spPr>
            <a:xfrm>
              <a:off x="2970390" y="2659206"/>
              <a:ext cx="289065" cy="289065"/>
            </a:xfrm>
            <a:prstGeom prst="ellipse">
              <a:avLst/>
            </a:prstGeom>
            <a:solidFill>
              <a:srgbClr val="35C5E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13" name="Овал 209">
              <a:extLst>
                <a:ext uri="{FF2B5EF4-FFF2-40B4-BE49-F238E27FC236}">
                  <a16:creationId xmlns:a16="http://schemas.microsoft.com/office/drawing/2014/main" id="{EBA766F2-E4D5-BBDE-01EF-E6C91FC7ECA2}"/>
                </a:ext>
              </a:extLst>
            </p:cNvPr>
            <p:cNvSpPr/>
            <p:nvPr/>
          </p:nvSpPr>
          <p:spPr>
            <a:xfrm>
              <a:off x="3086819" y="2775635"/>
              <a:ext cx="56207" cy="562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grpSp>
      <p:grpSp>
        <p:nvGrpSpPr>
          <p:cNvPr id="214" name="Группа 210">
            <a:extLst>
              <a:ext uri="{FF2B5EF4-FFF2-40B4-BE49-F238E27FC236}">
                <a16:creationId xmlns:a16="http://schemas.microsoft.com/office/drawing/2014/main" id="{6D75333B-4594-CF56-5689-3DF94FBA317E}"/>
              </a:ext>
            </a:extLst>
          </p:cNvPr>
          <p:cNvGrpSpPr>
            <a:grpSpLocks/>
          </p:cNvGrpSpPr>
          <p:nvPr/>
        </p:nvGrpSpPr>
        <p:grpSpPr bwMode="auto">
          <a:xfrm>
            <a:off x="8974138" y="4767263"/>
            <a:ext cx="431800" cy="433387"/>
            <a:chOff x="2745562" y="2434378"/>
            <a:chExt cx="738721" cy="738721"/>
          </a:xfrm>
        </p:grpSpPr>
        <p:sp>
          <p:nvSpPr>
            <p:cNvPr id="215" name="Овал 211">
              <a:extLst>
                <a:ext uri="{FF2B5EF4-FFF2-40B4-BE49-F238E27FC236}">
                  <a16:creationId xmlns:a16="http://schemas.microsoft.com/office/drawing/2014/main" id="{76D35EA4-8757-7B97-A89A-E0D459868663}"/>
                </a:ext>
              </a:extLst>
            </p:cNvPr>
            <p:cNvSpPr/>
            <p:nvPr/>
          </p:nvSpPr>
          <p:spPr>
            <a:xfrm>
              <a:off x="2745562" y="2434378"/>
              <a:ext cx="738721" cy="738721"/>
            </a:xfrm>
            <a:prstGeom prst="ellipse">
              <a:avLst/>
            </a:prstGeom>
            <a:solidFill>
              <a:srgbClr val="35C5EF">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16" name="Овал 212">
              <a:extLst>
                <a:ext uri="{FF2B5EF4-FFF2-40B4-BE49-F238E27FC236}">
                  <a16:creationId xmlns:a16="http://schemas.microsoft.com/office/drawing/2014/main" id="{C6650C7B-26D5-9039-9A2C-2F3E785567E1}"/>
                </a:ext>
              </a:extLst>
            </p:cNvPr>
            <p:cNvSpPr/>
            <p:nvPr/>
          </p:nvSpPr>
          <p:spPr>
            <a:xfrm>
              <a:off x="2970980" y="2658970"/>
              <a:ext cx="287884" cy="289537"/>
            </a:xfrm>
            <a:prstGeom prst="ellipse">
              <a:avLst/>
            </a:prstGeom>
            <a:solidFill>
              <a:srgbClr val="35C5E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17" name="Овал 213">
              <a:extLst>
                <a:ext uri="{FF2B5EF4-FFF2-40B4-BE49-F238E27FC236}">
                  <a16:creationId xmlns:a16="http://schemas.microsoft.com/office/drawing/2014/main" id="{5A000AB4-4C18-0AAA-1F40-085096ED153C}"/>
                </a:ext>
              </a:extLst>
            </p:cNvPr>
            <p:cNvSpPr/>
            <p:nvPr/>
          </p:nvSpPr>
          <p:spPr>
            <a:xfrm>
              <a:off x="3087764" y="2775327"/>
              <a:ext cx="54318" cy="568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grpSp>
      <p:grpSp>
        <p:nvGrpSpPr>
          <p:cNvPr id="218" name="Группа 214">
            <a:extLst>
              <a:ext uri="{FF2B5EF4-FFF2-40B4-BE49-F238E27FC236}">
                <a16:creationId xmlns:a16="http://schemas.microsoft.com/office/drawing/2014/main" id="{C5D61F25-DC50-94FA-1A9A-367AF1A6A0F6}"/>
              </a:ext>
            </a:extLst>
          </p:cNvPr>
          <p:cNvGrpSpPr>
            <a:grpSpLocks/>
          </p:cNvGrpSpPr>
          <p:nvPr/>
        </p:nvGrpSpPr>
        <p:grpSpPr bwMode="auto">
          <a:xfrm>
            <a:off x="6418910" y="3362471"/>
            <a:ext cx="141287" cy="141288"/>
            <a:chOff x="2745562" y="2434378"/>
            <a:chExt cx="738721" cy="738721"/>
          </a:xfrm>
        </p:grpSpPr>
        <p:sp>
          <p:nvSpPr>
            <p:cNvPr id="219" name="Овал 215">
              <a:extLst>
                <a:ext uri="{FF2B5EF4-FFF2-40B4-BE49-F238E27FC236}">
                  <a16:creationId xmlns:a16="http://schemas.microsoft.com/office/drawing/2014/main" id="{1216064B-EE9F-A325-90A7-AD0B0DEC93B9}"/>
                </a:ext>
              </a:extLst>
            </p:cNvPr>
            <p:cNvSpPr/>
            <p:nvPr/>
          </p:nvSpPr>
          <p:spPr>
            <a:xfrm>
              <a:off x="2745562" y="2434378"/>
              <a:ext cx="738721" cy="738721"/>
            </a:xfrm>
            <a:prstGeom prst="ellipse">
              <a:avLst/>
            </a:prstGeom>
            <a:solidFill>
              <a:srgbClr val="35C5EF">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20" name="Овал 216">
              <a:extLst>
                <a:ext uri="{FF2B5EF4-FFF2-40B4-BE49-F238E27FC236}">
                  <a16:creationId xmlns:a16="http://schemas.microsoft.com/office/drawing/2014/main" id="{B753E505-C43D-EF76-A87A-22F3B86E539A}"/>
                </a:ext>
              </a:extLst>
            </p:cNvPr>
            <p:cNvSpPr/>
            <p:nvPr/>
          </p:nvSpPr>
          <p:spPr>
            <a:xfrm>
              <a:off x="2969667" y="2658486"/>
              <a:ext cx="290512" cy="290505"/>
            </a:xfrm>
            <a:prstGeom prst="ellipse">
              <a:avLst/>
            </a:prstGeom>
            <a:solidFill>
              <a:srgbClr val="35C5E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21" name="Овал 217">
              <a:extLst>
                <a:ext uri="{FF2B5EF4-FFF2-40B4-BE49-F238E27FC236}">
                  <a16:creationId xmlns:a16="http://schemas.microsoft.com/office/drawing/2014/main" id="{CB71CACB-2EC3-4571-2141-96EAE6DFC547}"/>
                </a:ext>
              </a:extLst>
            </p:cNvPr>
            <p:cNvSpPr/>
            <p:nvPr/>
          </p:nvSpPr>
          <p:spPr>
            <a:xfrm>
              <a:off x="3085870" y="2774689"/>
              <a:ext cx="58104" cy="58099"/>
            </a:xfrm>
            <a:prstGeom prst="ellipse">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grpSp>
      <p:grpSp>
        <p:nvGrpSpPr>
          <p:cNvPr id="222" name="Группа 222">
            <a:extLst>
              <a:ext uri="{FF2B5EF4-FFF2-40B4-BE49-F238E27FC236}">
                <a16:creationId xmlns:a16="http://schemas.microsoft.com/office/drawing/2014/main" id="{435B55CE-A220-FEB7-02BB-DED91DB9072C}"/>
              </a:ext>
            </a:extLst>
          </p:cNvPr>
          <p:cNvGrpSpPr>
            <a:grpSpLocks/>
          </p:cNvGrpSpPr>
          <p:nvPr/>
        </p:nvGrpSpPr>
        <p:grpSpPr bwMode="auto">
          <a:xfrm>
            <a:off x="4502150" y="4430713"/>
            <a:ext cx="323850" cy="323850"/>
            <a:chOff x="2745562" y="2434378"/>
            <a:chExt cx="738721" cy="738721"/>
          </a:xfrm>
        </p:grpSpPr>
        <p:sp>
          <p:nvSpPr>
            <p:cNvPr id="223" name="Овал 223">
              <a:extLst>
                <a:ext uri="{FF2B5EF4-FFF2-40B4-BE49-F238E27FC236}">
                  <a16:creationId xmlns:a16="http://schemas.microsoft.com/office/drawing/2014/main" id="{916DD1A2-9F20-97EE-961F-18A009B14A45}"/>
                </a:ext>
              </a:extLst>
            </p:cNvPr>
            <p:cNvSpPr/>
            <p:nvPr/>
          </p:nvSpPr>
          <p:spPr>
            <a:xfrm>
              <a:off x="2745562" y="2434378"/>
              <a:ext cx="738721" cy="738721"/>
            </a:xfrm>
            <a:prstGeom prst="ellipse">
              <a:avLst/>
            </a:prstGeom>
            <a:solidFill>
              <a:srgbClr val="35C5EF">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24" name="Овал 224">
              <a:extLst>
                <a:ext uri="{FF2B5EF4-FFF2-40B4-BE49-F238E27FC236}">
                  <a16:creationId xmlns:a16="http://schemas.microsoft.com/office/drawing/2014/main" id="{BBA1208B-EBEA-8704-30E1-BEA9010B6DA7}"/>
                </a:ext>
              </a:extLst>
            </p:cNvPr>
            <p:cNvSpPr/>
            <p:nvPr/>
          </p:nvSpPr>
          <p:spPr>
            <a:xfrm>
              <a:off x="2970075" y="2658891"/>
              <a:ext cx="289695" cy="289695"/>
            </a:xfrm>
            <a:prstGeom prst="ellipse">
              <a:avLst/>
            </a:prstGeom>
            <a:solidFill>
              <a:srgbClr val="35C5E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25" name="Овал 225">
              <a:extLst>
                <a:ext uri="{FF2B5EF4-FFF2-40B4-BE49-F238E27FC236}">
                  <a16:creationId xmlns:a16="http://schemas.microsoft.com/office/drawing/2014/main" id="{6FC21C2F-534D-1965-5E1B-35191109CEF0}"/>
                </a:ext>
              </a:extLst>
            </p:cNvPr>
            <p:cNvSpPr/>
            <p:nvPr/>
          </p:nvSpPr>
          <p:spPr>
            <a:xfrm>
              <a:off x="3085953" y="2774769"/>
              <a:ext cx="57939" cy="5793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grpSp>
      <p:grpSp>
        <p:nvGrpSpPr>
          <p:cNvPr id="226" name="Группа 226">
            <a:extLst>
              <a:ext uri="{FF2B5EF4-FFF2-40B4-BE49-F238E27FC236}">
                <a16:creationId xmlns:a16="http://schemas.microsoft.com/office/drawing/2014/main" id="{804D23DA-53C9-CD5A-9AF2-44B5D28C1D10}"/>
              </a:ext>
            </a:extLst>
          </p:cNvPr>
          <p:cNvGrpSpPr>
            <a:grpSpLocks/>
          </p:cNvGrpSpPr>
          <p:nvPr/>
        </p:nvGrpSpPr>
        <p:grpSpPr bwMode="auto">
          <a:xfrm>
            <a:off x="8147050" y="2060575"/>
            <a:ext cx="433388" cy="433388"/>
            <a:chOff x="2745562" y="2434378"/>
            <a:chExt cx="738721" cy="738721"/>
          </a:xfrm>
        </p:grpSpPr>
        <p:sp>
          <p:nvSpPr>
            <p:cNvPr id="227" name="Овал 227">
              <a:extLst>
                <a:ext uri="{FF2B5EF4-FFF2-40B4-BE49-F238E27FC236}">
                  <a16:creationId xmlns:a16="http://schemas.microsoft.com/office/drawing/2014/main" id="{4ED7AB00-2783-66E7-46F9-27CC9FC77C4B}"/>
                </a:ext>
              </a:extLst>
            </p:cNvPr>
            <p:cNvSpPr/>
            <p:nvPr/>
          </p:nvSpPr>
          <p:spPr>
            <a:xfrm>
              <a:off x="2745562" y="2434378"/>
              <a:ext cx="738721" cy="738721"/>
            </a:xfrm>
            <a:prstGeom prst="ellipse">
              <a:avLst/>
            </a:prstGeom>
            <a:solidFill>
              <a:srgbClr val="35C5EF">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28" name="Овал 228">
              <a:extLst>
                <a:ext uri="{FF2B5EF4-FFF2-40B4-BE49-F238E27FC236}">
                  <a16:creationId xmlns:a16="http://schemas.microsoft.com/office/drawing/2014/main" id="{2DF56F79-7BC5-47B3-C7D3-BAB4CF1CD084}"/>
                </a:ext>
              </a:extLst>
            </p:cNvPr>
            <p:cNvSpPr/>
            <p:nvPr/>
          </p:nvSpPr>
          <p:spPr>
            <a:xfrm>
              <a:off x="2970155" y="2658971"/>
              <a:ext cx="289534" cy="289534"/>
            </a:xfrm>
            <a:prstGeom prst="ellipse">
              <a:avLst/>
            </a:prstGeom>
            <a:solidFill>
              <a:srgbClr val="35C5E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29" name="Овал 229">
              <a:extLst>
                <a:ext uri="{FF2B5EF4-FFF2-40B4-BE49-F238E27FC236}">
                  <a16:creationId xmlns:a16="http://schemas.microsoft.com/office/drawing/2014/main" id="{296C9C8B-3C99-708D-2F30-06FF7EB4E5F2}"/>
                </a:ext>
              </a:extLst>
            </p:cNvPr>
            <p:cNvSpPr/>
            <p:nvPr/>
          </p:nvSpPr>
          <p:spPr>
            <a:xfrm>
              <a:off x="3086510" y="2775326"/>
              <a:ext cx="56825" cy="568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grpSp>
      <p:sp>
        <p:nvSpPr>
          <p:cNvPr id="230" name="Подзаголовок 2">
            <a:extLst>
              <a:ext uri="{FF2B5EF4-FFF2-40B4-BE49-F238E27FC236}">
                <a16:creationId xmlns:a16="http://schemas.microsoft.com/office/drawing/2014/main" id="{A8F7DFBD-33A2-4157-F231-D3A004F0B5BC}"/>
              </a:ext>
            </a:extLst>
          </p:cNvPr>
          <p:cNvSpPr txBox="1">
            <a:spLocks/>
          </p:cNvSpPr>
          <p:nvPr/>
        </p:nvSpPr>
        <p:spPr>
          <a:xfrm>
            <a:off x="522288" y="3073400"/>
            <a:ext cx="2266950" cy="13684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solidFill>
                  <a:schemeClr val="bg1"/>
                </a:solidFill>
                <a:latin typeface="+mj-lt"/>
                <a:ea typeface="Karla" pitchFamily="2" charset="0"/>
                <a:cs typeface="Poppins" panose="02000000000000000000" pitchFamily="2" charset="0"/>
              </a:rPr>
              <a:t>INFO</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solidFill>
                <a:latin typeface="+mj-lt"/>
                <a:ea typeface="Karla" pitchFamily="2" charset="0"/>
                <a:cs typeface="Poppins" panose="02000000000000000000" pitchFamily="2" charset="0"/>
              </a:rPr>
              <a:t>Etiam vitae dui congue, semper quam vitae, luctus ligula. Sed posuere nunc in </a:t>
            </a:r>
            <a:r>
              <a:rPr lang="en-US" sz="1000" dirty="0">
                <a:solidFill>
                  <a:schemeClr val="bg1"/>
                </a:solidFill>
                <a:latin typeface="+mj-lt"/>
                <a:ea typeface="Karla" pitchFamily="2" charset="0"/>
                <a:cs typeface="Poppins" panose="02000000000000000000" pitchFamily="2" charset="0"/>
              </a:rPr>
              <a:t>erat.</a:t>
            </a:r>
          </a:p>
        </p:txBody>
      </p:sp>
      <p:cxnSp>
        <p:nvCxnSpPr>
          <p:cNvPr id="231" name="Соединительная линия уступом 237">
            <a:extLst>
              <a:ext uri="{FF2B5EF4-FFF2-40B4-BE49-F238E27FC236}">
                <a16:creationId xmlns:a16="http://schemas.microsoft.com/office/drawing/2014/main" id="{0FBD9F01-911A-86CB-492E-FE042DB3A76B}"/>
              </a:ext>
            </a:extLst>
          </p:cNvPr>
          <p:cNvCxnSpPr>
            <a:stCxn id="2" idx="0"/>
            <a:endCxn id="211" idx="2"/>
          </p:cNvCxnSpPr>
          <p:nvPr/>
        </p:nvCxnSpPr>
        <p:spPr>
          <a:xfrm rot="5400000" flipH="1" flipV="1">
            <a:off x="2187575" y="2157413"/>
            <a:ext cx="293687" cy="1347788"/>
          </a:xfrm>
          <a:prstGeom prst="bentConnector2">
            <a:avLst/>
          </a:prstGeom>
          <a:ln w="12700"/>
        </p:spPr>
        <p:style>
          <a:lnRef idx="1">
            <a:schemeClr val="dk1"/>
          </a:lnRef>
          <a:fillRef idx="0">
            <a:schemeClr val="dk1"/>
          </a:fillRef>
          <a:effectRef idx="0">
            <a:schemeClr val="dk1"/>
          </a:effectRef>
          <a:fontRef idx="minor">
            <a:schemeClr val="tx1"/>
          </a:fontRef>
        </p:style>
      </p:cxnSp>
      <p:sp>
        <p:nvSpPr>
          <p:cNvPr id="232" name="Скругленный прямоугольник 238">
            <a:extLst>
              <a:ext uri="{FF2B5EF4-FFF2-40B4-BE49-F238E27FC236}">
                <a16:creationId xmlns:a16="http://schemas.microsoft.com/office/drawing/2014/main" id="{1348F3EB-8732-C205-88ED-3D30F08CC495}"/>
              </a:ext>
            </a:extLst>
          </p:cNvPr>
          <p:cNvSpPr/>
          <p:nvPr/>
        </p:nvSpPr>
        <p:spPr>
          <a:xfrm>
            <a:off x="1211241" y="4354656"/>
            <a:ext cx="2517775" cy="1255712"/>
          </a:xfrm>
          <a:prstGeom prst="round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233" name="Подзаголовок 2">
            <a:extLst>
              <a:ext uri="{FF2B5EF4-FFF2-40B4-BE49-F238E27FC236}">
                <a16:creationId xmlns:a16="http://schemas.microsoft.com/office/drawing/2014/main" id="{0F6E1027-D210-3A35-2E54-71791118ECE0}"/>
              </a:ext>
            </a:extLst>
          </p:cNvPr>
          <p:cNvSpPr txBox="1">
            <a:spLocks/>
          </p:cNvSpPr>
          <p:nvPr/>
        </p:nvSpPr>
        <p:spPr>
          <a:xfrm>
            <a:off x="1331891" y="4449906"/>
            <a:ext cx="2266950" cy="13684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solidFill>
                  <a:schemeClr val="bg1"/>
                </a:solidFill>
                <a:latin typeface="+mj-lt"/>
                <a:ea typeface="Karla" pitchFamily="2" charset="0"/>
                <a:cs typeface="Poppins" panose="02000000000000000000" pitchFamily="2" charset="0"/>
              </a:rPr>
              <a:t>INFO</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solidFill>
                <a:latin typeface="+mj-lt"/>
                <a:ea typeface="Karla" pitchFamily="2" charset="0"/>
                <a:cs typeface="Poppins" panose="02000000000000000000" pitchFamily="2" charset="0"/>
              </a:rPr>
              <a:t>Etiam vitae dui congue, semper quam vitae, luctus ligula. Sed posuere nunc in </a:t>
            </a:r>
            <a:r>
              <a:rPr lang="en-US" sz="1000" dirty="0">
                <a:solidFill>
                  <a:schemeClr val="bg1"/>
                </a:solidFill>
                <a:latin typeface="+mj-lt"/>
                <a:ea typeface="Karla" pitchFamily="2" charset="0"/>
                <a:cs typeface="Poppins" panose="02000000000000000000" pitchFamily="2" charset="0"/>
              </a:rPr>
              <a:t>erat.</a:t>
            </a:r>
          </a:p>
        </p:txBody>
      </p:sp>
      <p:cxnSp>
        <p:nvCxnSpPr>
          <p:cNvPr id="234" name="Соединительная линия уступом 243">
            <a:extLst>
              <a:ext uri="{FF2B5EF4-FFF2-40B4-BE49-F238E27FC236}">
                <a16:creationId xmlns:a16="http://schemas.microsoft.com/office/drawing/2014/main" id="{0CC7B10D-94E1-CD7E-1D32-542EE19DD968}"/>
              </a:ext>
            </a:extLst>
          </p:cNvPr>
          <p:cNvCxnSpPr>
            <a:stCxn id="232" idx="2"/>
            <a:endCxn id="223" idx="4"/>
          </p:cNvCxnSpPr>
          <p:nvPr/>
        </p:nvCxnSpPr>
        <p:spPr>
          <a:xfrm rot="5400000" flipH="1" flipV="1">
            <a:off x="3139199" y="4085493"/>
            <a:ext cx="855805" cy="2193946"/>
          </a:xfrm>
          <a:prstGeom prst="bentConnector3">
            <a:avLst>
              <a:gd name="adj1" fmla="val -26712"/>
            </a:avLst>
          </a:prstGeom>
          <a:ln w="12700"/>
        </p:spPr>
        <p:style>
          <a:lnRef idx="1">
            <a:schemeClr val="dk1"/>
          </a:lnRef>
          <a:fillRef idx="0">
            <a:schemeClr val="dk1"/>
          </a:fillRef>
          <a:effectRef idx="0">
            <a:schemeClr val="dk1"/>
          </a:effectRef>
          <a:fontRef idx="minor">
            <a:schemeClr val="tx1"/>
          </a:fontRef>
        </p:style>
      </p:cxnSp>
      <p:sp>
        <p:nvSpPr>
          <p:cNvPr id="235" name="Скругленный прямоугольник 244">
            <a:extLst>
              <a:ext uri="{FF2B5EF4-FFF2-40B4-BE49-F238E27FC236}">
                <a16:creationId xmlns:a16="http://schemas.microsoft.com/office/drawing/2014/main" id="{47301A4F-9201-9FEE-FF21-4A5909AA2BA0}"/>
              </a:ext>
            </a:extLst>
          </p:cNvPr>
          <p:cNvSpPr/>
          <p:nvPr/>
        </p:nvSpPr>
        <p:spPr>
          <a:xfrm>
            <a:off x="7053889" y="4794986"/>
            <a:ext cx="1800225" cy="1195515"/>
          </a:xfrm>
          <a:prstGeom prst="round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236" name="Подзаголовок 2">
            <a:extLst>
              <a:ext uri="{FF2B5EF4-FFF2-40B4-BE49-F238E27FC236}">
                <a16:creationId xmlns:a16="http://schemas.microsoft.com/office/drawing/2014/main" id="{72B4227C-970F-2A18-F544-60692F0F3EA1}"/>
              </a:ext>
            </a:extLst>
          </p:cNvPr>
          <p:cNvSpPr txBox="1">
            <a:spLocks/>
          </p:cNvSpPr>
          <p:nvPr/>
        </p:nvSpPr>
        <p:spPr>
          <a:xfrm>
            <a:off x="7234864" y="4909287"/>
            <a:ext cx="1517650" cy="901700"/>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000" b="1" kern="0" spc="100" dirty="0">
                <a:solidFill>
                  <a:schemeClr val="bg1"/>
                </a:solidFill>
                <a:latin typeface="+mj-lt"/>
                <a:ea typeface="Karla" pitchFamily="2" charset="0"/>
                <a:cs typeface="Poppins" panose="02000000000000000000" pitchFamily="2" charset="0"/>
              </a:rPr>
              <a:t>INFO</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solidFill>
                <a:latin typeface="+mj-lt"/>
                <a:ea typeface="Karla" pitchFamily="2" charset="0"/>
                <a:cs typeface="Poppins" panose="02000000000000000000" pitchFamily="2" charset="0"/>
              </a:rPr>
              <a:t>Etiam vitae dui congue, semper quam.</a:t>
            </a:r>
            <a:endParaRPr lang="en-US" sz="1000" dirty="0">
              <a:solidFill>
                <a:schemeClr val="bg1"/>
              </a:solidFill>
              <a:latin typeface="+mj-lt"/>
              <a:ea typeface="Karla" pitchFamily="2" charset="0"/>
              <a:cs typeface="Poppins" panose="02000000000000000000" pitchFamily="2" charset="0"/>
            </a:endParaRPr>
          </a:p>
        </p:txBody>
      </p:sp>
      <p:cxnSp>
        <p:nvCxnSpPr>
          <p:cNvPr id="237" name="Соединительная линия уступом 247">
            <a:extLst>
              <a:ext uri="{FF2B5EF4-FFF2-40B4-BE49-F238E27FC236}">
                <a16:creationId xmlns:a16="http://schemas.microsoft.com/office/drawing/2014/main" id="{0B07DBF9-4CD3-84F5-C949-AAB1B4BA1EA7}"/>
              </a:ext>
            </a:extLst>
          </p:cNvPr>
          <p:cNvCxnSpPr>
            <a:cxnSpLocks/>
            <a:stCxn id="235" idx="1"/>
            <a:endCxn id="219" idx="4"/>
          </p:cNvCxnSpPr>
          <p:nvPr/>
        </p:nvCxnSpPr>
        <p:spPr>
          <a:xfrm rot="10800000">
            <a:off x="6489555" y="3503760"/>
            <a:ext cx="564335" cy="1888985"/>
          </a:xfrm>
          <a:prstGeom prst="bentConnector2">
            <a:avLst/>
          </a:prstGeom>
          <a:ln w="127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238" name="Скругленный прямоугольник 248">
            <a:extLst>
              <a:ext uri="{FF2B5EF4-FFF2-40B4-BE49-F238E27FC236}">
                <a16:creationId xmlns:a16="http://schemas.microsoft.com/office/drawing/2014/main" id="{C53F1416-AB82-EC85-6070-FE49A550D6A3}"/>
              </a:ext>
            </a:extLst>
          </p:cNvPr>
          <p:cNvSpPr/>
          <p:nvPr/>
        </p:nvSpPr>
        <p:spPr>
          <a:xfrm>
            <a:off x="9961563" y="4065588"/>
            <a:ext cx="1800225" cy="1035050"/>
          </a:xfrm>
          <a:prstGeom prst="round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239" name="Подзаголовок 2">
            <a:extLst>
              <a:ext uri="{FF2B5EF4-FFF2-40B4-BE49-F238E27FC236}">
                <a16:creationId xmlns:a16="http://schemas.microsoft.com/office/drawing/2014/main" id="{94700F4B-5A39-42EE-6B44-398C1F72BDFD}"/>
              </a:ext>
            </a:extLst>
          </p:cNvPr>
          <p:cNvSpPr txBox="1">
            <a:spLocks/>
          </p:cNvSpPr>
          <p:nvPr/>
        </p:nvSpPr>
        <p:spPr>
          <a:xfrm>
            <a:off x="10142538" y="4181475"/>
            <a:ext cx="1519237" cy="9001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000" b="1" kern="0" spc="100" dirty="0">
                <a:solidFill>
                  <a:schemeClr val="bg1"/>
                </a:solidFill>
                <a:latin typeface="+mj-lt"/>
                <a:ea typeface="Karla" pitchFamily="2" charset="0"/>
                <a:cs typeface="Poppins" panose="02000000000000000000" pitchFamily="2" charset="0"/>
              </a:rPr>
              <a:t>INFO</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solidFill>
                <a:latin typeface="+mj-lt"/>
                <a:ea typeface="Karla" pitchFamily="2" charset="0"/>
                <a:cs typeface="Poppins" panose="02000000000000000000" pitchFamily="2" charset="0"/>
              </a:rPr>
              <a:t>Etiam vitae dui congue, semper quam.</a:t>
            </a:r>
            <a:endParaRPr lang="en-US" sz="1000" dirty="0">
              <a:solidFill>
                <a:schemeClr val="bg1"/>
              </a:solidFill>
              <a:latin typeface="+mj-lt"/>
              <a:ea typeface="Karla" pitchFamily="2" charset="0"/>
              <a:cs typeface="Poppins" panose="02000000000000000000" pitchFamily="2" charset="0"/>
            </a:endParaRPr>
          </a:p>
        </p:txBody>
      </p:sp>
      <p:sp>
        <p:nvSpPr>
          <p:cNvPr id="240" name="Скругленный прямоугольник 250">
            <a:extLst>
              <a:ext uri="{FF2B5EF4-FFF2-40B4-BE49-F238E27FC236}">
                <a16:creationId xmlns:a16="http://schemas.microsoft.com/office/drawing/2014/main" id="{59D9BBFA-D228-8896-97C4-744667BB28F4}"/>
              </a:ext>
            </a:extLst>
          </p:cNvPr>
          <p:cNvSpPr/>
          <p:nvPr/>
        </p:nvSpPr>
        <p:spPr>
          <a:xfrm>
            <a:off x="9311796" y="1569538"/>
            <a:ext cx="2517775" cy="1255713"/>
          </a:xfrm>
          <a:prstGeom prst="roundRect">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241" name="Подзаголовок 2">
            <a:extLst>
              <a:ext uri="{FF2B5EF4-FFF2-40B4-BE49-F238E27FC236}">
                <a16:creationId xmlns:a16="http://schemas.microsoft.com/office/drawing/2014/main" id="{9980D9EB-58BE-6015-C587-5D5C44763C56}"/>
              </a:ext>
            </a:extLst>
          </p:cNvPr>
          <p:cNvSpPr txBox="1">
            <a:spLocks/>
          </p:cNvSpPr>
          <p:nvPr/>
        </p:nvSpPr>
        <p:spPr>
          <a:xfrm>
            <a:off x="9432446" y="1664788"/>
            <a:ext cx="2266950" cy="1370013"/>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solidFill>
                  <a:schemeClr val="bg1"/>
                </a:solidFill>
                <a:latin typeface="+mj-lt"/>
                <a:ea typeface="Karla" pitchFamily="2" charset="0"/>
                <a:cs typeface="Poppins" panose="02000000000000000000" pitchFamily="2" charset="0"/>
              </a:rPr>
              <a:t>INFO</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solidFill>
                <a:latin typeface="+mj-lt"/>
                <a:ea typeface="Karla" pitchFamily="2" charset="0"/>
                <a:cs typeface="Poppins" panose="02000000000000000000" pitchFamily="2" charset="0"/>
              </a:rPr>
              <a:t>Etiam vitae dui congue, semper quam vitae, luctus ligula. Sed posuere nunc in </a:t>
            </a:r>
            <a:r>
              <a:rPr lang="en-US" sz="1000" dirty="0">
                <a:solidFill>
                  <a:schemeClr val="bg1"/>
                </a:solidFill>
                <a:latin typeface="+mj-lt"/>
                <a:ea typeface="Karla" pitchFamily="2" charset="0"/>
                <a:cs typeface="Poppins" panose="02000000000000000000" pitchFamily="2" charset="0"/>
              </a:rPr>
              <a:t>erat.</a:t>
            </a:r>
          </a:p>
        </p:txBody>
      </p:sp>
      <p:cxnSp>
        <p:nvCxnSpPr>
          <p:cNvPr id="242" name="Соединительная линия уступом 253">
            <a:extLst>
              <a:ext uri="{FF2B5EF4-FFF2-40B4-BE49-F238E27FC236}">
                <a16:creationId xmlns:a16="http://schemas.microsoft.com/office/drawing/2014/main" id="{1B563975-FC4E-2453-4F71-392D9E9151B3}"/>
              </a:ext>
            </a:extLst>
          </p:cNvPr>
          <p:cNvCxnSpPr>
            <a:stCxn id="238" idx="1"/>
            <a:endCxn id="215" idx="0"/>
          </p:cNvCxnSpPr>
          <p:nvPr/>
        </p:nvCxnSpPr>
        <p:spPr>
          <a:xfrm rot="10800000" flipV="1">
            <a:off x="9190038" y="4583113"/>
            <a:ext cx="771525" cy="184150"/>
          </a:xfrm>
          <a:prstGeom prst="bentConnector2">
            <a:avLst/>
          </a:prstGeom>
          <a:ln w="12700"/>
        </p:spPr>
        <p:style>
          <a:lnRef idx="1">
            <a:schemeClr val="dk1"/>
          </a:lnRef>
          <a:fillRef idx="0">
            <a:schemeClr val="dk1"/>
          </a:fillRef>
          <a:effectRef idx="0">
            <a:schemeClr val="dk1"/>
          </a:effectRef>
          <a:fontRef idx="minor">
            <a:schemeClr val="tx1"/>
          </a:fontRef>
        </p:style>
      </p:cxnSp>
      <p:cxnSp>
        <p:nvCxnSpPr>
          <p:cNvPr id="243" name="Соединительная линия уступом 257">
            <a:extLst>
              <a:ext uri="{FF2B5EF4-FFF2-40B4-BE49-F238E27FC236}">
                <a16:creationId xmlns:a16="http://schemas.microsoft.com/office/drawing/2014/main" id="{93917411-1E56-4549-10C2-F44D9F3C820E}"/>
              </a:ext>
            </a:extLst>
          </p:cNvPr>
          <p:cNvCxnSpPr>
            <a:stCxn id="240" idx="2"/>
            <a:endCxn id="227" idx="4"/>
          </p:cNvCxnSpPr>
          <p:nvPr/>
        </p:nvCxnSpPr>
        <p:spPr>
          <a:xfrm rot="5400000" flipH="1">
            <a:off x="9301570" y="1556137"/>
            <a:ext cx="331288" cy="2206940"/>
          </a:xfrm>
          <a:prstGeom prst="bentConnector3">
            <a:avLst>
              <a:gd name="adj1" fmla="val -69003"/>
            </a:avLst>
          </a:prstGeom>
          <a:ln w="12700"/>
        </p:spPr>
        <p:style>
          <a:lnRef idx="1">
            <a:schemeClr val="dk1"/>
          </a:lnRef>
          <a:fillRef idx="0">
            <a:schemeClr val="dk1"/>
          </a:fillRef>
          <a:effectRef idx="0">
            <a:schemeClr val="dk1"/>
          </a:effectRef>
          <a:fontRef idx="minor">
            <a:schemeClr val="tx1"/>
          </a:fontRef>
        </p:style>
      </p:cxnSp>
      <p:sp>
        <p:nvSpPr>
          <p:cNvPr id="244" name="TextBox 243">
            <a:extLst>
              <a:ext uri="{FF2B5EF4-FFF2-40B4-BE49-F238E27FC236}">
                <a16:creationId xmlns:a16="http://schemas.microsoft.com/office/drawing/2014/main" id="{89FE96FB-2BB3-4A96-C14B-66543282BB4C}"/>
              </a:ext>
            </a:extLst>
          </p:cNvPr>
          <p:cNvSpPr txBox="1">
            <a:spLocks noChangeArrowheads="1"/>
          </p:cNvSpPr>
          <p:nvPr/>
        </p:nvSpPr>
        <p:spPr bwMode="auto">
          <a:xfrm>
            <a:off x="690563" y="1595438"/>
            <a:ext cx="63674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WORLD</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MAP</a:t>
            </a:r>
          </a:p>
        </p:txBody>
      </p:sp>
      <p:cxnSp>
        <p:nvCxnSpPr>
          <p:cNvPr id="249" name="Прямая соединительная линия 12">
            <a:extLst>
              <a:ext uri="{FF2B5EF4-FFF2-40B4-BE49-F238E27FC236}">
                <a16:creationId xmlns:a16="http://schemas.microsoft.com/office/drawing/2014/main" id="{8707E41D-B5C1-AED6-C4FC-995669FEAE51}"/>
              </a:ext>
            </a:extLst>
          </p:cNvPr>
          <p:cNvCxnSpPr/>
          <p:nvPr/>
        </p:nvCxnSpPr>
        <p:spPr>
          <a:xfrm>
            <a:off x="0" y="199390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254" name="Picture 253">
            <a:extLst>
              <a:ext uri="{FF2B5EF4-FFF2-40B4-BE49-F238E27FC236}">
                <a16:creationId xmlns:a16="http://schemas.microsoft.com/office/drawing/2014/main" id="{CB4E4CB0-99D0-48D0-DF52-52BB51A17614}"/>
              </a:ext>
            </a:extLst>
          </p:cNvPr>
          <p:cNvPicPr>
            <a:picLocks noChangeAspect="1"/>
          </p:cNvPicPr>
          <p:nvPr/>
        </p:nvPicPr>
        <p:blipFill>
          <a:blip r:embed="rId3"/>
          <a:stretch>
            <a:fillRect/>
          </a:stretch>
        </p:blipFill>
        <p:spPr>
          <a:xfrm>
            <a:off x="12191206" y="-144574"/>
            <a:ext cx="128518" cy="6858000"/>
          </a:xfrm>
          <a:prstGeom prst="rect">
            <a:avLst/>
          </a:prstGeom>
        </p:spPr>
      </p:pic>
      <p:cxnSp>
        <p:nvCxnSpPr>
          <p:cNvPr id="204" name="Прямая соединительная линия 7">
            <a:extLst>
              <a:ext uri="{FF2B5EF4-FFF2-40B4-BE49-F238E27FC236}">
                <a16:creationId xmlns:a16="http://schemas.microsoft.com/office/drawing/2014/main" id="{CC114D1F-A0E6-425F-FD0F-C3CA4F01F5B7}"/>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205" name="Picture 204">
            <a:extLst>
              <a:ext uri="{FF2B5EF4-FFF2-40B4-BE49-F238E27FC236}">
                <a16:creationId xmlns:a16="http://schemas.microsoft.com/office/drawing/2014/main" id="{4872A3B7-0ADA-73BB-BEC5-4882B58B00C7}"/>
              </a:ext>
            </a:extLst>
          </p:cNvPr>
          <p:cNvPicPr>
            <a:picLocks noChangeAspect="1"/>
          </p:cNvPicPr>
          <p:nvPr/>
        </p:nvPicPr>
        <p:blipFill>
          <a:blip r:embed="rId4"/>
          <a:stretch>
            <a:fillRect/>
          </a:stretch>
        </p:blipFill>
        <p:spPr>
          <a:xfrm>
            <a:off x="8585369" y="274477"/>
            <a:ext cx="3142501" cy="870947"/>
          </a:xfrm>
          <a:prstGeom prst="rect">
            <a:avLst/>
          </a:prstGeom>
        </p:spPr>
      </p:pic>
      <p:sp>
        <p:nvSpPr>
          <p:cNvPr id="206" name="Подзаголовок 2">
            <a:extLst>
              <a:ext uri="{FF2B5EF4-FFF2-40B4-BE49-F238E27FC236}">
                <a16:creationId xmlns:a16="http://schemas.microsoft.com/office/drawing/2014/main" id="{B1108E15-F0F5-7086-23C7-567630E7ABFD}"/>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917578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210"/>
                                        </p:tgtEl>
                                        <p:attrNameLst>
                                          <p:attrName>style.visibility</p:attrName>
                                        </p:attrNameLst>
                                      </p:cBhvr>
                                      <p:to>
                                        <p:strVal val="visible"/>
                                      </p:to>
                                    </p:set>
                                    <p:animEffect transition="in" filter="wipe(up)">
                                      <p:cBhvr>
                                        <p:cTn id="13" dur="500"/>
                                        <p:tgtEl>
                                          <p:spTgt spid="210"/>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214"/>
                                        </p:tgtEl>
                                        <p:attrNameLst>
                                          <p:attrName>style.visibility</p:attrName>
                                        </p:attrNameLst>
                                      </p:cBhvr>
                                      <p:to>
                                        <p:strVal val="visible"/>
                                      </p:to>
                                    </p:set>
                                    <p:animEffect transition="in" filter="wipe(up)">
                                      <p:cBhvr>
                                        <p:cTn id="17" dur="500"/>
                                        <p:tgtEl>
                                          <p:spTgt spid="214"/>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218"/>
                                        </p:tgtEl>
                                        <p:attrNameLst>
                                          <p:attrName>style.visibility</p:attrName>
                                        </p:attrNameLst>
                                      </p:cBhvr>
                                      <p:to>
                                        <p:strVal val="visible"/>
                                      </p:to>
                                    </p:set>
                                    <p:animEffect transition="in" filter="wipe(up)">
                                      <p:cBhvr>
                                        <p:cTn id="21" dur="500"/>
                                        <p:tgtEl>
                                          <p:spTgt spid="218"/>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222"/>
                                        </p:tgtEl>
                                        <p:attrNameLst>
                                          <p:attrName>style.visibility</p:attrName>
                                        </p:attrNameLst>
                                      </p:cBhvr>
                                      <p:to>
                                        <p:strVal val="visible"/>
                                      </p:to>
                                    </p:set>
                                    <p:animEffect transition="in" filter="wipe(up)">
                                      <p:cBhvr>
                                        <p:cTn id="25" dur="500"/>
                                        <p:tgtEl>
                                          <p:spTgt spid="222"/>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26"/>
                                        </p:tgtEl>
                                        <p:attrNameLst>
                                          <p:attrName>style.visibility</p:attrName>
                                        </p:attrNameLst>
                                      </p:cBhvr>
                                      <p:to>
                                        <p:strVal val="visible"/>
                                      </p:to>
                                    </p:set>
                                    <p:animEffect transition="in" filter="wipe(up)">
                                      <p:cBhvr>
                                        <p:cTn id="29" dur="500"/>
                                        <p:tgtEl>
                                          <p:spTgt spid="226"/>
                                        </p:tgtEl>
                                      </p:cBhvr>
                                    </p:animEffect>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230"/>
                                        </p:tgtEl>
                                        <p:attrNameLst>
                                          <p:attrName>style.visibility</p:attrName>
                                        </p:attrNameLst>
                                      </p:cBhvr>
                                      <p:to>
                                        <p:strVal val="visible"/>
                                      </p:to>
                                    </p:set>
                                    <p:animEffect transition="in" filter="wipe(up)">
                                      <p:cBhvr>
                                        <p:cTn id="33" dur="400"/>
                                        <p:tgtEl>
                                          <p:spTgt spid="230"/>
                                        </p:tgtEl>
                                      </p:cBhvr>
                                    </p:animEffect>
                                  </p:childTnLst>
                                </p:cTn>
                              </p:par>
                            </p:childTnLst>
                          </p:cTn>
                        </p:par>
                        <p:par>
                          <p:cTn id="34" fill="hold">
                            <p:stCondLst>
                              <p:cond delay="3400"/>
                            </p:stCondLst>
                            <p:childTnLst>
                              <p:par>
                                <p:cTn id="35" presetID="22" presetClass="entr" presetSubtype="1" fill="hold" nodeType="afterEffect">
                                  <p:stCondLst>
                                    <p:cond delay="0"/>
                                  </p:stCondLst>
                                  <p:childTnLst>
                                    <p:set>
                                      <p:cBhvr>
                                        <p:cTn id="36" dur="1" fill="hold">
                                          <p:stCondLst>
                                            <p:cond delay="0"/>
                                          </p:stCondLst>
                                        </p:cTn>
                                        <p:tgtEl>
                                          <p:spTgt spid="233"/>
                                        </p:tgtEl>
                                        <p:attrNameLst>
                                          <p:attrName>style.visibility</p:attrName>
                                        </p:attrNameLst>
                                      </p:cBhvr>
                                      <p:to>
                                        <p:strVal val="visible"/>
                                      </p:to>
                                    </p:set>
                                    <p:animEffect transition="in" filter="wipe(up)">
                                      <p:cBhvr>
                                        <p:cTn id="37" dur="400"/>
                                        <p:tgtEl>
                                          <p:spTgt spid="233"/>
                                        </p:tgtEl>
                                      </p:cBhvr>
                                    </p:animEffect>
                                  </p:childTnLst>
                                </p:cTn>
                              </p:par>
                            </p:childTnLst>
                          </p:cTn>
                        </p:par>
                        <p:par>
                          <p:cTn id="38" fill="hold">
                            <p:stCondLst>
                              <p:cond delay="3800"/>
                            </p:stCondLst>
                            <p:childTnLst>
                              <p:par>
                                <p:cTn id="39" presetID="22" presetClass="entr" presetSubtype="1" fill="hold" nodeType="afterEffect">
                                  <p:stCondLst>
                                    <p:cond delay="0"/>
                                  </p:stCondLst>
                                  <p:childTnLst>
                                    <p:set>
                                      <p:cBhvr>
                                        <p:cTn id="40" dur="1" fill="hold">
                                          <p:stCondLst>
                                            <p:cond delay="0"/>
                                          </p:stCondLst>
                                        </p:cTn>
                                        <p:tgtEl>
                                          <p:spTgt spid="236"/>
                                        </p:tgtEl>
                                        <p:attrNameLst>
                                          <p:attrName>style.visibility</p:attrName>
                                        </p:attrNameLst>
                                      </p:cBhvr>
                                      <p:to>
                                        <p:strVal val="visible"/>
                                      </p:to>
                                    </p:set>
                                    <p:animEffect transition="in" filter="wipe(up)">
                                      <p:cBhvr>
                                        <p:cTn id="41" dur="400"/>
                                        <p:tgtEl>
                                          <p:spTgt spid="236"/>
                                        </p:tgtEl>
                                      </p:cBhvr>
                                    </p:animEffect>
                                  </p:childTnLst>
                                </p:cTn>
                              </p:par>
                            </p:childTnLst>
                          </p:cTn>
                        </p:par>
                        <p:par>
                          <p:cTn id="42" fill="hold">
                            <p:stCondLst>
                              <p:cond delay="4200"/>
                            </p:stCondLst>
                            <p:childTnLst>
                              <p:par>
                                <p:cTn id="43" presetID="22" presetClass="entr" presetSubtype="1" fill="hold" nodeType="afterEffect">
                                  <p:stCondLst>
                                    <p:cond delay="0"/>
                                  </p:stCondLst>
                                  <p:childTnLst>
                                    <p:set>
                                      <p:cBhvr>
                                        <p:cTn id="44" dur="1" fill="hold">
                                          <p:stCondLst>
                                            <p:cond delay="0"/>
                                          </p:stCondLst>
                                        </p:cTn>
                                        <p:tgtEl>
                                          <p:spTgt spid="239"/>
                                        </p:tgtEl>
                                        <p:attrNameLst>
                                          <p:attrName>style.visibility</p:attrName>
                                        </p:attrNameLst>
                                      </p:cBhvr>
                                      <p:to>
                                        <p:strVal val="visible"/>
                                      </p:to>
                                    </p:set>
                                    <p:animEffect transition="in" filter="wipe(up)">
                                      <p:cBhvr>
                                        <p:cTn id="45" dur="400"/>
                                        <p:tgtEl>
                                          <p:spTgt spid="239"/>
                                        </p:tgtEl>
                                      </p:cBhvr>
                                    </p:animEffect>
                                  </p:childTnLst>
                                </p:cTn>
                              </p:par>
                            </p:childTnLst>
                          </p:cTn>
                        </p:par>
                        <p:par>
                          <p:cTn id="46" fill="hold">
                            <p:stCondLst>
                              <p:cond delay="4600"/>
                            </p:stCondLst>
                            <p:childTnLst>
                              <p:par>
                                <p:cTn id="47" presetID="22" presetClass="entr" presetSubtype="1" fill="hold" nodeType="afterEffect">
                                  <p:stCondLst>
                                    <p:cond delay="0"/>
                                  </p:stCondLst>
                                  <p:childTnLst>
                                    <p:set>
                                      <p:cBhvr>
                                        <p:cTn id="48" dur="1" fill="hold">
                                          <p:stCondLst>
                                            <p:cond delay="0"/>
                                          </p:stCondLst>
                                        </p:cTn>
                                        <p:tgtEl>
                                          <p:spTgt spid="241"/>
                                        </p:tgtEl>
                                        <p:attrNameLst>
                                          <p:attrName>style.visibility</p:attrName>
                                        </p:attrNameLst>
                                      </p:cBhvr>
                                      <p:to>
                                        <p:strVal val="visible"/>
                                      </p:to>
                                    </p:set>
                                    <p:animEffect transition="in" filter="wipe(up)">
                                      <p:cBhvr>
                                        <p:cTn id="49" dur="400"/>
                                        <p:tgtEl>
                                          <p:spTgt spid="241"/>
                                        </p:tgtEl>
                                      </p:cBhvr>
                                    </p:animEffect>
                                  </p:childTnLst>
                                </p:cTn>
                              </p:par>
                            </p:childTnLst>
                          </p:cTn>
                        </p:par>
                        <p:par>
                          <p:cTn id="50" fill="hold">
                            <p:stCondLst>
                              <p:cond delay="5000"/>
                            </p:stCondLst>
                            <p:childTnLst>
                              <p:par>
                                <p:cTn id="51" presetID="41" presetClass="entr" presetSubtype="0" fill="hold" nodeType="afterEffect">
                                  <p:stCondLst>
                                    <p:cond delay="0"/>
                                  </p:stCondLst>
                                  <p:iterate type="lt">
                                    <p:tmPct val="10000"/>
                                  </p:iterate>
                                  <p:childTnLst>
                                    <p:set>
                                      <p:cBhvr>
                                        <p:cTn id="52" dur="1" fill="hold">
                                          <p:stCondLst>
                                            <p:cond delay="0"/>
                                          </p:stCondLst>
                                        </p:cTn>
                                        <p:tgtEl>
                                          <p:spTgt spid="244"/>
                                        </p:tgtEl>
                                        <p:attrNameLst>
                                          <p:attrName>style.visibility</p:attrName>
                                        </p:attrNameLst>
                                      </p:cBhvr>
                                      <p:to>
                                        <p:strVal val="visible"/>
                                      </p:to>
                                    </p:set>
                                    <p:anim calcmode="lin" valueType="num">
                                      <p:cBhvr>
                                        <p:cTn id="53" dur="250" fill="hold"/>
                                        <p:tgtEl>
                                          <p:spTgt spid="244"/>
                                        </p:tgtEl>
                                        <p:attrNameLst>
                                          <p:attrName>ppt_x</p:attrName>
                                        </p:attrNameLst>
                                      </p:cBhvr>
                                      <p:tavLst>
                                        <p:tav tm="0">
                                          <p:val>
                                            <p:strVal val="#ppt_x"/>
                                          </p:val>
                                        </p:tav>
                                        <p:tav tm="50000">
                                          <p:val>
                                            <p:strVal val="#ppt_x+.1"/>
                                          </p:val>
                                        </p:tav>
                                        <p:tav tm="100000">
                                          <p:val>
                                            <p:strVal val="#ppt_x"/>
                                          </p:val>
                                        </p:tav>
                                      </p:tavLst>
                                    </p:anim>
                                    <p:anim calcmode="lin" valueType="num">
                                      <p:cBhvr>
                                        <p:cTn id="54" dur="250" fill="hold"/>
                                        <p:tgtEl>
                                          <p:spTgt spid="244"/>
                                        </p:tgtEl>
                                        <p:attrNameLst>
                                          <p:attrName>ppt_y</p:attrName>
                                        </p:attrNameLst>
                                      </p:cBhvr>
                                      <p:tavLst>
                                        <p:tav tm="0">
                                          <p:val>
                                            <p:strVal val="#ppt_y"/>
                                          </p:val>
                                        </p:tav>
                                        <p:tav tm="100000">
                                          <p:val>
                                            <p:strVal val="#ppt_y"/>
                                          </p:val>
                                        </p:tav>
                                      </p:tavLst>
                                    </p:anim>
                                    <p:anim calcmode="lin" valueType="num">
                                      <p:cBhvr>
                                        <p:cTn id="55" dur="250" fill="hold"/>
                                        <p:tgtEl>
                                          <p:spTgt spid="244"/>
                                        </p:tgtEl>
                                        <p:attrNameLst>
                                          <p:attrName>ppt_h</p:attrName>
                                        </p:attrNameLst>
                                      </p:cBhvr>
                                      <p:tavLst>
                                        <p:tav tm="0">
                                          <p:val>
                                            <p:strVal val="#ppt_h/10"/>
                                          </p:val>
                                        </p:tav>
                                        <p:tav tm="50000">
                                          <p:val>
                                            <p:strVal val="#ppt_h+.01"/>
                                          </p:val>
                                        </p:tav>
                                        <p:tav tm="100000">
                                          <p:val>
                                            <p:strVal val="#ppt_h"/>
                                          </p:val>
                                        </p:tav>
                                      </p:tavLst>
                                    </p:anim>
                                    <p:anim calcmode="lin" valueType="num">
                                      <p:cBhvr>
                                        <p:cTn id="56" dur="250" fill="hold"/>
                                        <p:tgtEl>
                                          <p:spTgt spid="244"/>
                                        </p:tgtEl>
                                        <p:attrNameLst>
                                          <p:attrName>ppt_w</p:attrName>
                                        </p:attrNameLst>
                                      </p:cBhvr>
                                      <p:tavLst>
                                        <p:tav tm="0">
                                          <p:val>
                                            <p:strVal val="#ppt_w/10"/>
                                          </p:val>
                                        </p:tav>
                                        <p:tav tm="50000">
                                          <p:val>
                                            <p:strVal val="#ppt_w+.01"/>
                                          </p:val>
                                        </p:tav>
                                        <p:tav tm="100000">
                                          <p:val>
                                            <p:strVal val="#ppt_w"/>
                                          </p:val>
                                        </p:tav>
                                      </p:tavLst>
                                    </p:anim>
                                    <p:animEffect transition="in" filter="fade">
                                      <p:cBhvr>
                                        <p:cTn id="57" dur="250" tmFilter="0,0; .5, 1; 1, 1"/>
                                        <p:tgtEl>
                                          <p:spTgt spid="244"/>
                                        </p:tgtEl>
                                      </p:cBhvr>
                                    </p:animEffect>
                                  </p:childTnLst>
                                </p:cTn>
                              </p:par>
                            </p:childTnLst>
                          </p:cTn>
                        </p:par>
                        <p:par>
                          <p:cTn id="58" fill="hold">
                            <p:stCondLst>
                              <p:cond delay="5425"/>
                            </p:stCondLst>
                            <p:childTnLst>
                              <p:par>
                                <p:cTn id="59" presetID="22" presetClass="entr" presetSubtype="1" fill="hold" nodeType="afterEffect">
                                  <p:stCondLst>
                                    <p:cond delay="0"/>
                                  </p:stCondLst>
                                  <p:childTnLst>
                                    <p:set>
                                      <p:cBhvr>
                                        <p:cTn id="60" dur="1" fill="hold">
                                          <p:stCondLst>
                                            <p:cond delay="0"/>
                                          </p:stCondLst>
                                        </p:cTn>
                                        <p:tgtEl>
                                          <p:spTgt spid="206"/>
                                        </p:tgtEl>
                                        <p:attrNameLst>
                                          <p:attrName>style.visibility</p:attrName>
                                        </p:attrNameLst>
                                      </p:cBhvr>
                                      <p:to>
                                        <p:strVal val="visible"/>
                                      </p:to>
                                    </p:set>
                                    <p:animEffect transition="in" filter="wipe(up)">
                                      <p:cBhvr>
                                        <p:cTn id="61" dur="4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 grpId="0"/>
      <p:bldP spid="233" grpId="0"/>
      <p:bldP spid="236" grpId="0"/>
      <p:bldP spid="239" grpId="0"/>
      <p:bldP spid="241" grpId="0"/>
      <p:bldP spid="244" grpId="0"/>
      <p:bldP spid="20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grpSp>
        <p:nvGrpSpPr>
          <p:cNvPr id="2" name="Группа 1">
            <a:extLst>
              <a:ext uri="{FF2B5EF4-FFF2-40B4-BE49-F238E27FC236}">
                <a16:creationId xmlns:a16="http://schemas.microsoft.com/office/drawing/2014/main" id="{E3265B93-FE5E-0F07-3F3B-F8374108C2E2}"/>
              </a:ext>
            </a:extLst>
          </p:cNvPr>
          <p:cNvGrpSpPr/>
          <p:nvPr/>
        </p:nvGrpSpPr>
        <p:grpSpPr>
          <a:xfrm>
            <a:off x="5855447" y="1257311"/>
            <a:ext cx="5136403" cy="4839856"/>
            <a:chOff x="3954838" y="1484334"/>
            <a:chExt cx="4615419" cy="4363945"/>
          </a:xfrm>
          <a:solidFill>
            <a:schemeClr val="tx1"/>
          </a:solidFill>
        </p:grpSpPr>
        <p:sp>
          <p:nvSpPr>
            <p:cNvPr id="3" name="Freeform 5">
              <a:extLst>
                <a:ext uri="{FF2B5EF4-FFF2-40B4-BE49-F238E27FC236}">
                  <a16:creationId xmlns:a16="http://schemas.microsoft.com/office/drawing/2014/main" id="{4585DBAD-F6E4-0A62-022D-6B5A05CA534F}"/>
                </a:ext>
              </a:extLst>
            </p:cNvPr>
            <p:cNvSpPr>
              <a:spLocks noEditPoints="1"/>
            </p:cNvSpPr>
            <p:nvPr/>
          </p:nvSpPr>
          <p:spPr bwMode="auto">
            <a:xfrm>
              <a:off x="6959404" y="4133403"/>
              <a:ext cx="1220005" cy="810981"/>
            </a:xfrm>
            <a:custGeom>
              <a:avLst/>
              <a:gdLst/>
              <a:ahLst/>
              <a:cxnLst>
                <a:cxn ang="0">
                  <a:pos x="575" y="586"/>
                </a:cxn>
                <a:cxn ang="0">
                  <a:pos x="625" y="631"/>
                </a:cxn>
                <a:cxn ang="0">
                  <a:pos x="672" y="660"/>
                </a:cxn>
                <a:cxn ang="0">
                  <a:pos x="758" y="614"/>
                </a:cxn>
                <a:cxn ang="0">
                  <a:pos x="784" y="585"/>
                </a:cxn>
                <a:cxn ang="0">
                  <a:pos x="740" y="599"/>
                </a:cxn>
                <a:cxn ang="0">
                  <a:pos x="668" y="542"/>
                </a:cxn>
                <a:cxn ang="0">
                  <a:pos x="948" y="438"/>
                </a:cxn>
                <a:cxn ang="0">
                  <a:pos x="988" y="242"/>
                </a:cxn>
                <a:cxn ang="0">
                  <a:pos x="913" y="209"/>
                </a:cxn>
                <a:cxn ang="0">
                  <a:pos x="836" y="180"/>
                </a:cxn>
                <a:cxn ang="0">
                  <a:pos x="742" y="162"/>
                </a:cxn>
                <a:cxn ang="0">
                  <a:pos x="686" y="105"/>
                </a:cxn>
                <a:cxn ang="0">
                  <a:pos x="677" y="43"/>
                </a:cxn>
                <a:cxn ang="0">
                  <a:pos x="649" y="6"/>
                </a:cxn>
                <a:cxn ang="0">
                  <a:pos x="592" y="15"/>
                </a:cxn>
                <a:cxn ang="0">
                  <a:pos x="549" y="31"/>
                </a:cxn>
                <a:cxn ang="0">
                  <a:pos x="492" y="52"/>
                </a:cxn>
                <a:cxn ang="0">
                  <a:pos x="432" y="88"/>
                </a:cxn>
                <a:cxn ang="0">
                  <a:pos x="378" y="92"/>
                </a:cxn>
                <a:cxn ang="0">
                  <a:pos x="321" y="83"/>
                </a:cxn>
                <a:cxn ang="0">
                  <a:pos x="255" y="54"/>
                </a:cxn>
                <a:cxn ang="0">
                  <a:pos x="176" y="46"/>
                </a:cxn>
                <a:cxn ang="0">
                  <a:pos x="115" y="70"/>
                </a:cxn>
                <a:cxn ang="0">
                  <a:pos x="139" y="130"/>
                </a:cxn>
                <a:cxn ang="0">
                  <a:pos x="135" y="170"/>
                </a:cxn>
                <a:cxn ang="0">
                  <a:pos x="66" y="235"/>
                </a:cxn>
                <a:cxn ang="0">
                  <a:pos x="67" y="276"/>
                </a:cxn>
                <a:cxn ang="0">
                  <a:pos x="25" y="291"/>
                </a:cxn>
                <a:cxn ang="0">
                  <a:pos x="0" y="331"/>
                </a:cxn>
                <a:cxn ang="0">
                  <a:pos x="52" y="369"/>
                </a:cxn>
                <a:cxn ang="0">
                  <a:pos x="122" y="378"/>
                </a:cxn>
                <a:cxn ang="0">
                  <a:pos x="211" y="374"/>
                </a:cxn>
                <a:cxn ang="0">
                  <a:pos x="252" y="337"/>
                </a:cxn>
                <a:cxn ang="0">
                  <a:pos x="284" y="336"/>
                </a:cxn>
                <a:cxn ang="0">
                  <a:pos x="323" y="348"/>
                </a:cxn>
                <a:cxn ang="0">
                  <a:pos x="343" y="359"/>
                </a:cxn>
                <a:cxn ang="0">
                  <a:pos x="363" y="365"/>
                </a:cxn>
                <a:cxn ang="0">
                  <a:pos x="389" y="378"/>
                </a:cxn>
                <a:cxn ang="0">
                  <a:pos x="387" y="404"/>
                </a:cxn>
                <a:cxn ang="0">
                  <a:pos x="398" y="431"/>
                </a:cxn>
                <a:cxn ang="0">
                  <a:pos x="406" y="453"/>
                </a:cxn>
                <a:cxn ang="0">
                  <a:pos x="427" y="490"/>
                </a:cxn>
                <a:cxn ang="0">
                  <a:pos x="406" y="507"/>
                </a:cxn>
                <a:cxn ang="0">
                  <a:pos x="389" y="504"/>
                </a:cxn>
                <a:cxn ang="0">
                  <a:pos x="375" y="523"/>
                </a:cxn>
                <a:cxn ang="0">
                  <a:pos x="350" y="562"/>
                </a:cxn>
                <a:cxn ang="0">
                  <a:pos x="342" y="586"/>
                </a:cxn>
                <a:cxn ang="0">
                  <a:pos x="385" y="595"/>
                </a:cxn>
                <a:cxn ang="0">
                  <a:pos x="445" y="557"/>
                </a:cxn>
                <a:cxn ang="0">
                  <a:pos x="474" y="508"/>
                </a:cxn>
                <a:cxn ang="0">
                  <a:pos x="542" y="495"/>
                </a:cxn>
                <a:cxn ang="0">
                  <a:pos x="555" y="536"/>
                </a:cxn>
                <a:cxn ang="0">
                  <a:pos x="637" y="532"/>
                </a:cxn>
                <a:cxn ang="0">
                  <a:pos x="695" y="533"/>
                </a:cxn>
                <a:cxn ang="0">
                  <a:pos x="737" y="506"/>
                </a:cxn>
                <a:cxn ang="0">
                  <a:pos x="836" y="469"/>
                </a:cxn>
                <a:cxn ang="0">
                  <a:pos x="912" y="437"/>
                </a:cxn>
                <a:cxn ang="0">
                  <a:pos x="967" y="387"/>
                </a:cxn>
                <a:cxn ang="0">
                  <a:pos x="992" y="331"/>
                </a:cxn>
                <a:cxn ang="0">
                  <a:pos x="134" y="165"/>
                </a:cxn>
              </a:cxnLst>
              <a:rect l="0" t="0" r="r" b="b"/>
              <a:pathLst>
                <a:path w="1026" h="682">
                  <a:moveTo>
                    <a:pt x="641" y="535"/>
                  </a:moveTo>
                  <a:cubicBezTo>
                    <a:pt x="641" y="534"/>
                    <a:pt x="639" y="534"/>
                    <a:pt x="638" y="533"/>
                  </a:cubicBezTo>
                  <a:cubicBezTo>
                    <a:pt x="638" y="536"/>
                    <a:pt x="637" y="539"/>
                    <a:pt x="637" y="542"/>
                  </a:cubicBezTo>
                  <a:cubicBezTo>
                    <a:pt x="637" y="544"/>
                    <a:pt x="637" y="546"/>
                    <a:pt x="638" y="547"/>
                  </a:cubicBezTo>
                  <a:cubicBezTo>
                    <a:pt x="639" y="550"/>
                    <a:pt x="640" y="548"/>
                    <a:pt x="642" y="550"/>
                  </a:cubicBezTo>
                  <a:cubicBezTo>
                    <a:pt x="644" y="552"/>
                    <a:pt x="642" y="553"/>
                    <a:pt x="640" y="554"/>
                  </a:cubicBezTo>
                  <a:cubicBezTo>
                    <a:pt x="639" y="555"/>
                    <a:pt x="637" y="556"/>
                    <a:pt x="635" y="557"/>
                  </a:cubicBezTo>
                  <a:cubicBezTo>
                    <a:pt x="632" y="560"/>
                    <a:pt x="629" y="559"/>
                    <a:pt x="624" y="560"/>
                  </a:cubicBezTo>
                  <a:cubicBezTo>
                    <a:pt x="621" y="560"/>
                    <a:pt x="616" y="562"/>
                    <a:pt x="613" y="564"/>
                  </a:cubicBezTo>
                  <a:cubicBezTo>
                    <a:pt x="607" y="568"/>
                    <a:pt x="599" y="572"/>
                    <a:pt x="593" y="575"/>
                  </a:cubicBezTo>
                  <a:cubicBezTo>
                    <a:pt x="588" y="577"/>
                    <a:pt x="583" y="579"/>
                    <a:pt x="579" y="583"/>
                  </a:cubicBezTo>
                  <a:cubicBezTo>
                    <a:pt x="578" y="584"/>
                    <a:pt x="576" y="585"/>
                    <a:pt x="575" y="586"/>
                  </a:cubicBezTo>
                  <a:cubicBezTo>
                    <a:pt x="572" y="587"/>
                    <a:pt x="571" y="586"/>
                    <a:pt x="569" y="589"/>
                  </a:cubicBezTo>
                  <a:cubicBezTo>
                    <a:pt x="568" y="591"/>
                    <a:pt x="565" y="596"/>
                    <a:pt x="567" y="599"/>
                  </a:cubicBezTo>
                  <a:cubicBezTo>
                    <a:pt x="569" y="601"/>
                    <a:pt x="578" y="601"/>
                    <a:pt x="581" y="601"/>
                  </a:cubicBezTo>
                  <a:cubicBezTo>
                    <a:pt x="583" y="601"/>
                    <a:pt x="586" y="600"/>
                    <a:pt x="588" y="600"/>
                  </a:cubicBezTo>
                  <a:cubicBezTo>
                    <a:pt x="591" y="601"/>
                    <a:pt x="590" y="603"/>
                    <a:pt x="592" y="605"/>
                  </a:cubicBezTo>
                  <a:cubicBezTo>
                    <a:pt x="593" y="606"/>
                    <a:pt x="596" y="607"/>
                    <a:pt x="597" y="607"/>
                  </a:cubicBezTo>
                  <a:cubicBezTo>
                    <a:pt x="600" y="608"/>
                    <a:pt x="601" y="609"/>
                    <a:pt x="603" y="610"/>
                  </a:cubicBezTo>
                  <a:cubicBezTo>
                    <a:pt x="605" y="611"/>
                    <a:pt x="607" y="613"/>
                    <a:pt x="609" y="614"/>
                  </a:cubicBezTo>
                  <a:cubicBezTo>
                    <a:pt x="613" y="616"/>
                    <a:pt x="615" y="612"/>
                    <a:pt x="618" y="610"/>
                  </a:cubicBezTo>
                  <a:cubicBezTo>
                    <a:pt x="623" y="607"/>
                    <a:pt x="625" y="610"/>
                    <a:pt x="625" y="615"/>
                  </a:cubicBezTo>
                  <a:cubicBezTo>
                    <a:pt x="624" y="619"/>
                    <a:pt x="626" y="622"/>
                    <a:pt x="625" y="626"/>
                  </a:cubicBezTo>
                  <a:cubicBezTo>
                    <a:pt x="625" y="629"/>
                    <a:pt x="624" y="629"/>
                    <a:pt x="625" y="631"/>
                  </a:cubicBezTo>
                  <a:cubicBezTo>
                    <a:pt x="626" y="634"/>
                    <a:pt x="628" y="635"/>
                    <a:pt x="628" y="638"/>
                  </a:cubicBezTo>
                  <a:cubicBezTo>
                    <a:pt x="628" y="642"/>
                    <a:pt x="622" y="647"/>
                    <a:pt x="620" y="650"/>
                  </a:cubicBezTo>
                  <a:cubicBezTo>
                    <a:pt x="619" y="651"/>
                    <a:pt x="618" y="652"/>
                    <a:pt x="616" y="653"/>
                  </a:cubicBezTo>
                  <a:cubicBezTo>
                    <a:pt x="614" y="655"/>
                    <a:pt x="611" y="655"/>
                    <a:pt x="612" y="658"/>
                  </a:cubicBezTo>
                  <a:cubicBezTo>
                    <a:pt x="614" y="668"/>
                    <a:pt x="630" y="661"/>
                    <a:pt x="634" y="667"/>
                  </a:cubicBezTo>
                  <a:cubicBezTo>
                    <a:pt x="635" y="668"/>
                    <a:pt x="634" y="670"/>
                    <a:pt x="635" y="671"/>
                  </a:cubicBezTo>
                  <a:cubicBezTo>
                    <a:pt x="636" y="674"/>
                    <a:pt x="639" y="676"/>
                    <a:pt x="642" y="677"/>
                  </a:cubicBezTo>
                  <a:cubicBezTo>
                    <a:pt x="648" y="682"/>
                    <a:pt x="663" y="681"/>
                    <a:pt x="670" y="679"/>
                  </a:cubicBezTo>
                  <a:cubicBezTo>
                    <a:pt x="673" y="678"/>
                    <a:pt x="675" y="677"/>
                    <a:pt x="677" y="676"/>
                  </a:cubicBezTo>
                  <a:cubicBezTo>
                    <a:pt x="681" y="675"/>
                    <a:pt x="684" y="677"/>
                    <a:pt x="684" y="672"/>
                  </a:cubicBezTo>
                  <a:cubicBezTo>
                    <a:pt x="683" y="664"/>
                    <a:pt x="671" y="663"/>
                    <a:pt x="665" y="666"/>
                  </a:cubicBezTo>
                  <a:cubicBezTo>
                    <a:pt x="663" y="662"/>
                    <a:pt x="670" y="661"/>
                    <a:pt x="672" y="660"/>
                  </a:cubicBezTo>
                  <a:cubicBezTo>
                    <a:pt x="676" y="659"/>
                    <a:pt x="678" y="658"/>
                    <a:pt x="681" y="656"/>
                  </a:cubicBezTo>
                  <a:cubicBezTo>
                    <a:pt x="683" y="654"/>
                    <a:pt x="685" y="653"/>
                    <a:pt x="686" y="650"/>
                  </a:cubicBezTo>
                  <a:cubicBezTo>
                    <a:pt x="686" y="647"/>
                    <a:pt x="686" y="642"/>
                    <a:pt x="689" y="640"/>
                  </a:cubicBezTo>
                  <a:cubicBezTo>
                    <a:pt x="692" y="639"/>
                    <a:pt x="696" y="641"/>
                    <a:pt x="699" y="640"/>
                  </a:cubicBezTo>
                  <a:cubicBezTo>
                    <a:pt x="703" y="638"/>
                    <a:pt x="706" y="635"/>
                    <a:pt x="710" y="635"/>
                  </a:cubicBezTo>
                  <a:cubicBezTo>
                    <a:pt x="715" y="635"/>
                    <a:pt x="712" y="637"/>
                    <a:pt x="715" y="639"/>
                  </a:cubicBezTo>
                  <a:cubicBezTo>
                    <a:pt x="718" y="642"/>
                    <a:pt x="721" y="634"/>
                    <a:pt x="722" y="632"/>
                  </a:cubicBezTo>
                  <a:cubicBezTo>
                    <a:pt x="724" y="630"/>
                    <a:pt x="726" y="626"/>
                    <a:pt x="728" y="625"/>
                  </a:cubicBezTo>
                  <a:cubicBezTo>
                    <a:pt x="730" y="623"/>
                    <a:pt x="733" y="625"/>
                    <a:pt x="735" y="622"/>
                  </a:cubicBezTo>
                  <a:cubicBezTo>
                    <a:pt x="740" y="617"/>
                    <a:pt x="742" y="609"/>
                    <a:pt x="750" y="611"/>
                  </a:cubicBezTo>
                  <a:cubicBezTo>
                    <a:pt x="751" y="611"/>
                    <a:pt x="753" y="612"/>
                    <a:pt x="753" y="613"/>
                  </a:cubicBezTo>
                  <a:cubicBezTo>
                    <a:pt x="755" y="613"/>
                    <a:pt x="756" y="614"/>
                    <a:pt x="758" y="614"/>
                  </a:cubicBezTo>
                  <a:cubicBezTo>
                    <a:pt x="761" y="615"/>
                    <a:pt x="764" y="615"/>
                    <a:pt x="767" y="615"/>
                  </a:cubicBezTo>
                  <a:cubicBezTo>
                    <a:pt x="774" y="615"/>
                    <a:pt x="780" y="612"/>
                    <a:pt x="787" y="613"/>
                  </a:cubicBezTo>
                  <a:cubicBezTo>
                    <a:pt x="786" y="613"/>
                    <a:pt x="787" y="614"/>
                    <a:pt x="787" y="615"/>
                  </a:cubicBezTo>
                  <a:cubicBezTo>
                    <a:pt x="789" y="615"/>
                    <a:pt x="791" y="614"/>
                    <a:pt x="793" y="613"/>
                  </a:cubicBezTo>
                  <a:cubicBezTo>
                    <a:pt x="795" y="613"/>
                    <a:pt x="799" y="613"/>
                    <a:pt x="800" y="613"/>
                  </a:cubicBezTo>
                  <a:cubicBezTo>
                    <a:pt x="804" y="611"/>
                    <a:pt x="801" y="604"/>
                    <a:pt x="797" y="605"/>
                  </a:cubicBezTo>
                  <a:cubicBezTo>
                    <a:pt x="794" y="602"/>
                    <a:pt x="797" y="598"/>
                    <a:pt x="800" y="597"/>
                  </a:cubicBezTo>
                  <a:cubicBezTo>
                    <a:pt x="804" y="595"/>
                    <a:pt x="809" y="594"/>
                    <a:pt x="809" y="589"/>
                  </a:cubicBezTo>
                  <a:cubicBezTo>
                    <a:pt x="810" y="589"/>
                    <a:pt x="812" y="590"/>
                    <a:pt x="813" y="590"/>
                  </a:cubicBezTo>
                  <a:cubicBezTo>
                    <a:pt x="815" y="584"/>
                    <a:pt x="804" y="587"/>
                    <a:pt x="802" y="586"/>
                  </a:cubicBezTo>
                  <a:cubicBezTo>
                    <a:pt x="799" y="585"/>
                    <a:pt x="799" y="581"/>
                    <a:pt x="795" y="581"/>
                  </a:cubicBezTo>
                  <a:cubicBezTo>
                    <a:pt x="791" y="580"/>
                    <a:pt x="787" y="583"/>
                    <a:pt x="784" y="585"/>
                  </a:cubicBezTo>
                  <a:cubicBezTo>
                    <a:pt x="782" y="585"/>
                    <a:pt x="783" y="586"/>
                    <a:pt x="781" y="586"/>
                  </a:cubicBezTo>
                  <a:cubicBezTo>
                    <a:pt x="780" y="587"/>
                    <a:pt x="778" y="586"/>
                    <a:pt x="776" y="586"/>
                  </a:cubicBezTo>
                  <a:cubicBezTo>
                    <a:pt x="776" y="587"/>
                    <a:pt x="776" y="587"/>
                    <a:pt x="776" y="588"/>
                  </a:cubicBezTo>
                  <a:cubicBezTo>
                    <a:pt x="774" y="588"/>
                    <a:pt x="771" y="587"/>
                    <a:pt x="769" y="586"/>
                  </a:cubicBezTo>
                  <a:cubicBezTo>
                    <a:pt x="767" y="584"/>
                    <a:pt x="767" y="582"/>
                    <a:pt x="764" y="582"/>
                  </a:cubicBezTo>
                  <a:cubicBezTo>
                    <a:pt x="761" y="581"/>
                    <a:pt x="760" y="585"/>
                    <a:pt x="758" y="587"/>
                  </a:cubicBezTo>
                  <a:cubicBezTo>
                    <a:pt x="757" y="588"/>
                    <a:pt x="756" y="588"/>
                    <a:pt x="755" y="589"/>
                  </a:cubicBezTo>
                  <a:cubicBezTo>
                    <a:pt x="754" y="589"/>
                    <a:pt x="753" y="589"/>
                    <a:pt x="753" y="590"/>
                  </a:cubicBezTo>
                  <a:cubicBezTo>
                    <a:pt x="753" y="590"/>
                    <a:pt x="752" y="591"/>
                    <a:pt x="752" y="591"/>
                  </a:cubicBezTo>
                  <a:cubicBezTo>
                    <a:pt x="751" y="592"/>
                    <a:pt x="750" y="592"/>
                    <a:pt x="749" y="593"/>
                  </a:cubicBezTo>
                  <a:cubicBezTo>
                    <a:pt x="746" y="594"/>
                    <a:pt x="747" y="593"/>
                    <a:pt x="745" y="595"/>
                  </a:cubicBezTo>
                  <a:cubicBezTo>
                    <a:pt x="743" y="597"/>
                    <a:pt x="743" y="598"/>
                    <a:pt x="740" y="599"/>
                  </a:cubicBezTo>
                  <a:cubicBezTo>
                    <a:pt x="734" y="600"/>
                    <a:pt x="730" y="596"/>
                    <a:pt x="726" y="592"/>
                  </a:cubicBezTo>
                  <a:cubicBezTo>
                    <a:pt x="721" y="588"/>
                    <a:pt x="716" y="584"/>
                    <a:pt x="709" y="583"/>
                  </a:cubicBezTo>
                  <a:cubicBezTo>
                    <a:pt x="710" y="582"/>
                    <a:pt x="714" y="582"/>
                    <a:pt x="716" y="579"/>
                  </a:cubicBezTo>
                  <a:cubicBezTo>
                    <a:pt x="719" y="574"/>
                    <a:pt x="713" y="573"/>
                    <a:pt x="709" y="573"/>
                  </a:cubicBezTo>
                  <a:cubicBezTo>
                    <a:pt x="709" y="571"/>
                    <a:pt x="710" y="567"/>
                    <a:pt x="709" y="565"/>
                  </a:cubicBezTo>
                  <a:cubicBezTo>
                    <a:pt x="706" y="562"/>
                    <a:pt x="699" y="563"/>
                    <a:pt x="695" y="563"/>
                  </a:cubicBezTo>
                  <a:cubicBezTo>
                    <a:pt x="695" y="560"/>
                    <a:pt x="695" y="556"/>
                    <a:pt x="694" y="554"/>
                  </a:cubicBezTo>
                  <a:cubicBezTo>
                    <a:pt x="694" y="551"/>
                    <a:pt x="694" y="551"/>
                    <a:pt x="690" y="551"/>
                  </a:cubicBezTo>
                  <a:cubicBezTo>
                    <a:pt x="687" y="551"/>
                    <a:pt x="686" y="552"/>
                    <a:pt x="684" y="554"/>
                  </a:cubicBezTo>
                  <a:cubicBezTo>
                    <a:pt x="683" y="552"/>
                    <a:pt x="680" y="548"/>
                    <a:pt x="678" y="546"/>
                  </a:cubicBezTo>
                  <a:cubicBezTo>
                    <a:pt x="677" y="544"/>
                    <a:pt x="678" y="543"/>
                    <a:pt x="676" y="542"/>
                  </a:cubicBezTo>
                  <a:cubicBezTo>
                    <a:pt x="673" y="540"/>
                    <a:pt x="670" y="542"/>
                    <a:pt x="668" y="542"/>
                  </a:cubicBezTo>
                  <a:cubicBezTo>
                    <a:pt x="665" y="542"/>
                    <a:pt x="662" y="541"/>
                    <a:pt x="660" y="539"/>
                  </a:cubicBezTo>
                  <a:cubicBezTo>
                    <a:pt x="658" y="539"/>
                    <a:pt x="655" y="536"/>
                    <a:pt x="654" y="535"/>
                  </a:cubicBezTo>
                  <a:cubicBezTo>
                    <a:pt x="651" y="535"/>
                    <a:pt x="650" y="537"/>
                    <a:pt x="648" y="538"/>
                  </a:cubicBezTo>
                  <a:cubicBezTo>
                    <a:pt x="646" y="538"/>
                    <a:pt x="644" y="537"/>
                    <a:pt x="641" y="535"/>
                  </a:cubicBezTo>
                  <a:moveTo>
                    <a:pt x="638" y="532"/>
                  </a:moveTo>
                  <a:cubicBezTo>
                    <a:pt x="638" y="532"/>
                    <a:pt x="637" y="532"/>
                    <a:pt x="637" y="532"/>
                  </a:cubicBezTo>
                  <a:cubicBezTo>
                    <a:pt x="637" y="532"/>
                    <a:pt x="638" y="533"/>
                    <a:pt x="638" y="533"/>
                  </a:cubicBezTo>
                  <a:cubicBezTo>
                    <a:pt x="638" y="532"/>
                    <a:pt x="638" y="532"/>
                    <a:pt x="638" y="532"/>
                  </a:cubicBezTo>
                  <a:moveTo>
                    <a:pt x="931" y="441"/>
                  </a:moveTo>
                  <a:cubicBezTo>
                    <a:pt x="929" y="441"/>
                    <a:pt x="928" y="441"/>
                    <a:pt x="927" y="442"/>
                  </a:cubicBezTo>
                  <a:cubicBezTo>
                    <a:pt x="928" y="443"/>
                    <a:pt x="930" y="443"/>
                    <a:pt x="931" y="443"/>
                  </a:cubicBezTo>
                  <a:cubicBezTo>
                    <a:pt x="937" y="443"/>
                    <a:pt x="942" y="442"/>
                    <a:pt x="948" y="438"/>
                  </a:cubicBezTo>
                  <a:cubicBezTo>
                    <a:pt x="944" y="439"/>
                    <a:pt x="942" y="442"/>
                    <a:pt x="939" y="442"/>
                  </a:cubicBezTo>
                  <a:cubicBezTo>
                    <a:pt x="936" y="442"/>
                    <a:pt x="934" y="441"/>
                    <a:pt x="931" y="441"/>
                  </a:cubicBezTo>
                  <a:moveTo>
                    <a:pt x="1024" y="264"/>
                  </a:moveTo>
                  <a:cubicBezTo>
                    <a:pt x="1021" y="260"/>
                    <a:pt x="1014" y="262"/>
                    <a:pt x="1010" y="261"/>
                  </a:cubicBezTo>
                  <a:cubicBezTo>
                    <a:pt x="1010" y="260"/>
                    <a:pt x="1010" y="258"/>
                    <a:pt x="1009" y="257"/>
                  </a:cubicBezTo>
                  <a:cubicBezTo>
                    <a:pt x="1009" y="255"/>
                    <a:pt x="1007" y="255"/>
                    <a:pt x="1008" y="252"/>
                  </a:cubicBezTo>
                  <a:cubicBezTo>
                    <a:pt x="1008" y="250"/>
                    <a:pt x="1009" y="248"/>
                    <a:pt x="1009" y="247"/>
                  </a:cubicBezTo>
                  <a:cubicBezTo>
                    <a:pt x="1010" y="245"/>
                    <a:pt x="1012" y="245"/>
                    <a:pt x="1013" y="244"/>
                  </a:cubicBezTo>
                  <a:cubicBezTo>
                    <a:pt x="1013" y="243"/>
                    <a:pt x="1014" y="240"/>
                    <a:pt x="1013" y="239"/>
                  </a:cubicBezTo>
                  <a:cubicBezTo>
                    <a:pt x="1012" y="238"/>
                    <a:pt x="1008" y="239"/>
                    <a:pt x="1007" y="239"/>
                  </a:cubicBezTo>
                  <a:cubicBezTo>
                    <a:pt x="1004" y="240"/>
                    <a:pt x="1003" y="243"/>
                    <a:pt x="1001" y="244"/>
                  </a:cubicBezTo>
                  <a:cubicBezTo>
                    <a:pt x="997" y="245"/>
                    <a:pt x="991" y="244"/>
                    <a:pt x="988" y="242"/>
                  </a:cubicBezTo>
                  <a:cubicBezTo>
                    <a:pt x="986" y="241"/>
                    <a:pt x="985" y="238"/>
                    <a:pt x="984" y="236"/>
                  </a:cubicBezTo>
                  <a:cubicBezTo>
                    <a:pt x="983" y="235"/>
                    <a:pt x="983" y="232"/>
                    <a:pt x="982" y="231"/>
                  </a:cubicBezTo>
                  <a:cubicBezTo>
                    <a:pt x="980" y="229"/>
                    <a:pt x="975" y="229"/>
                    <a:pt x="972" y="229"/>
                  </a:cubicBezTo>
                  <a:cubicBezTo>
                    <a:pt x="970" y="229"/>
                    <a:pt x="968" y="230"/>
                    <a:pt x="966" y="229"/>
                  </a:cubicBezTo>
                  <a:cubicBezTo>
                    <a:pt x="964" y="229"/>
                    <a:pt x="962" y="226"/>
                    <a:pt x="960" y="225"/>
                  </a:cubicBezTo>
                  <a:cubicBezTo>
                    <a:pt x="957" y="224"/>
                    <a:pt x="953" y="220"/>
                    <a:pt x="950" y="221"/>
                  </a:cubicBezTo>
                  <a:cubicBezTo>
                    <a:pt x="950" y="227"/>
                    <a:pt x="943" y="223"/>
                    <a:pt x="941" y="221"/>
                  </a:cubicBezTo>
                  <a:cubicBezTo>
                    <a:pt x="939" y="219"/>
                    <a:pt x="937" y="219"/>
                    <a:pt x="934" y="217"/>
                  </a:cubicBezTo>
                  <a:cubicBezTo>
                    <a:pt x="929" y="215"/>
                    <a:pt x="931" y="215"/>
                    <a:pt x="930" y="211"/>
                  </a:cubicBezTo>
                  <a:cubicBezTo>
                    <a:pt x="929" y="208"/>
                    <a:pt x="928" y="207"/>
                    <a:pt x="925" y="208"/>
                  </a:cubicBezTo>
                  <a:cubicBezTo>
                    <a:pt x="923" y="209"/>
                    <a:pt x="923" y="212"/>
                    <a:pt x="921" y="213"/>
                  </a:cubicBezTo>
                  <a:cubicBezTo>
                    <a:pt x="917" y="215"/>
                    <a:pt x="916" y="211"/>
                    <a:pt x="913" y="209"/>
                  </a:cubicBezTo>
                  <a:cubicBezTo>
                    <a:pt x="911" y="208"/>
                    <a:pt x="909" y="209"/>
                    <a:pt x="907" y="208"/>
                  </a:cubicBezTo>
                  <a:cubicBezTo>
                    <a:pt x="906" y="206"/>
                    <a:pt x="907" y="204"/>
                    <a:pt x="907" y="202"/>
                  </a:cubicBezTo>
                  <a:cubicBezTo>
                    <a:pt x="898" y="201"/>
                    <a:pt x="904" y="206"/>
                    <a:pt x="901" y="210"/>
                  </a:cubicBezTo>
                  <a:cubicBezTo>
                    <a:pt x="899" y="212"/>
                    <a:pt x="894" y="213"/>
                    <a:pt x="891" y="212"/>
                  </a:cubicBezTo>
                  <a:cubicBezTo>
                    <a:pt x="890" y="212"/>
                    <a:pt x="889" y="209"/>
                    <a:pt x="887" y="208"/>
                  </a:cubicBezTo>
                  <a:cubicBezTo>
                    <a:pt x="885" y="207"/>
                    <a:pt x="882" y="206"/>
                    <a:pt x="879" y="204"/>
                  </a:cubicBezTo>
                  <a:cubicBezTo>
                    <a:pt x="874" y="202"/>
                    <a:pt x="873" y="201"/>
                    <a:pt x="872" y="195"/>
                  </a:cubicBezTo>
                  <a:cubicBezTo>
                    <a:pt x="871" y="190"/>
                    <a:pt x="871" y="177"/>
                    <a:pt x="862" y="182"/>
                  </a:cubicBezTo>
                  <a:cubicBezTo>
                    <a:pt x="863" y="177"/>
                    <a:pt x="859" y="172"/>
                    <a:pt x="855" y="172"/>
                  </a:cubicBezTo>
                  <a:cubicBezTo>
                    <a:pt x="853" y="173"/>
                    <a:pt x="853" y="174"/>
                    <a:pt x="851" y="175"/>
                  </a:cubicBezTo>
                  <a:cubicBezTo>
                    <a:pt x="849" y="176"/>
                    <a:pt x="850" y="177"/>
                    <a:pt x="847" y="177"/>
                  </a:cubicBezTo>
                  <a:cubicBezTo>
                    <a:pt x="843" y="178"/>
                    <a:pt x="840" y="179"/>
                    <a:pt x="836" y="180"/>
                  </a:cubicBezTo>
                  <a:cubicBezTo>
                    <a:pt x="834" y="180"/>
                    <a:pt x="832" y="181"/>
                    <a:pt x="829" y="181"/>
                  </a:cubicBezTo>
                  <a:cubicBezTo>
                    <a:pt x="825" y="182"/>
                    <a:pt x="821" y="184"/>
                    <a:pt x="817" y="187"/>
                  </a:cubicBezTo>
                  <a:cubicBezTo>
                    <a:pt x="815" y="188"/>
                    <a:pt x="815" y="188"/>
                    <a:pt x="814" y="191"/>
                  </a:cubicBezTo>
                  <a:cubicBezTo>
                    <a:pt x="813" y="195"/>
                    <a:pt x="812" y="197"/>
                    <a:pt x="808" y="194"/>
                  </a:cubicBezTo>
                  <a:cubicBezTo>
                    <a:pt x="804" y="192"/>
                    <a:pt x="806" y="182"/>
                    <a:pt x="799" y="185"/>
                  </a:cubicBezTo>
                  <a:cubicBezTo>
                    <a:pt x="796" y="186"/>
                    <a:pt x="797" y="187"/>
                    <a:pt x="794" y="186"/>
                  </a:cubicBezTo>
                  <a:cubicBezTo>
                    <a:pt x="792" y="185"/>
                    <a:pt x="791" y="182"/>
                    <a:pt x="790" y="180"/>
                  </a:cubicBezTo>
                  <a:cubicBezTo>
                    <a:pt x="788" y="179"/>
                    <a:pt x="786" y="178"/>
                    <a:pt x="784" y="178"/>
                  </a:cubicBezTo>
                  <a:cubicBezTo>
                    <a:pt x="780" y="177"/>
                    <a:pt x="777" y="175"/>
                    <a:pt x="773" y="175"/>
                  </a:cubicBezTo>
                  <a:cubicBezTo>
                    <a:pt x="767" y="175"/>
                    <a:pt x="762" y="176"/>
                    <a:pt x="762" y="183"/>
                  </a:cubicBezTo>
                  <a:cubicBezTo>
                    <a:pt x="758" y="184"/>
                    <a:pt x="753" y="175"/>
                    <a:pt x="751" y="173"/>
                  </a:cubicBezTo>
                  <a:cubicBezTo>
                    <a:pt x="747" y="170"/>
                    <a:pt x="741" y="167"/>
                    <a:pt x="742" y="162"/>
                  </a:cubicBezTo>
                  <a:cubicBezTo>
                    <a:pt x="743" y="157"/>
                    <a:pt x="749" y="156"/>
                    <a:pt x="749" y="152"/>
                  </a:cubicBezTo>
                  <a:cubicBezTo>
                    <a:pt x="749" y="151"/>
                    <a:pt x="747" y="148"/>
                    <a:pt x="747" y="147"/>
                  </a:cubicBezTo>
                  <a:cubicBezTo>
                    <a:pt x="746" y="143"/>
                    <a:pt x="745" y="139"/>
                    <a:pt x="744" y="135"/>
                  </a:cubicBezTo>
                  <a:cubicBezTo>
                    <a:pt x="744" y="132"/>
                    <a:pt x="742" y="130"/>
                    <a:pt x="742" y="127"/>
                  </a:cubicBezTo>
                  <a:cubicBezTo>
                    <a:pt x="742" y="125"/>
                    <a:pt x="742" y="124"/>
                    <a:pt x="744" y="123"/>
                  </a:cubicBezTo>
                  <a:cubicBezTo>
                    <a:pt x="740" y="122"/>
                    <a:pt x="736" y="122"/>
                    <a:pt x="733" y="121"/>
                  </a:cubicBezTo>
                  <a:cubicBezTo>
                    <a:pt x="730" y="120"/>
                    <a:pt x="730" y="116"/>
                    <a:pt x="729" y="113"/>
                  </a:cubicBezTo>
                  <a:cubicBezTo>
                    <a:pt x="728" y="110"/>
                    <a:pt x="726" y="108"/>
                    <a:pt x="726" y="106"/>
                  </a:cubicBezTo>
                  <a:cubicBezTo>
                    <a:pt x="721" y="104"/>
                    <a:pt x="720" y="111"/>
                    <a:pt x="716" y="111"/>
                  </a:cubicBezTo>
                  <a:cubicBezTo>
                    <a:pt x="712" y="111"/>
                    <a:pt x="707" y="110"/>
                    <a:pt x="703" y="108"/>
                  </a:cubicBezTo>
                  <a:cubicBezTo>
                    <a:pt x="699" y="106"/>
                    <a:pt x="695" y="103"/>
                    <a:pt x="690" y="104"/>
                  </a:cubicBezTo>
                  <a:cubicBezTo>
                    <a:pt x="689" y="104"/>
                    <a:pt x="688" y="105"/>
                    <a:pt x="686" y="105"/>
                  </a:cubicBezTo>
                  <a:cubicBezTo>
                    <a:pt x="683" y="105"/>
                    <a:pt x="680" y="106"/>
                    <a:pt x="677" y="105"/>
                  </a:cubicBezTo>
                  <a:cubicBezTo>
                    <a:pt x="677" y="103"/>
                    <a:pt x="677" y="99"/>
                    <a:pt x="680" y="99"/>
                  </a:cubicBezTo>
                  <a:cubicBezTo>
                    <a:pt x="680" y="96"/>
                    <a:pt x="671" y="94"/>
                    <a:pt x="672" y="89"/>
                  </a:cubicBezTo>
                  <a:cubicBezTo>
                    <a:pt x="673" y="86"/>
                    <a:pt x="678" y="88"/>
                    <a:pt x="680" y="85"/>
                  </a:cubicBezTo>
                  <a:cubicBezTo>
                    <a:pt x="682" y="83"/>
                    <a:pt x="681" y="77"/>
                    <a:pt x="681" y="74"/>
                  </a:cubicBezTo>
                  <a:cubicBezTo>
                    <a:pt x="678" y="74"/>
                    <a:pt x="672" y="72"/>
                    <a:pt x="670" y="70"/>
                  </a:cubicBezTo>
                  <a:cubicBezTo>
                    <a:pt x="667" y="67"/>
                    <a:pt x="669" y="65"/>
                    <a:pt x="673" y="65"/>
                  </a:cubicBezTo>
                  <a:cubicBezTo>
                    <a:pt x="677" y="64"/>
                    <a:pt x="680" y="65"/>
                    <a:pt x="684" y="65"/>
                  </a:cubicBezTo>
                  <a:cubicBezTo>
                    <a:pt x="687" y="65"/>
                    <a:pt x="687" y="65"/>
                    <a:pt x="690" y="62"/>
                  </a:cubicBezTo>
                  <a:cubicBezTo>
                    <a:pt x="692" y="60"/>
                    <a:pt x="691" y="45"/>
                    <a:pt x="686" y="45"/>
                  </a:cubicBezTo>
                  <a:cubicBezTo>
                    <a:pt x="684" y="45"/>
                    <a:pt x="682" y="45"/>
                    <a:pt x="680" y="45"/>
                  </a:cubicBezTo>
                  <a:cubicBezTo>
                    <a:pt x="678" y="44"/>
                    <a:pt x="678" y="45"/>
                    <a:pt x="677" y="43"/>
                  </a:cubicBezTo>
                  <a:cubicBezTo>
                    <a:pt x="676" y="41"/>
                    <a:pt x="676" y="37"/>
                    <a:pt x="673" y="37"/>
                  </a:cubicBezTo>
                  <a:cubicBezTo>
                    <a:pt x="676" y="44"/>
                    <a:pt x="676" y="44"/>
                    <a:pt x="676" y="44"/>
                  </a:cubicBezTo>
                  <a:cubicBezTo>
                    <a:pt x="676" y="44"/>
                    <a:pt x="676" y="45"/>
                    <a:pt x="676" y="45"/>
                  </a:cubicBezTo>
                  <a:cubicBezTo>
                    <a:pt x="676" y="44"/>
                    <a:pt x="676" y="44"/>
                    <a:pt x="676" y="44"/>
                  </a:cubicBezTo>
                  <a:cubicBezTo>
                    <a:pt x="675" y="42"/>
                    <a:pt x="673" y="41"/>
                    <a:pt x="672" y="40"/>
                  </a:cubicBezTo>
                  <a:cubicBezTo>
                    <a:pt x="672" y="39"/>
                    <a:pt x="668" y="36"/>
                    <a:pt x="668" y="35"/>
                  </a:cubicBezTo>
                  <a:cubicBezTo>
                    <a:pt x="666" y="32"/>
                    <a:pt x="668" y="31"/>
                    <a:pt x="669" y="29"/>
                  </a:cubicBezTo>
                  <a:cubicBezTo>
                    <a:pt x="670" y="27"/>
                    <a:pt x="671" y="26"/>
                    <a:pt x="671" y="23"/>
                  </a:cubicBezTo>
                  <a:cubicBezTo>
                    <a:pt x="670" y="19"/>
                    <a:pt x="668" y="21"/>
                    <a:pt x="666" y="19"/>
                  </a:cubicBezTo>
                  <a:cubicBezTo>
                    <a:pt x="665" y="18"/>
                    <a:pt x="664" y="18"/>
                    <a:pt x="664" y="17"/>
                  </a:cubicBezTo>
                  <a:cubicBezTo>
                    <a:pt x="662" y="13"/>
                    <a:pt x="662" y="10"/>
                    <a:pt x="658" y="7"/>
                  </a:cubicBezTo>
                  <a:cubicBezTo>
                    <a:pt x="655" y="4"/>
                    <a:pt x="652" y="0"/>
                    <a:pt x="649" y="6"/>
                  </a:cubicBezTo>
                  <a:cubicBezTo>
                    <a:pt x="646" y="12"/>
                    <a:pt x="647" y="15"/>
                    <a:pt x="639" y="14"/>
                  </a:cubicBezTo>
                  <a:cubicBezTo>
                    <a:pt x="639" y="10"/>
                    <a:pt x="639" y="10"/>
                    <a:pt x="636" y="9"/>
                  </a:cubicBezTo>
                  <a:cubicBezTo>
                    <a:pt x="634" y="8"/>
                    <a:pt x="632" y="8"/>
                    <a:pt x="630" y="8"/>
                  </a:cubicBezTo>
                  <a:cubicBezTo>
                    <a:pt x="629" y="9"/>
                    <a:pt x="629" y="10"/>
                    <a:pt x="628" y="11"/>
                  </a:cubicBezTo>
                  <a:cubicBezTo>
                    <a:pt x="627" y="11"/>
                    <a:pt x="625" y="11"/>
                    <a:pt x="624" y="11"/>
                  </a:cubicBezTo>
                  <a:cubicBezTo>
                    <a:pt x="621" y="11"/>
                    <a:pt x="618" y="10"/>
                    <a:pt x="615" y="11"/>
                  </a:cubicBezTo>
                  <a:cubicBezTo>
                    <a:pt x="615" y="11"/>
                    <a:pt x="612" y="14"/>
                    <a:pt x="612" y="14"/>
                  </a:cubicBezTo>
                  <a:cubicBezTo>
                    <a:pt x="612" y="14"/>
                    <a:pt x="610" y="16"/>
                    <a:pt x="609" y="17"/>
                  </a:cubicBezTo>
                  <a:cubicBezTo>
                    <a:pt x="608" y="18"/>
                    <a:pt x="606" y="18"/>
                    <a:pt x="603" y="17"/>
                  </a:cubicBezTo>
                  <a:cubicBezTo>
                    <a:pt x="601" y="17"/>
                    <a:pt x="600" y="16"/>
                    <a:pt x="598" y="16"/>
                  </a:cubicBezTo>
                  <a:cubicBezTo>
                    <a:pt x="596" y="15"/>
                    <a:pt x="595" y="15"/>
                    <a:pt x="594" y="15"/>
                  </a:cubicBezTo>
                  <a:cubicBezTo>
                    <a:pt x="593" y="15"/>
                    <a:pt x="592" y="15"/>
                    <a:pt x="592" y="15"/>
                  </a:cubicBezTo>
                  <a:cubicBezTo>
                    <a:pt x="591" y="15"/>
                    <a:pt x="590" y="14"/>
                    <a:pt x="590" y="13"/>
                  </a:cubicBezTo>
                  <a:cubicBezTo>
                    <a:pt x="589" y="12"/>
                    <a:pt x="589" y="11"/>
                    <a:pt x="587" y="10"/>
                  </a:cubicBezTo>
                  <a:cubicBezTo>
                    <a:pt x="586" y="9"/>
                    <a:pt x="585" y="9"/>
                    <a:pt x="584" y="9"/>
                  </a:cubicBezTo>
                  <a:cubicBezTo>
                    <a:pt x="582" y="8"/>
                    <a:pt x="584" y="7"/>
                    <a:pt x="582" y="7"/>
                  </a:cubicBezTo>
                  <a:cubicBezTo>
                    <a:pt x="582" y="7"/>
                    <a:pt x="579" y="10"/>
                    <a:pt x="579" y="9"/>
                  </a:cubicBezTo>
                  <a:cubicBezTo>
                    <a:pt x="575" y="14"/>
                    <a:pt x="577" y="17"/>
                    <a:pt x="576" y="23"/>
                  </a:cubicBezTo>
                  <a:cubicBezTo>
                    <a:pt x="576" y="24"/>
                    <a:pt x="575" y="28"/>
                    <a:pt x="574" y="29"/>
                  </a:cubicBezTo>
                  <a:cubicBezTo>
                    <a:pt x="573" y="30"/>
                    <a:pt x="570" y="30"/>
                    <a:pt x="569" y="31"/>
                  </a:cubicBezTo>
                  <a:cubicBezTo>
                    <a:pt x="567" y="33"/>
                    <a:pt x="566" y="35"/>
                    <a:pt x="564" y="36"/>
                  </a:cubicBezTo>
                  <a:cubicBezTo>
                    <a:pt x="561" y="36"/>
                    <a:pt x="554" y="36"/>
                    <a:pt x="552" y="34"/>
                  </a:cubicBezTo>
                  <a:cubicBezTo>
                    <a:pt x="550" y="31"/>
                    <a:pt x="552" y="30"/>
                    <a:pt x="549" y="29"/>
                  </a:cubicBezTo>
                  <a:cubicBezTo>
                    <a:pt x="549" y="30"/>
                    <a:pt x="549" y="30"/>
                    <a:pt x="549" y="31"/>
                  </a:cubicBezTo>
                  <a:cubicBezTo>
                    <a:pt x="548" y="33"/>
                    <a:pt x="545" y="31"/>
                    <a:pt x="543" y="30"/>
                  </a:cubicBezTo>
                  <a:cubicBezTo>
                    <a:pt x="537" y="29"/>
                    <a:pt x="530" y="27"/>
                    <a:pt x="523" y="27"/>
                  </a:cubicBezTo>
                  <a:cubicBezTo>
                    <a:pt x="521" y="27"/>
                    <a:pt x="521" y="27"/>
                    <a:pt x="520" y="29"/>
                  </a:cubicBezTo>
                  <a:cubicBezTo>
                    <a:pt x="519" y="31"/>
                    <a:pt x="517" y="34"/>
                    <a:pt x="516" y="35"/>
                  </a:cubicBezTo>
                  <a:cubicBezTo>
                    <a:pt x="514" y="35"/>
                    <a:pt x="510" y="36"/>
                    <a:pt x="508" y="35"/>
                  </a:cubicBezTo>
                  <a:cubicBezTo>
                    <a:pt x="506" y="34"/>
                    <a:pt x="507" y="34"/>
                    <a:pt x="506" y="33"/>
                  </a:cubicBezTo>
                  <a:cubicBezTo>
                    <a:pt x="505" y="32"/>
                    <a:pt x="504" y="29"/>
                    <a:pt x="502" y="31"/>
                  </a:cubicBezTo>
                  <a:cubicBezTo>
                    <a:pt x="501" y="32"/>
                    <a:pt x="502" y="35"/>
                    <a:pt x="502" y="36"/>
                  </a:cubicBezTo>
                  <a:cubicBezTo>
                    <a:pt x="502" y="38"/>
                    <a:pt x="501" y="40"/>
                    <a:pt x="500" y="42"/>
                  </a:cubicBezTo>
                  <a:cubicBezTo>
                    <a:pt x="499" y="42"/>
                    <a:pt x="499" y="42"/>
                    <a:pt x="498" y="43"/>
                  </a:cubicBezTo>
                  <a:cubicBezTo>
                    <a:pt x="497" y="44"/>
                    <a:pt x="497" y="45"/>
                    <a:pt x="496" y="46"/>
                  </a:cubicBezTo>
                  <a:cubicBezTo>
                    <a:pt x="495" y="48"/>
                    <a:pt x="493" y="51"/>
                    <a:pt x="492" y="52"/>
                  </a:cubicBezTo>
                  <a:cubicBezTo>
                    <a:pt x="491" y="53"/>
                    <a:pt x="490" y="53"/>
                    <a:pt x="490" y="54"/>
                  </a:cubicBezTo>
                  <a:cubicBezTo>
                    <a:pt x="488" y="55"/>
                    <a:pt x="488" y="56"/>
                    <a:pt x="487" y="58"/>
                  </a:cubicBezTo>
                  <a:cubicBezTo>
                    <a:pt x="485" y="61"/>
                    <a:pt x="483" y="64"/>
                    <a:pt x="481" y="67"/>
                  </a:cubicBezTo>
                  <a:cubicBezTo>
                    <a:pt x="476" y="75"/>
                    <a:pt x="478" y="84"/>
                    <a:pt x="480" y="92"/>
                  </a:cubicBezTo>
                  <a:cubicBezTo>
                    <a:pt x="481" y="95"/>
                    <a:pt x="483" y="98"/>
                    <a:pt x="482" y="101"/>
                  </a:cubicBezTo>
                  <a:cubicBezTo>
                    <a:pt x="481" y="103"/>
                    <a:pt x="479" y="106"/>
                    <a:pt x="476" y="105"/>
                  </a:cubicBezTo>
                  <a:cubicBezTo>
                    <a:pt x="474" y="105"/>
                    <a:pt x="473" y="104"/>
                    <a:pt x="472" y="103"/>
                  </a:cubicBezTo>
                  <a:cubicBezTo>
                    <a:pt x="470" y="101"/>
                    <a:pt x="468" y="99"/>
                    <a:pt x="466" y="97"/>
                  </a:cubicBezTo>
                  <a:cubicBezTo>
                    <a:pt x="464" y="94"/>
                    <a:pt x="461" y="94"/>
                    <a:pt x="459" y="92"/>
                  </a:cubicBezTo>
                  <a:cubicBezTo>
                    <a:pt x="457" y="91"/>
                    <a:pt x="456" y="86"/>
                    <a:pt x="453" y="85"/>
                  </a:cubicBezTo>
                  <a:cubicBezTo>
                    <a:pt x="450" y="83"/>
                    <a:pt x="446" y="87"/>
                    <a:pt x="442" y="88"/>
                  </a:cubicBezTo>
                  <a:cubicBezTo>
                    <a:pt x="439" y="88"/>
                    <a:pt x="435" y="88"/>
                    <a:pt x="432" y="88"/>
                  </a:cubicBezTo>
                  <a:cubicBezTo>
                    <a:pt x="432" y="85"/>
                    <a:pt x="431" y="82"/>
                    <a:pt x="428" y="81"/>
                  </a:cubicBezTo>
                  <a:cubicBezTo>
                    <a:pt x="424" y="79"/>
                    <a:pt x="419" y="82"/>
                    <a:pt x="418" y="87"/>
                  </a:cubicBezTo>
                  <a:cubicBezTo>
                    <a:pt x="418" y="89"/>
                    <a:pt x="418" y="90"/>
                    <a:pt x="417" y="92"/>
                  </a:cubicBezTo>
                  <a:cubicBezTo>
                    <a:pt x="416" y="93"/>
                    <a:pt x="416" y="94"/>
                    <a:pt x="414" y="95"/>
                  </a:cubicBezTo>
                  <a:cubicBezTo>
                    <a:pt x="412" y="95"/>
                    <a:pt x="409" y="94"/>
                    <a:pt x="408" y="93"/>
                  </a:cubicBezTo>
                  <a:cubicBezTo>
                    <a:pt x="405" y="90"/>
                    <a:pt x="403" y="83"/>
                    <a:pt x="403" y="79"/>
                  </a:cubicBezTo>
                  <a:cubicBezTo>
                    <a:pt x="402" y="76"/>
                    <a:pt x="400" y="71"/>
                    <a:pt x="395" y="73"/>
                  </a:cubicBezTo>
                  <a:cubicBezTo>
                    <a:pt x="393" y="74"/>
                    <a:pt x="393" y="76"/>
                    <a:pt x="392" y="77"/>
                  </a:cubicBezTo>
                  <a:cubicBezTo>
                    <a:pt x="391" y="79"/>
                    <a:pt x="389" y="80"/>
                    <a:pt x="387" y="80"/>
                  </a:cubicBezTo>
                  <a:cubicBezTo>
                    <a:pt x="385" y="81"/>
                    <a:pt x="384" y="81"/>
                    <a:pt x="382" y="82"/>
                  </a:cubicBezTo>
                  <a:cubicBezTo>
                    <a:pt x="379" y="83"/>
                    <a:pt x="379" y="82"/>
                    <a:pt x="378" y="84"/>
                  </a:cubicBezTo>
                  <a:cubicBezTo>
                    <a:pt x="378" y="86"/>
                    <a:pt x="380" y="91"/>
                    <a:pt x="378" y="92"/>
                  </a:cubicBezTo>
                  <a:cubicBezTo>
                    <a:pt x="377" y="93"/>
                    <a:pt x="374" y="93"/>
                    <a:pt x="372" y="93"/>
                  </a:cubicBezTo>
                  <a:cubicBezTo>
                    <a:pt x="372" y="88"/>
                    <a:pt x="374" y="79"/>
                    <a:pt x="368" y="77"/>
                  </a:cubicBezTo>
                  <a:cubicBezTo>
                    <a:pt x="367" y="77"/>
                    <a:pt x="364" y="77"/>
                    <a:pt x="363" y="77"/>
                  </a:cubicBezTo>
                  <a:cubicBezTo>
                    <a:pt x="361" y="78"/>
                    <a:pt x="360" y="80"/>
                    <a:pt x="359" y="81"/>
                  </a:cubicBezTo>
                  <a:cubicBezTo>
                    <a:pt x="357" y="82"/>
                    <a:pt x="356" y="81"/>
                    <a:pt x="354" y="78"/>
                  </a:cubicBezTo>
                  <a:cubicBezTo>
                    <a:pt x="353" y="75"/>
                    <a:pt x="351" y="66"/>
                    <a:pt x="347" y="66"/>
                  </a:cubicBezTo>
                  <a:cubicBezTo>
                    <a:pt x="344" y="65"/>
                    <a:pt x="343" y="70"/>
                    <a:pt x="343" y="72"/>
                  </a:cubicBezTo>
                  <a:cubicBezTo>
                    <a:pt x="342" y="74"/>
                    <a:pt x="341" y="75"/>
                    <a:pt x="338" y="75"/>
                  </a:cubicBezTo>
                  <a:cubicBezTo>
                    <a:pt x="336" y="75"/>
                    <a:pt x="333" y="72"/>
                    <a:pt x="332" y="73"/>
                  </a:cubicBezTo>
                  <a:cubicBezTo>
                    <a:pt x="330" y="74"/>
                    <a:pt x="331" y="77"/>
                    <a:pt x="331" y="79"/>
                  </a:cubicBezTo>
                  <a:cubicBezTo>
                    <a:pt x="330" y="81"/>
                    <a:pt x="329" y="82"/>
                    <a:pt x="327" y="84"/>
                  </a:cubicBezTo>
                  <a:cubicBezTo>
                    <a:pt x="324" y="86"/>
                    <a:pt x="323" y="86"/>
                    <a:pt x="321" y="83"/>
                  </a:cubicBezTo>
                  <a:cubicBezTo>
                    <a:pt x="320" y="81"/>
                    <a:pt x="319" y="78"/>
                    <a:pt x="318" y="75"/>
                  </a:cubicBezTo>
                  <a:cubicBezTo>
                    <a:pt x="317" y="72"/>
                    <a:pt x="314" y="72"/>
                    <a:pt x="311" y="72"/>
                  </a:cubicBezTo>
                  <a:cubicBezTo>
                    <a:pt x="308" y="72"/>
                    <a:pt x="305" y="75"/>
                    <a:pt x="303" y="74"/>
                  </a:cubicBezTo>
                  <a:cubicBezTo>
                    <a:pt x="302" y="73"/>
                    <a:pt x="302" y="72"/>
                    <a:pt x="302" y="71"/>
                  </a:cubicBezTo>
                  <a:cubicBezTo>
                    <a:pt x="301" y="70"/>
                    <a:pt x="301" y="70"/>
                    <a:pt x="300" y="68"/>
                  </a:cubicBezTo>
                  <a:cubicBezTo>
                    <a:pt x="300" y="67"/>
                    <a:pt x="300" y="67"/>
                    <a:pt x="299" y="66"/>
                  </a:cubicBezTo>
                  <a:cubicBezTo>
                    <a:pt x="299" y="65"/>
                    <a:pt x="298" y="64"/>
                    <a:pt x="298" y="64"/>
                  </a:cubicBezTo>
                  <a:cubicBezTo>
                    <a:pt x="297" y="62"/>
                    <a:pt x="297" y="60"/>
                    <a:pt x="296" y="59"/>
                  </a:cubicBezTo>
                  <a:cubicBezTo>
                    <a:pt x="291" y="53"/>
                    <a:pt x="284" y="62"/>
                    <a:pt x="279" y="61"/>
                  </a:cubicBezTo>
                  <a:cubicBezTo>
                    <a:pt x="276" y="60"/>
                    <a:pt x="274" y="58"/>
                    <a:pt x="272" y="57"/>
                  </a:cubicBezTo>
                  <a:cubicBezTo>
                    <a:pt x="270" y="56"/>
                    <a:pt x="267" y="55"/>
                    <a:pt x="265" y="54"/>
                  </a:cubicBezTo>
                  <a:cubicBezTo>
                    <a:pt x="262" y="54"/>
                    <a:pt x="259" y="54"/>
                    <a:pt x="255" y="54"/>
                  </a:cubicBezTo>
                  <a:cubicBezTo>
                    <a:pt x="253" y="55"/>
                    <a:pt x="250" y="56"/>
                    <a:pt x="248" y="55"/>
                  </a:cubicBezTo>
                  <a:cubicBezTo>
                    <a:pt x="246" y="54"/>
                    <a:pt x="247" y="51"/>
                    <a:pt x="244" y="50"/>
                  </a:cubicBezTo>
                  <a:cubicBezTo>
                    <a:pt x="243" y="49"/>
                    <a:pt x="240" y="50"/>
                    <a:pt x="239" y="50"/>
                  </a:cubicBezTo>
                  <a:cubicBezTo>
                    <a:pt x="237" y="50"/>
                    <a:pt x="235" y="49"/>
                    <a:pt x="234" y="49"/>
                  </a:cubicBezTo>
                  <a:cubicBezTo>
                    <a:pt x="231" y="48"/>
                    <a:pt x="229" y="48"/>
                    <a:pt x="227" y="48"/>
                  </a:cubicBezTo>
                  <a:cubicBezTo>
                    <a:pt x="226" y="48"/>
                    <a:pt x="224" y="48"/>
                    <a:pt x="223" y="47"/>
                  </a:cubicBezTo>
                  <a:cubicBezTo>
                    <a:pt x="222" y="47"/>
                    <a:pt x="221" y="46"/>
                    <a:pt x="220" y="46"/>
                  </a:cubicBezTo>
                  <a:cubicBezTo>
                    <a:pt x="219" y="45"/>
                    <a:pt x="216" y="46"/>
                    <a:pt x="214" y="46"/>
                  </a:cubicBezTo>
                  <a:cubicBezTo>
                    <a:pt x="210" y="46"/>
                    <a:pt x="206" y="45"/>
                    <a:pt x="202" y="45"/>
                  </a:cubicBezTo>
                  <a:cubicBezTo>
                    <a:pt x="198" y="45"/>
                    <a:pt x="194" y="44"/>
                    <a:pt x="190" y="44"/>
                  </a:cubicBezTo>
                  <a:cubicBezTo>
                    <a:pt x="188" y="44"/>
                    <a:pt x="187" y="44"/>
                    <a:pt x="185" y="44"/>
                  </a:cubicBezTo>
                  <a:cubicBezTo>
                    <a:pt x="182" y="43"/>
                    <a:pt x="179" y="46"/>
                    <a:pt x="176" y="46"/>
                  </a:cubicBezTo>
                  <a:cubicBezTo>
                    <a:pt x="174" y="47"/>
                    <a:pt x="172" y="47"/>
                    <a:pt x="171" y="47"/>
                  </a:cubicBezTo>
                  <a:cubicBezTo>
                    <a:pt x="169" y="47"/>
                    <a:pt x="167" y="45"/>
                    <a:pt x="165" y="45"/>
                  </a:cubicBezTo>
                  <a:cubicBezTo>
                    <a:pt x="163" y="44"/>
                    <a:pt x="161" y="44"/>
                    <a:pt x="159" y="44"/>
                  </a:cubicBezTo>
                  <a:cubicBezTo>
                    <a:pt x="156" y="43"/>
                    <a:pt x="153" y="44"/>
                    <a:pt x="151" y="46"/>
                  </a:cubicBezTo>
                  <a:cubicBezTo>
                    <a:pt x="151" y="46"/>
                    <a:pt x="149" y="48"/>
                    <a:pt x="149" y="48"/>
                  </a:cubicBezTo>
                  <a:cubicBezTo>
                    <a:pt x="148" y="48"/>
                    <a:pt x="147" y="48"/>
                    <a:pt x="146" y="48"/>
                  </a:cubicBezTo>
                  <a:cubicBezTo>
                    <a:pt x="145" y="48"/>
                    <a:pt x="143" y="49"/>
                    <a:pt x="142" y="51"/>
                  </a:cubicBezTo>
                  <a:cubicBezTo>
                    <a:pt x="139" y="54"/>
                    <a:pt x="141" y="57"/>
                    <a:pt x="139" y="60"/>
                  </a:cubicBezTo>
                  <a:cubicBezTo>
                    <a:pt x="138" y="64"/>
                    <a:pt x="133" y="64"/>
                    <a:pt x="131" y="66"/>
                  </a:cubicBezTo>
                  <a:cubicBezTo>
                    <a:pt x="128" y="68"/>
                    <a:pt x="127" y="68"/>
                    <a:pt x="124" y="68"/>
                  </a:cubicBezTo>
                  <a:cubicBezTo>
                    <a:pt x="121" y="69"/>
                    <a:pt x="118" y="70"/>
                    <a:pt x="115" y="70"/>
                  </a:cubicBezTo>
                  <a:cubicBezTo>
                    <a:pt x="115" y="70"/>
                    <a:pt x="115" y="70"/>
                    <a:pt x="115" y="70"/>
                  </a:cubicBezTo>
                  <a:cubicBezTo>
                    <a:pt x="116" y="71"/>
                    <a:pt x="116" y="74"/>
                    <a:pt x="117" y="76"/>
                  </a:cubicBezTo>
                  <a:cubicBezTo>
                    <a:pt x="117" y="78"/>
                    <a:pt x="117" y="79"/>
                    <a:pt x="117" y="81"/>
                  </a:cubicBezTo>
                  <a:cubicBezTo>
                    <a:pt x="117" y="84"/>
                    <a:pt x="118" y="87"/>
                    <a:pt x="119" y="90"/>
                  </a:cubicBezTo>
                  <a:cubicBezTo>
                    <a:pt x="120" y="94"/>
                    <a:pt x="122" y="97"/>
                    <a:pt x="124" y="101"/>
                  </a:cubicBezTo>
                  <a:cubicBezTo>
                    <a:pt x="124" y="103"/>
                    <a:pt x="125" y="104"/>
                    <a:pt x="126" y="106"/>
                  </a:cubicBezTo>
                  <a:cubicBezTo>
                    <a:pt x="126" y="107"/>
                    <a:pt x="126" y="107"/>
                    <a:pt x="127" y="108"/>
                  </a:cubicBezTo>
                  <a:cubicBezTo>
                    <a:pt x="127" y="108"/>
                    <a:pt x="127" y="109"/>
                    <a:pt x="127" y="109"/>
                  </a:cubicBezTo>
                  <a:cubicBezTo>
                    <a:pt x="127" y="110"/>
                    <a:pt x="127" y="111"/>
                    <a:pt x="128" y="111"/>
                  </a:cubicBezTo>
                  <a:cubicBezTo>
                    <a:pt x="129" y="111"/>
                    <a:pt x="130" y="111"/>
                    <a:pt x="130" y="111"/>
                  </a:cubicBezTo>
                  <a:cubicBezTo>
                    <a:pt x="131" y="112"/>
                    <a:pt x="132" y="115"/>
                    <a:pt x="132" y="116"/>
                  </a:cubicBezTo>
                  <a:cubicBezTo>
                    <a:pt x="134" y="119"/>
                    <a:pt x="136" y="122"/>
                    <a:pt x="138" y="124"/>
                  </a:cubicBezTo>
                  <a:cubicBezTo>
                    <a:pt x="138" y="126"/>
                    <a:pt x="138" y="128"/>
                    <a:pt x="139" y="130"/>
                  </a:cubicBezTo>
                  <a:cubicBezTo>
                    <a:pt x="140" y="131"/>
                    <a:pt x="140" y="130"/>
                    <a:pt x="141" y="132"/>
                  </a:cubicBezTo>
                  <a:cubicBezTo>
                    <a:pt x="141" y="133"/>
                    <a:pt x="141" y="134"/>
                    <a:pt x="140" y="135"/>
                  </a:cubicBezTo>
                  <a:cubicBezTo>
                    <a:pt x="140" y="135"/>
                    <a:pt x="125" y="134"/>
                    <a:pt x="129" y="139"/>
                  </a:cubicBezTo>
                  <a:cubicBezTo>
                    <a:pt x="129" y="139"/>
                    <a:pt x="131" y="140"/>
                    <a:pt x="132" y="140"/>
                  </a:cubicBezTo>
                  <a:cubicBezTo>
                    <a:pt x="132" y="140"/>
                    <a:pt x="134" y="141"/>
                    <a:pt x="135" y="142"/>
                  </a:cubicBezTo>
                  <a:cubicBezTo>
                    <a:pt x="136" y="144"/>
                    <a:pt x="136" y="145"/>
                    <a:pt x="136" y="147"/>
                  </a:cubicBezTo>
                  <a:cubicBezTo>
                    <a:pt x="136" y="152"/>
                    <a:pt x="136" y="157"/>
                    <a:pt x="136" y="162"/>
                  </a:cubicBezTo>
                  <a:cubicBezTo>
                    <a:pt x="136" y="162"/>
                    <a:pt x="135" y="163"/>
                    <a:pt x="135" y="164"/>
                  </a:cubicBezTo>
                  <a:cubicBezTo>
                    <a:pt x="136" y="163"/>
                    <a:pt x="136" y="163"/>
                    <a:pt x="136" y="162"/>
                  </a:cubicBezTo>
                  <a:cubicBezTo>
                    <a:pt x="136" y="162"/>
                    <a:pt x="136" y="161"/>
                    <a:pt x="136" y="161"/>
                  </a:cubicBezTo>
                  <a:cubicBezTo>
                    <a:pt x="136" y="161"/>
                    <a:pt x="136" y="162"/>
                    <a:pt x="136" y="162"/>
                  </a:cubicBezTo>
                  <a:cubicBezTo>
                    <a:pt x="136" y="165"/>
                    <a:pt x="137" y="169"/>
                    <a:pt x="135" y="170"/>
                  </a:cubicBezTo>
                  <a:cubicBezTo>
                    <a:pt x="134" y="171"/>
                    <a:pt x="128" y="170"/>
                    <a:pt x="126" y="170"/>
                  </a:cubicBezTo>
                  <a:cubicBezTo>
                    <a:pt x="120" y="170"/>
                    <a:pt x="114" y="172"/>
                    <a:pt x="109" y="176"/>
                  </a:cubicBezTo>
                  <a:cubicBezTo>
                    <a:pt x="105" y="178"/>
                    <a:pt x="101" y="183"/>
                    <a:pt x="98" y="186"/>
                  </a:cubicBezTo>
                  <a:cubicBezTo>
                    <a:pt x="96" y="190"/>
                    <a:pt x="92" y="192"/>
                    <a:pt x="90" y="196"/>
                  </a:cubicBezTo>
                  <a:cubicBezTo>
                    <a:pt x="89" y="197"/>
                    <a:pt x="87" y="197"/>
                    <a:pt x="86" y="199"/>
                  </a:cubicBezTo>
                  <a:cubicBezTo>
                    <a:pt x="85" y="199"/>
                    <a:pt x="85" y="201"/>
                    <a:pt x="85" y="203"/>
                  </a:cubicBezTo>
                  <a:cubicBezTo>
                    <a:pt x="84" y="203"/>
                    <a:pt x="84" y="204"/>
                    <a:pt x="84" y="204"/>
                  </a:cubicBezTo>
                  <a:cubicBezTo>
                    <a:pt x="84" y="205"/>
                    <a:pt x="84" y="206"/>
                    <a:pt x="84" y="206"/>
                  </a:cubicBezTo>
                  <a:cubicBezTo>
                    <a:pt x="83" y="207"/>
                    <a:pt x="82" y="209"/>
                    <a:pt x="81" y="211"/>
                  </a:cubicBezTo>
                  <a:cubicBezTo>
                    <a:pt x="78" y="216"/>
                    <a:pt x="75" y="220"/>
                    <a:pt x="72" y="225"/>
                  </a:cubicBezTo>
                  <a:cubicBezTo>
                    <a:pt x="71" y="228"/>
                    <a:pt x="69" y="231"/>
                    <a:pt x="68" y="233"/>
                  </a:cubicBezTo>
                  <a:cubicBezTo>
                    <a:pt x="68" y="234"/>
                    <a:pt x="67" y="235"/>
                    <a:pt x="66" y="235"/>
                  </a:cubicBezTo>
                  <a:cubicBezTo>
                    <a:pt x="65" y="237"/>
                    <a:pt x="64" y="237"/>
                    <a:pt x="62" y="238"/>
                  </a:cubicBezTo>
                  <a:cubicBezTo>
                    <a:pt x="61" y="239"/>
                    <a:pt x="60" y="241"/>
                    <a:pt x="58" y="242"/>
                  </a:cubicBezTo>
                  <a:cubicBezTo>
                    <a:pt x="57" y="244"/>
                    <a:pt x="57" y="242"/>
                    <a:pt x="57" y="244"/>
                  </a:cubicBezTo>
                  <a:cubicBezTo>
                    <a:pt x="57" y="244"/>
                    <a:pt x="57" y="245"/>
                    <a:pt x="57" y="246"/>
                  </a:cubicBezTo>
                  <a:cubicBezTo>
                    <a:pt x="57" y="247"/>
                    <a:pt x="57" y="247"/>
                    <a:pt x="57" y="248"/>
                  </a:cubicBezTo>
                  <a:cubicBezTo>
                    <a:pt x="58" y="251"/>
                    <a:pt x="59" y="252"/>
                    <a:pt x="59" y="254"/>
                  </a:cubicBezTo>
                  <a:cubicBezTo>
                    <a:pt x="59" y="255"/>
                    <a:pt x="59" y="257"/>
                    <a:pt x="59" y="258"/>
                  </a:cubicBezTo>
                  <a:cubicBezTo>
                    <a:pt x="60" y="258"/>
                    <a:pt x="60" y="259"/>
                    <a:pt x="61" y="259"/>
                  </a:cubicBezTo>
                  <a:cubicBezTo>
                    <a:pt x="62" y="261"/>
                    <a:pt x="61" y="264"/>
                    <a:pt x="61" y="266"/>
                  </a:cubicBezTo>
                  <a:cubicBezTo>
                    <a:pt x="61" y="269"/>
                    <a:pt x="60" y="274"/>
                    <a:pt x="64" y="275"/>
                  </a:cubicBezTo>
                  <a:cubicBezTo>
                    <a:pt x="65" y="275"/>
                    <a:pt x="66" y="275"/>
                    <a:pt x="66" y="275"/>
                  </a:cubicBezTo>
                  <a:cubicBezTo>
                    <a:pt x="67" y="275"/>
                    <a:pt x="67" y="276"/>
                    <a:pt x="67" y="276"/>
                  </a:cubicBezTo>
                  <a:cubicBezTo>
                    <a:pt x="68" y="277"/>
                    <a:pt x="68" y="277"/>
                    <a:pt x="69" y="277"/>
                  </a:cubicBezTo>
                  <a:cubicBezTo>
                    <a:pt x="69" y="280"/>
                    <a:pt x="72" y="282"/>
                    <a:pt x="71" y="285"/>
                  </a:cubicBezTo>
                  <a:cubicBezTo>
                    <a:pt x="69" y="285"/>
                    <a:pt x="65" y="285"/>
                    <a:pt x="63" y="285"/>
                  </a:cubicBezTo>
                  <a:cubicBezTo>
                    <a:pt x="62" y="284"/>
                    <a:pt x="62" y="283"/>
                    <a:pt x="61" y="283"/>
                  </a:cubicBezTo>
                  <a:cubicBezTo>
                    <a:pt x="60" y="283"/>
                    <a:pt x="59" y="283"/>
                    <a:pt x="58" y="283"/>
                  </a:cubicBezTo>
                  <a:cubicBezTo>
                    <a:pt x="55" y="283"/>
                    <a:pt x="54" y="282"/>
                    <a:pt x="52" y="280"/>
                  </a:cubicBezTo>
                  <a:cubicBezTo>
                    <a:pt x="52" y="281"/>
                    <a:pt x="52" y="281"/>
                    <a:pt x="51" y="281"/>
                  </a:cubicBezTo>
                  <a:cubicBezTo>
                    <a:pt x="51" y="283"/>
                    <a:pt x="50" y="284"/>
                    <a:pt x="50" y="285"/>
                  </a:cubicBezTo>
                  <a:cubicBezTo>
                    <a:pt x="47" y="289"/>
                    <a:pt x="44" y="290"/>
                    <a:pt x="40" y="291"/>
                  </a:cubicBezTo>
                  <a:cubicBezTo>
                    <a:pt x="39" y="291"/>
                    <a:pt x="37" y="291"/>
                    <a:pt x="35" y="291"/>
                  </a:cubicBezTo>
                  <a:cubicBezTo>
                    <a:pt x="33" y="291"/>
                    <a:pt x="31" y="290"/>
                    <a:pt x="29" y="290"/>
                  </a:cubicBezTo>
                  <a:cubicBezTo>
                    <a:pt x="28" y="290"/>
                    <a:pt x="27" y="291"/>
                    <a:pt x="25" y="291"/>
                  </a:cubicBezTo>
                  <a:cubicBezTo>
                    <a:pt x="24" y="292"/>
                    <a:pt x="21" y="291"/>
                    <a:pt x="20" y="292"/>
                  </a:cubicBezTo>
                  <a:cubicBezTo>
                    <a:pt x="19" y="292"/>
                    <a:pt x="18" y="293"/>
                    <a:pt x="18" y="293"/>
                  </a:cubicBezTo>
                  <a:cubicBezTo>
                    <a:pt x="17" y="294"/>
                    <a:pt x="18" y="294"/>
                    <a:pt x="17" y="295"/>
                  </a:cubicBezTo>
                  <a:cubicBezTo>
                    <a:pt x="17" y="297"/>
                    <a:pt x="15" y="299"/>
                    <a:pt x="14" y="300"/>
                  </a:cubicBezTo>
                  <a:cubicBezTo>
                    <a:pt x="13" y="302"/>
                    <a:pt x="12" y="303"/>
                    <a:pt x="12" y="305"/>
                  </a:cubicBezTo>
                  <a:cubicBezTo>
                    <a:pt x="11" y="307"/>
                    <a:pt x="11" y="308"/>
                    <a:pt x="11" y="310"/>
                  </a:cubicBezTo>
                  <a:cubicBezTo>
                    <a:pt x="11" y="311"/>
                    <a:pt x="9" y="313"/>
                    <a:pt x="9" y="314"/>
                  </a:cubicBezTo>
                  <a:cubicBezTo>
                    <a:pt x="8" y="315"/>
                    <a:pt x="7" y="317"/>
                    <a:pt x="7" y="318"/>
                  </a:cubicBezTo>
                  <a:cubicBezTo>
                    <a:pt x="6" y="320"/>
                    <a:pt x="6" y="321"/>
                    <a:pt x="5" y="322"/>
                  </a:cubicBezTo>
                  <a:cubicBezTo>
                    <a:pt x="5" y="324"/>
                    <a:pt x="4" y="324"/>
                    <a:pt x="4" y="326"/>
                  </a:cubicBezTo>
                  <a:cubicBezTo>
                    <a:pt x="4" y="328"/>
                    <a:pt x="4" y="327"/>
                    <a:pt x="3" y="328"/>
                  </a:cubicBezTo>
                  <a:cubicBezTo>
                    <a:pt x="2" y="329"/>
                    <a:pt x="1" y="330"/>
                    <a:pt x="0" y="331"/>
                  </a:cubicBezTo>
                  <a:cubicBezTo>
                    <a:pt x="20" y="353"/>
                    <a:pt x="20" y="353"/>
                    <a:pt x="20" y="353"/>
                  </a:cubicBezTo>
                  <a:cubicBezTo>
                    <a:pt x="22" y="353"/>
                    <a:pt x="22" y="353"/>
                    <a:pt x="23" y="354"/>
                  </a:cubicBezTo>
                  <a:cubicBezTo>
                    <a:pt x="23" y="355"/>
                    <a:pt x="23" y="356"/>
                    <a:pt x="23" y="357"/>
                  </a:cubicBezTo>
                  <a:cubicBezTo>
                    <a:pt x="23" y="359"/>
                    <a:pt x="22" y="362"/>
                    <a:pt x="24" y="362"/>
                  </a:cubicBezTo>
                  <a:cubicBezTo>
                    <a:pt x="25" y="360"/>
                    <a:pt x="28" y="362"/>
                    <a:pt x="31" y="362"/>
                  </a:cubicBezTo>
                  <a:cubicBezTo>
                    <a:pt x="32" y="362"/>
                    <a:pt x="33" y="362"/>
                    <a:pt x="34" y="362"/>
                  </a:cubicBezTo>
                  <a:cubicBezTo>
                    <a:pt x="35" y="363"/>
                    <a:pt x="36" y="363"/>
                    <a:pt x="37" y="363"/>
                  </a:cubicBezTo>
                  <a:cubicBezTo>
                    <a:pt x="37" y="364"/>
                    <a:pt x="38" y="364"/>
                    <a:pt x="39" y="365"/>
                  </a:cubicBezTo>
                  <a:cubicBezTo>
                    <a:pt x="39" y="366"/>
                    <a:pt x="39" y="368"/>
                    <a:pt x="39" y="369"/>
                  </a:cubicBezTo>
                  <a:cubicBezTo>
                    <a:pt x="39" y="370"/>
                    <a:pt x="39" y="371"/>
                    <a:pt x="39" y="372"/>
                  </a:cubicBezTo>
                  <a:cubicBezTo>
                    <a:pt x="42" y="371"/>
                    <a:pt x="46" y="373"/>
                    <a:pt x="49" y="372"/>
                  </a:cubicBezTo>
                  <a:cubicBezTo>
                    <a:pt x="50" y="371"/>
                    <a:pt x="51" y="370"/>
                    <a:pt x="52" y="369"/>
                  </a:cubicBezTo>
                  <a:cubicBezTo>
                    <a:pt x="53" y="368"/>
                    <a:pt x="54" y="367"/>
                    <a:pt x="56" y="366"/>
                  </a:cubicBezTo>
                  <a:cubicBezTo>
                    <a:pt x="59" y="364"/>
                    <a:pt x="62" y="365"/>
                    <a:pt x="64" y="367"/>
                  </a:cubicBezTo>
                  <a:cubicBezTo>
                    <a:pt x="66" y="370"/>
                    <a:pt x="65" y="372"/>
                    <a:pt x="69" y="373"/>
                  </a:cubicBezTo>
                  <a:cubicBezTo>
                    <a:pt x="73" y="373"/>
                    <a:pt x="76" y="372"/>
                    <a:pt x="80" y="372"/>
                  </a:cubicBezTo>
                  <a:cubicBezTo>
                    <a:pt x="81" y="372"/>
                    <a:pt x="83" y="371"/>
                    <a:pt x="85" y="373"/>
                  </a:cubicBezTo>
                  <a:cubicBezTo>
                    <a:pt x="86" y="373"/>
                    <a:pt x="88" y="377"/>
                    <a:pt x="88" y="378"/>
                  </a:cubicBezTo>
                  <a:cubicBezTo>
                    <a:pt x="89" y="376"/>
                    <a:pt x="89" y="375"/>
                    <a:pt x="91" y="375"/>
                  </a:cubicBezTo>
                  <a:cubicBezTo>
                    <a:pt x="93" y="375"/>
                    <a:pt x="95" y="375"/>
                    <a:pt x="97" y="375"/>
                  </a:cubicBezTo>
                  <a:cubicBezTo>
                    <a:pt x="99" y="375"/>
                    <a:pt x="104" y="375"/>
                    <a:pt x="106" y="376"/>
                  </a:cubicBezTo>
                  <a:cubicBezTo>
                    <a:pt x="107" y="377"/>
                    <a:pt x="107" y="378"/>
                    <a:pt x="108" y="378"/>
                  </a:cubicBezTo>
                  <a:cubicBezTo>
                    <a:pt x="108" y="378"/>
                    <a:pt x="109" y="378"/>
                    <a:pt x="110" y="378"/>
                  </a:cubicBezTo>
                  <a:cubicBezTo>
                    <a:pt x="114" y="380"/>
                    <a:pt x="117" y="380"/>
                    <a:pt x="122" y="378"/>
                  </a:cubicBezTo>
                  <a:cubicBezTo>
                    <a:pt x="123" y="378"/>
                    <a:pt x="133" y="374"/>
                    <a:pt x="132" y="378"/>
                  </a:cubicBezTo>
                  <a:cubicBezTo>
                    <a:pt x="135" y="378"/>
                    <a:pt x="134" y="379"/>
                    <a:pt x="135" y="380"/>
                  </a:cubicBezTo>
                  <a:cubicBezTo>
                    <a:pt x="136" y="381"/>
                    <a:pt x="138" y="382"/>
                    <a:pt x="139" y="383"/>
                  </a:cubicBezTo>
                  <a:cubicBezTo>
                    <a:pt x="140" y="384"/>
                    <a:pt x="141" y="386"/>
                    <a:pt x="143" y="388"/>
                  </a:cubicBezTo>
                  <a:cubicBezTo>
                    <a:pt x="147" y="391"/>
                    <a:pt x="153" y="393"/>
                    <a:pt x="158" y="391"/>
                  </a:cubicBezTo>
                  <a:cubicBezTo>
                    <a:pt x="161" y="390"/>
                    <a:pt x="162" y="386"/>
                    <a:pt x="163" y="384"/>
                  </a:cubicBezTo>
                  <a:cubicBezTo>
                    <a:pt x="165" y="381"/>
                    <a:pt x="166" y="379"/>
                    <a:pt x="170" y="379"/>
                  </a:cubicBezTo>
                  <a:cubicBezTo>
                    <a:pt x="175" y="379"/>
                    <a:pt x="181" y="379"/>
                    <a:pt x="187" y="379"/>
                  </a:cubicBezTo>
                  <a:cubicBezTo>
                    <a:pt x="187" y="379"/>
                    <a:pt x="189" y="379"/>
                    <a:pt x="189" y="379"/>
                  </a:cubicBezTo>
                  <a:cubicBezTo>
                    <a:pt x="190" y="379"/>
                    <a:pt x="190" y="378"/>
                    <a:pt x="190" y="378"/>
                  </a:cubicBezTo>
                  <a:cubicBezTo>
                    <a:pt x="192" y="377"/>
                    <a:pt x="195" y="376"/>
                    <a:pt x="197" y="376"/>
                  </a:cubicBezTo>
                  <a:cubicBezTo>
                    <a:pt x="202" y="376"/>
                    <a:pt x="207" y="374"/>
                    <a:pt x="211" y="374"/>
                  </a:cubicBezTo>
                  <a:cubicBezTo>
                    <a:pt x="215" y="374"/>
                    <a:pt x="216" y="375"/>
                    <a:pt x="218" y="372"/>
                  </a:cubicBezTo>
                  <a:cubicBezTo>
                    <a:pt x="220" y="370"/>
                    <a:pt x="220" y="367"/>
                    <a:pt x="222" y="365"/>
                  </a:cubicBezTo>
                  <a:cubicBezTo>
                    <a:pt x="223" y="362"/>
                    <a:pt x="227" y="360"/>
                    <a:pt x="230" y="359"/>
                  </a:cubicBezTo>
                  <a:cubicBezTo>
                    <a:pt x="233" y="357"/>
                    <a:pt x="235" y="356"/>
                    <a:pt x="238" y="355"/>
                  </a:cubicBezTo>
                  <a:cubicBezTo>
                    <a:pt x="238" y="355"/>
                    <a:pt x="238" y="355"/>
                    <a:pt x="238" y="355"/>
                  </a:cubicBezTo>
                  <a:cubicBezTo>
                    <a:pt x="241" y="354"/>
                    <a:pt x="244" y="351"/>
                    <a:pt x="248" y="351"/>
                  </a:cubicBezTo>
                  <a:cubicBezTo>
                    <a:pt x="248" y="350"/>
                    <a:pt x="248" y="350"/>
                    <a:pt x="248" y="350"/>
                  </a:cubicBezTo>
                  <a:cubicBezTo>
                    <a:pt x="249" y="349"/>
                    <a:pt x="249" y="349"/>
                    <a:pt x="250" y="348"/>
                  </a:cubicBezTo>
                  <a:cubicBezTo>
                    <a:pt x="250" y="347"/>
                    <a:pt x="250" y="346"/>
                    <a:pt x="250" y="345"/>
                  </a:cubicBezTo>
                  <a:cubicBezTo>
                    <a:pt x="250" y="344"/>
                    <a:pt x="249" y="344"/>
                    <a:pt x="249" y="343"/>
                  </a:cubicBezTo>
                  <a:cubicBezTo>
                    <a:pt x="249" y="342"/>
                    <a:pt x="249" y="341"/>
                    <a:pt x="249" y="340"/>
                  </a:cubicBezTo>
                  <a:cubicBezTo>
                    <a:pt x="249" y="338"/>
                    <a:pt x="250" y="338"/>
                    <a:pt x="252" y="337"/>
                  </a:cubicBezTo>
                  <a:cubicBezTo>
                    <a:pt x="252" y="337"/>
                    <a:pt x="253" y="337"/>
                    <a:pt x="254" y="337"/>
                  </a:cubicBezTo>
                  <a:cubicBezTo>
                    <a:pt x="255" y="337"/>
                    <a:pt x="254" y="340"/>
                    <a:pt x="256" y="340"/>
                  </a:cubicBezTo>
                  <a:cubicBezTo>
                    <a:pt x="257" y="341"/>
                    <a:pt x="258" y="340"/>
                    <a:pt x="259" y="341"/>
                  </a:cubicBezTo>
                  <a:cubicBezTo>
                    <a:pt x="260" y="341"/>
                    <a:pt x="260" y="342"/>
                    <a:pt x="260" y="343"/>
                  </a:cubicBezTo>
                  <a:cubicBezTo>
                    <a:pt x="261" y="344"/>
                    <a:pt x="262" y="344"/>
                    <a:pt x="263" y="343"/>
                  </a:cubicBezTo>
                  <a:cubicBezTo>
                    <a:pt x="266" y="342"/>
                    <a:pt x="266" y="341"/>
                    <a:pt x="267" y="339"/>
                  </a:cubicBezTo>
                  <a:cubicBezTo>
                    <a:pt x="267" y="337"/>
                    <a:pt x="267" y="337"/>
                    <a:pt x="269" y="338"/>
                  </a:cubicBezTo>
                  <a:cubicBezTo>
                    <a:pt x="271" y="338"/>
                    <a:pt x="272" y="339"/>
                    <a:pt x="273" y="341"/>
                  </a:cubicBezTo>
                  <a:cubicBezTo>
                    <a:pt x="273" y="342"/>
                    <a:pt x="273" y="342"/>
                    <a:pt x="274" y="342"/>
                  </a:cubicBezTo>
                  <a:cubicBezTo>
                    <a:pt x="276" y="342"/>
                    <a:pt x="279" y="341"/>
                    <a:pt x="280" y="340"/>
                  </a:cubicBezTo>
                  <a:cubicBezTo>
                    <a:pt x="281" y="339"/>
                    <a:pt x="282" y="339"/>
                    <a:pt x="283" y="338"/>
                  </a:cubicBezTo>
                  <a:cubicBezTo>
                    <a:pt x="283" y="337"/>
                    <a:pt x="283" y="336"/>
                    <a:pt x="284" y="336"/>
                  </a:cubicBezTo>
                  <a:cubicBezTo>
                    <a:pt x="284" y="335"/>
                    <a:pt x="285" y="336"/>
                    <a:pt x="285" y="337"/>
                  </a:cubicBezTo>
                  <a:cubicBezTo>
                    <a:pt x="286" y="337"/>
                    <a:pt x="286" y="338"/>
                    <a:pt x="287" y="339"/>
                  </a:cubicBezTo>
                  <a:cubicBezTo>
                    <a:pt x="288" y="340"/>
                    <a:pt x="289" y="340"/>
                    <a:pt x="290" y="340"/>
                  </a:cubicBezTo>
                  <a:cubicBezTo>
                    <a:pt x="293" y="339"/>
                    <a:pt x="296" y="337"/>
                    <a:pt x="296" y="334"/>
                  </a:cubicBezTo>
                  <a:cubicBezTo>
                    <a:pt x="296" y="334"/>
                    <a:pt x="296" y="332"/>
                    <a:pt x="297" y="332"/>
                  </a:cubicBezTo>
                  <a:cubicBezTo>
                    <a:pt x="299" y="330"/>
                    <a:pt x="301" y="335"/>
                    <a:pt x="302" y="335"/>
                  </a:cubicBezTo>
                  <a:cubicBezTo>
                    <a:pt x="302" y="336"/>
                    <a:pt x="304" y="336"/>
                    <a:pt x="305" y="336"/>
                  </a:cubicBezTo>
                  <a:cubicBezTo>
                    <a:pt x="307" y="336"/>
                    <a:pt x="306" y="336"/>
                    <a:pt x="308" y="337"/>
                  </a:cubicBezTo>
                  <a:cubicBezTo>
                    <a:pt x="308" y="338"/>
                    <a:pt x="309" y="338"/>
                    <a:pt x="309" y="338"/>
                  </a:cubicBezTo>
                  <a:cubicBezTo>
                    <a:pt x="310" y="339"/>
                    <a:pt x="311" y="340"/>
                    <a:pt x="312" y="341"/>
                  </a:cubicBezTo>
                  <a:cubicBezTo>
                    <a:pt x="314" y="342"/>
                    <a:pt x="316" y="342"/>
                    <a:pt x="317" y="343"/>
                  </a:cubicBezTo>
                  <a:cubicBezTo>
                    <a:pt x="319" y="344"/>
                    <a:pt x="321" y="347"/>
                    <a:pt x="323" y="348"/>
                  </a:cubicBezTo>
                  <a:cubicBezTo>
                    <a:pt x="324" y="348"/>
                    <a:pt x="325" y="348"/>
                    <a:pt x="325" y="349"/>
                  </a:cubicBezTo>
                  <a:cubicBezTo>
                    <a:pt x="325" y="349"/>
                    <a:pt x="325" y="350"/>
                    <a:pt x="325" y="350"/>
                  </a:cubicBezTo>
                  <a:cubicBezTo>
                    <a:pt x="325" y="352"/>
                    <a:pt x="325" y="351"/>
                    <a:pt x="327" y="351"/>
                  </a:cubicBezTo>
                  <a:cubicBezTo>
                    <a:pt x="328" y="352"/>
                    <a:pt x="327" y="352"/>
                    <a:pt x="328" y="353"/>
                  </a:cubicBezTo>
                  <a:cubicBezTo>
                    <a:pt x="328" y="354"/>
                    <a:pt x="330" y="355"/>
                    <a:pt x="331" y="355"/>
                  </a:cubicBezTo>
                  <a:cubicBezTo>
                    <a:pt x="331" y="354"/>
                    <a:pt x="332" y="354"/>
                    <a:pt x="332" y="353"/>
                  </a:cubicBezTo>
                  <a:cubicBezTo>
                    <a:pt x="334" y="353"/>
                    <a:pt x="335" y="354"/>
                    <a:pt x="336" y="353"/>
                  </a:cubicBezTo>
                  <a:cubicBezTo>
                    <a:pt x="338" y="353"/>
                    <a:pt x="339" y="352"/>
                    <a:pt x="340" y="354"/>
                  </a:cubicBezTo>
                  <a:cubicBezTo>
                    <a:pt x="341" y="356"/>
                    <a:pt x="340" y="358"/>
                    <a:pt x="339" y="359"/>
                  </a:cubicBezTo>
                  <a:cubicBezTo>
                    <a:pt x="338" y="360"/>
                    <a:pt x="337" y="360"/>
                    <a:pt x="337" y="361"/>
                  </a:cubicBezTo>
                  <a:cubicBezTo>
                    <a:pt x="338" y="362"/>
                    <a:pt x="339" y="361"/>
                    <a:pt x="340" y="361"/>
                  </a:cubicBezTo>
                  <a:cubicBezTo>
                    <a:pt x="341" y="361"/>
                    <a:pt x="342" y="359"/>
                    <a:pt x="343" y="359"/>
                  </a:cubicBezTo>
                  <a:cubicBezTo>
                    <a:pt x="343" y="360"/>
                    <a:pt x="343" y="362"/>
                    <a:pt x="343" y="362"/>
                  </a:cubicBezTo>
                  <a:cubicBezTo>
                    <a:pt x="343" y="363"/>
                    <a:pt x="343" y="365"/>
                    <a:pt x="343" y="365"/>
                  </a:cubicBezTo>
                  <a:cubicBezTo>
                    <a:pt x="344" y="365"/>
                    <a:pt x="344" y="365"/>
                    <a:pt x="345" y="365"/>
                  </a:cubicBezTo>
                  <a:cubicBezTo>
                    <a:pt x="345" y="366"/>
                    <a:pt x="345" y="367"/>
                    <a:pt x="345" y="367"/>
                  </a:cubicBezTo>
                  <a:cubicBezTo>
                    <a:pt x="346" y="367"/>
                    <a:pt x="347" y="365"/>
                    <a:pt x="347" y="364"/>
                  </a:cubicBezTo>
                  <a:cubicBezTo>
                    <a:pt x="347" y="364"/>
                    <a:pt x="347" y="361"/>
                    <a:pt x="347" y="360"/>
                  </a:cubicBezTo>
                  <a:cubicBezTo>
                    <a:pt x="348" y="359"/>
                    <a:pt x="351" y="360"/>
                    <a:pt x="352" y="360"/>
                  </a:cubicBezTo>
                  <a:cubicBezTo>
                    <a:pt x="353" y="360"/>
                    <a:pt x="354" y="360"/>
                    <a:pt x="355" y="361"/>
                  </a:cubicBezTo>
                  <a:cubicBezTo>
                    <a:pt x="356" y="361"/>
                    <a:pt x="357" y="362"/>
                    <a:pt x="357" y="362"/>
                  </a:cubicBezTo>
                  <a:cubicBezTo>
                    <a:pt x="358" y="362"/>
                    <a:pt x="359" y="362"/>
                    <a:pt x="359" y="362"/>
                  </a:cubicBezTo>
                  <a:cubicBezTo>
                    <a:pt x="361" y="362"/>
                    <a:pt x="360" y="362"/>
                    <a:pt x="361" y="363"/>
                  </a:cubicBezTo>
                  <a:cubicBezTo>
                    <a:pt x="362" y="363"/>
                    <a:pt x="362" y="364"/>
                    <a:pt x="363" y="365"/>
                  </a:cubicBezTo>
                  <a:cubicBezTo>
                    <a:pt x="364" y="365"/>
                    <a:pt x="364" y="364"/>
                    <a:pt x="365" y="365"/>
                  </a:cubicBezTo>
                  <a:cubicBezTo>
                    <a:pt x="366" y="365"/>
                    <a:pt x="365" y="367"/>
                    <a:pt x="365" y="368"/>
                  </a:cubicBezTo>
                  <a:cubicBezTo>
                    <a:pt x="365" y="370"/>
                    <a:pt x="365" y="370"/>
                    <a:pt x="367" y="372"/>
                  </a:cubicBezTo>
                  <a:cubicBezTo>
                    <a:pt x="368" y="373"/>
                    <a:pt x="368" y="375"/>
                    <a:pt x="369" y="375"/>
                  </a:cubicBezTo>
                  <a:cubicBezTo>
                    <a:pt x="371" y="375"/>
                    <a:pt x="371" y="375"/>
                    <a:pt x="372" y="376"/>
                  </a:cubicBezTo>
                  <a:cubicBezTo>
                    <a:pt x="373" y="377"/>
                    <a:pt x="372" y="377"/>
                    <a:pt x="373" y="378"/>
                  </a:cubicBezTo>
                  <a:cubicBezTo>
                    <a:pt x="374" y="378"/>
                    <a:pt x="376" y="378"/>
                    <a:pt x="377" y="378"/>
                  </a:cubicBezTo>
                  <a:cubicBezTo>
                    <a:pt x="377" y="378"/>
                    <a:pt x="378" y="378"/>
                    <a:pt x="378" y="378"/>
                  </a:cubicBezTo>
                  <a:cubicBezTo>
                    <a:pt x="379" y="378"/>
                    <a:pt x="379" y="377"/>
                    <a:pt x="380" y="376"/>
                  </a:cubicBezTo>
                  <a:cubicBezTo>
                    <a:pt x="381" y="375"/>
                    <a:pt x="383" y="376"/>
                    <a:pt x="384" y="376"/>
                  </a:cubicBezTo>
                  <a:cubicBezTo>
                    <a:pt x="385" y="377"/>
                    <a:pt x="386" y="377"/>
                    <a:pt x="387" y="378"/>
                  </a:cubicBezTo>
                  <a:cubicBezTo>
                    <a:pt x="388" y="378"/>
                    <a:pt x="389" y="378"/>
                    <a:pt x="389" y="378"/>
                  </a:cubicBezTo>
                  <a:cubicBezTo>
                    <a:pt x="391" y="379"/>
                    <a:pt x="391" y="381"/>
                    <a:pt x="390" y="382"/>
                  </a:cubicBezTo>
                  <a:cubicBezTo>
                    <a:pt x="390" y="383"/>
                    <a:pt x="390" y="383"/>
                    <a:pt x="390" y="383"/>
                  </a:cubicBezTo>
                  <a:cubicBezTo>
                    <a:pt x="389" y="384"/>
                    <a:pt x="389" y="384"/>
                    <a:pt x="389" y="385"/>
                  </a:cubicBezTo>
                  <a:cubicBezTo>
                    <a:pt x="389" y="385"/>
                    <a:pt x="389" y="386"/>
                    <a:pt x="389" y="386"/>
                  </a:cubicBezTo>
                  <a:cubicBezTo>
                    <a:pt x="389" y="388"/>
                    <a:pt x="389" y="388"/>
                    <a:pt x="388" y="389"/>
                  </a:cubicBezTo>
                  <a:cubicBezTo>
                    <a:pt x="388" y="389"/>
                    <a:pt x="388" y="390"/>
                    <a:pt x="388" y="390"/>
                  </a:cubicBezTo>
                  <a:cubicBezTo>
                    <a:pt x="388" y="391"/>
                    <a:pt x="389" y="391"/>
                    <a:pt x="390" y="392"/>
                  </a:cubicBezTo>
                  <a:cubicBezTo>
                    <a:pt x="391" y="393"/>
                    <a:pt x="390" y="393"/>
                    <a:pt x="389" y="393"/>
                  </a:cubicBezTo>
                  <a:cubicBezTo>
                    <a:pt x="389" y="394"/>
                    <a:pt x="388" y="395"/>
                    <a:pt x="388" y="396"/>
                  </a:cubicBezTo>
                  <a:cubicBezTo>
                    <a:pt x="388" y="397"/>
                    <a:pt x="388" y="398"/>
                    <a:pt x="387" y="400"/>
                  </a:cubicBezTo>
                  <a:cubicBezTo>
                    <a:pt x="387" y="400"/>
                    <a:pt x="387" y="401"/>
                    <a:pt x="387" y="402"/>
                  </a:cubicBezTo>
                  <a:cubicBezTo>
                    <a:pt x="387" y="403"/>
                    <a:pt x="387" y="404"/>
                    <a:pt x="387" y="404"/>
                  </a:cubicBezTo>
                  <a:cubicBezTo>
                    <a:pt x="387" y="406"/>
                    <a:pt x="384" y="406"/>
                    <a:pt x="383" y="408"/>
                  </a:cubicBezTo>
                  <a:cubicBezTo>
                    <a:pt x="382" y="409"/>
                    <a:pt x="382" y="410"/>
                    <a:pt x="383" y="411"/>
                  </a:cubicBezTo>
                  <a:cubicBezTo>
                    <a:pt x="383" y="412"/>
                    <a:pt x="383" y="413"/>
                    <a:pt x="383" y="414"/>
                  </a:cubicBezTo>
                  <a:cubicBezTo>
                    <a:pt x="383" y="414"/>
                    <a:pt x="383" y="414"/>
                    <a:pt x="384" y="415"/>
                  </a:cubicBezTo>
                  <a:cubicBezTo>
                    <a:pt x="385" y="416"/>
                    <a:pt x="385" y="418"/>
                    <a:pt x="386" y="419"/>
                  </a:cubicBezTo>
                  <a:cubicBezTo>
                    <a:pt x="387" y="419"/>
                    <a:pt x="387" y="420"/>
                    <a:pt x="388" y="421"/>
                  </a:cubicBezTo>
                  <a:cubicBezTo>
                    <a:pt x="389" y="422"/>
                    <a:pt x="389" y="423"/>
                    <a:pt x="389" y="424"/>
                  </a:cubicBezTo>
                  <a:cubicBezTo>
                    <a:pt x="389" y="425"/>
                    <a:pt x="391" y="426"/>
                    <a:pt x="392" y="426"/>
                  </a:cubicBezTo>
                  <a:cubicBezTo>
                    <a:pt x="392" y="426"/>
                    <a:pt x="393" y="425"/>
                    <a:pt x="393" y="424"/>
                  </a:cubicBezTo>
                  <a:cubicBezTo>
                    <a:pt x="393" y="425"/>
                    <a:pt x="394" y="426"/>
                    <a:pt x="394" y="426"/>
                  </a:cubicBezTo>
                  <a:cubicBezTo>
                    <a:pt x="394" y="427"/>
                    <a:pt x="394" y="429"/>
                    <a:pt x="395" y="430"/>
                  </a:cubicBezTo>
                  <a:cubicBezTo>
                    <a:pt x="396" y="430"/>
                    <a:pt x="397" y="431"/>
                    <a:pt x="398" y="431"/>
                  </a:cubicBezTo>
                  <a:cubicBezTo>
                    <a:pt x="401" y="433"/>
                    <a:pt x="402" y="430"/>
                    <a:pt x="404" y="428"/>
                  </a:cubicBezTo>
                  <a:cubicBezTo>
                    <a:pt x="404" y="428"/>
                    <a:pt x="405" y="428"/>
                    <a:pt x="405" y="428"/>
                  </a:cubicBezTo>
                  <a:cubicBezTo>
                    <a:pt x="406" y="427"/>
                    <a:pt x="407" y="427"/>
                    <a:pt x="408" y="427"/>
                  </a:cubicBezTo>
                  <a:cubicBezTo>
                    <a:pt x="408" y="428"/>
                    <a:pt x="408" y="430"/>
                    <a:pt x="408" y="431"/>
                  </a:cubicBezTo>
                  <a:cubicBezTo>
                    <a:pt x="408" y="433"/>
                    <a:pt x="410" y="435"/>
                    <a:pt x="409" y="437"/>
                  </a:cubicBezTo>
                  <a:cubicBezTo>
                    <a:pt x="408" y="439"/>
                    <a:pt x="406" y="439"/>
                    <a:pt x="407" y="442"/>
                  </a:cubicBezTo>
                  <a:cubicBezTo>
                    <a:pt x="407" y="442"/>
                    <a:pt x="407" y="443"/>
                    <a:pt x="407" y="443"/>
                  </a:cubicBezTo>
                  <a:cubicBezTo>
                    <a:pt x="407" y="444"/>
                    <a:pt x="407" y="444"/>
                    <a:pt x="407" y="445"/>
                  </a:cubicBezTo>
                  <a:cubicBezTo>
                    <a:pt x="406" y="446"/>
                    <a:pt x="406" y="445"/>
                    <a:pt x="405" y="447"/>
                  </a:cubicBezTo>
                  <a:cubicBezTo>
                    <a:pt x="405" y="448"/>
                    <a:pt x="405" y="449"/>
                    <a:pt x="406" y="450"/>
                  </a:cubicBezTo>
                  <a:cubicBezTo>
                    <a:pt x="404" y="449"/>
                    <a:pt x="403" y="448"/>
                    <a:pt x="402" y="450"/>
                  </a:cubicBezTo>
                  <a:cubicBezTo>
                    <a:pt x="400" y="452"/>
                    <a:pt x="404" y="453"/>
                    <a:pt x="406" y="453"/>
                  </a:cubicBezTo>
                  <a:cubicBezTo>
                    <a:pt x="407" y="453"/>
                    <a:pt x="410" y="453"/>
                    <a:pt x="411" y="453"/>
                  </a:cubicBezTo>
                  <a:cubicBezTo>
                    <a:pt x="412" y="454"/>
                    <a:pt x="412" y="456"/>
                    <a:pt x="412" y="456"/>
                  </a:cubicBezTo>
                  <a:cubicBezTo>
                    <a:pt x="412" y="457"/>
                    <a:pt x="412" y="458"/>
                    <a:pt x="412" y="458"/>
                  </a:cubicBezTo>
                  <a:cubicBezTo>
                    <a:pt x="411" y="460"/>
                    <a:pt x="411" y="462"/>
                    <a:pt x="411" y="463"/>
                  </a:cubicBezTo>
                  <a:cubicBezTo>
                    <a:pt x="411" y="463"/>
                    <a:pt x="412" y="464"/>
                    <a:pt x="412" y="464"/>
                  </a:cubicBezTo>
                  <a:cubicBezTo>
                    <a:pt x="413" y="465"/>
                    <a:pt x="413" y="465"/>
                    <a:pt x="413" y="466"/>
                  </a:cubicBezTo>
                  <a:cubicBezTo>
                    <a:pt x="413" y="468"/>
                    <a:pt x="415" y="471"/>
                    <a:pt x="415" y="473"/>
                  </a:cubicBezTo>
                  <a:cubicBezTo>
                    <a:pt x="416" y="474"/>
                    <a:pt x="416" y="474"/>
                    <a:pt x="417" y="474"/>
                  </a:cubicBezTo>
                  <a:cubicBezTo>
                    <a:pt x="418" y="473"/>
                    <a:pt x="419" y="473"/>
                    <a:pt x="421" y="472"/>
                  </a:cubicBezTo>
                  <a:cubicBezTo>
                    <a:pt x="422" y="471"/>
                    <a:pt x="423" y="472"/>
                    <a:pt x="424" y="473"/>
                  </a:cubicBezTo>
                  <a:cubicBezTo>
                    <a:pt x="426" y="474"/>
                    <a:pt x="428" y="474"/>
                    <a:pt x="428" y="477"/>
                  </a:cubicBezTo>
                  <a:cubicBezTo>
                    <a:pt x="428" y="481"/>
                    <a:pt x="428" y="486"/>
                    <a:pt x="427" y="490"/>
                  </a:cubicBezTo>
                  <a:cubicBezTo>
                    <a:pt x="427" y="491"/>
                    <a:pt x="426" y="493"/>
                    <a:pt x="426" y="495"/>
                  </a:cubicBezTo>
                  <a:cubicBezTo>
                    <a:pt x="426" y="496"/>
                    <a:pt x="427" y="497"/>
                    <a:pt x="426" y="498"/>
                  </a:cubicBezTo>
                  <a:cubicBezTo>
                    <a:pt x="424" y="499"/>
                    <a:pt x="423" y="497"/>
                    <a:pt x="421" y="498"/>
                  </a:cubicBezTo>
                  <a:cubicBezTo>
                    <a:pt x="421" y="499"/>
                    <a:pt x="421" y="500"/>
                    <a:pt x="421" y="500"/>
                  </a:cubicBezTo>
                  <a:cubicBezTo>
                    <a:pt x="420" y="501"/>
                    <a:pt x="420" y="501"/>
                    <a:pt x="419" y="502"/>
                  </a:cubicBezTo>
                  <a:cubicBezTo>
                    <a:pt x="418" y="503"/>
                    <a:pt x="419" y="504"/>
                    <a:pt x="418" y="505"/>
                  </a:cubicBezTo>
                  <a:cubicBezTo>
                    <a:pt x="418" y="506"/>
                    <a:pt x="417" y="507"/>
                    <a:pt x="416" y="508"/>
                  </a:cubicBezTo>
                  <a:cubicBezTo>
                    <a:pt x="414" y="510"/>
                    <a:pt x="414" y="512"/>
                    <a:pt x="414" y="515"/>
                  </a:cubicBezTo>
                  <a:cubicBezTo>
                    <a:pt x="413" y="515"/>
                    <a:pt x="411" y="515"/>
                    <a:pt x="411" y="515"/>
                  </a:cubicBezTo>
                  <a:cubicBezTo>
                    <a:pt x="410" y="514"/>
                    <a:pt x="409" y="513"/>
                    <a:pt x="408" y="512"/>
                  </a:cubicBezTo>
                  <a:cubicBezTo>
                    <a:pt x="408" y="511"/>
                    <a:pt x="407" y="510"/>
                    <a:pt x="407" y="510"/>
                  </a:cubicBezTo>
                  <a:cubicBezTo>
                    <a:pt x="407" y="509"/>
                    <a:pt x="406" y="508"/>
                    <a:pt x="406" y="507"/>
                  </a:cubicBezTo>
                  <a:cubicBezTo>
                    <a:pt x="405" y="507"/>
                    <a:pt x="404" y="506"/>
                    <a:pt x="403" y="506"/>
                  </a:cubicBezTo>
                  <a:cubicBezTo>
                    <a:pt x="403" y="505"/>
                    <a:pt x="403" y="505"/>
                    <a:pt x="403" y="504"/>
                  </a:cubicBezTo>
                  <a:cubicBezTo>
                    <a:pt x="403" y="503"/>
                    <a:pt x="403" y="502"/>
                    <a:pt x="402" y="502"/>
                  </a:cubicBezTo>
                  <a:cubicBezTo>
                    <a:pt x="399" y="501"/>
                    <a:pt x="397" y="506"/>
                    <a:pt x="396" y="507"/>
                  </a:cubicBezTo>
                  <a:cubicBezTo>
                    <a:pt x="395" y="506"/>
                    <a:pt x="394" y="502"/>
                    <a:pt x="394" y="501"/>
                  </a:cubicBezTo>
                  <a:cubicBezTo>
                    <a:pt x="394" y="500"/>
                    <a:pt x="395" y="499"/>
                    <a:pt x="394" y="498"/>
                  </a:cubicBezTo>
                  <a:cubicBezTo>
                    <a:pt x="393" y="499"/>
                    <a:pt x="392" y="502"/>
                    <a:pt x="392" y="505"/>
                  </a:cubicBezTo>
                  <a:cubicBezTo>
                    <a:pt x="392" y="506"/>
                    <a:pt x="392" y="507"/>
                    <a:pt x="391" y="508"/>
                  </a:cubicBezTo>
                  <a:cubicBezTo>
                    <a:pt x="391" y="509"/>
                    <a:pt x="390" y="509"/>
                    <a:pt x="390" y="510"/>
                  </a:cubicBezTo>
                  <a:cubicBezTo>
                    <a:pt x="390" y="510"/>
                    <a:pt x="390" y="511"/>
                    <a:pt x="389" y="512"/>
                  </a:cubicBezTo>
                  <a:cubicBezTo>
                    <a:pt x="388" y="513"/>
                    <a:pt x="388" y="510"/>
                    <a:pt x="387" y="509"/>
                  </a:cubicBezTo>
                  <a:cubicBezTo>
                    <a:pt x="387" y="507"/>
                    <a:pt x="387" y="506"/>
                    <a:pt x="389" y="504"/>
                  </a:cubicBezTo>
                  <a:cubicBezTo>
                    <a:pt x="390" y="502"/>
                    <a:pt x="391" y="501"/>
                    <a:pt x="391" y="499"/>
                  </a:cubicBezTo>
                  <a:cubicBezTo>
                    <a:pt x="391" y="494"/>
                    <a:pt x="385" y="496"/>
                    <a:pt x="383" y="498"/>
                  </a:cubicBezTo>
                  <a:cubicBezTo>
                    <a:pt x="382" y="499"/>
                    <a:pt x="383" y="499"/>
                    <a:pt x="382" y="499"/>
                  </a:cubicBezTo>
                  <a:cubicBezTo>
                    <a:pt x="381" y="500"/>
                    <a:pt x="380" y="500"/>
                    <a:pt x="379" y="500"/>
                  </a:cubicBezTo>
                  <a:cubicBezTo>
                    <a:pt x="378" y="500"/>
                    <a:pt x="377" y="501"/>
                    <a:pt x="375" y="502"/>
                  </a:cubicBezTo>
                  <a:cubicBezTo>
                    <a:pt x="374" y="502"/>
                    <a:pt x="374" y="502"/>
                    <a:pt x="373" y="504"/>
                  </a:cubicBezTo>
                  <a:cubicBezTo>
                    <a:pt x="373" y="504"/>
                    <a:pt x="372" y="506"/>
                    <a:pt x="372" y="507"/>
                  </a:cubicBezTo>
                  <a:cubicBezTo>
                    <a:pt x="373" y="508"/>
                    <a:pt x="374" y="507"/>
                    <a:pt x="375" y="509"/>
                  </a:cubicBezTo>
                  <a:cubicBezTo>
                    <a:pt x="375" y="510"/>
                    <a:pt x="374" y="511"/>
                    <a:pt x="374" y="512"/>
                  </a:cubicBezTo>
                  <a:cubicBezTo>
                    <a:pt x="374" y="514"/>
                    <a:pt x="374" y="516"/>
                    <a:pt x="373" y="518"/>
                  </a:cubicBezTo>
                  <a:cubicBezTo>
                    <a:pt x="373" y="519"/>
                    <a:pt x="371" y="522"/>
                    <a:pt x="372" y="523"/>
                  </a:cubicBezTo>
                  <a:cubicBezTo>
                    <a:pt x="372" y="524"/>
                    <a:pt x="374" y="523"/>
                    <a:pt x="375" y="523"/>
                  </a:cubicBezTo>
                  <a:cubicBezTo>
                    <a:pt x="376" y="524"/>
                    <a:pt x="376" y="524"/>
                    <a:pt x="376" y="525"/>
                  </a:cubicBezTo>
                  <a:cubicBezTo>
                    <a:pt x="377" y="527"/>
                    <a:pt x="377" y="528"/>
                    <a:pt x="376" y="530"/>
                  </a:cubicBezTo>
                  <a:cubicBezTo>
                    <a:pt x="375" y="532"/>
                    <a:pt x="373" y="534"/>
                    <a:pt x="374" y="536"/>
                  </a:cubicBezTo>
                  <a:cubicBezTo>
                    <a:pt x="375" y="537"/>
                    <a:pt x="376" y="538"/>
                    <a:pt x="376" y="539"/>
                  </a:cubicBezTo>
                  <a:cubicBezTo>
                    <a:pt x="376" y="540"/>
                    <a:pt x="375" y="540"/>
                    <a:pt x="374" y="541"/>
                  </a:cubicBezTo>
                  <a:cubicBezTo>
                    <a:pt x="370" y="543"/>
                    <a:pt x="366" y="544"/>
                    <a:pt x="363" y="546"/>
                  </a:cubicBezTo>
                  <a:cubicBezTo>
                    <a:pt x="361" y="547"/>
                    <a:pt x="358" y="549"/>
                    <a:pt x="359" y="551"/>
                  </a:cubicBezTo>
                  <a:cubicBezTo>
                    <a:pt x="360" y="553"/>
                    <a:pt x="361" y="555"/>
                    <a:pt x="359" y="557"/>
                  </a:cubicBezTo>
                  <a:cubicBezTo>
                    <a:pt x="358" y="557"/>
                    <a:pt x="357" y="558"/>
                    <a:pt x="356" y="558"/>
                  </a:cubicBezTo>
                  <a:cubicBezTo>
                    <a:pt x="355" y="558"/>
                    <a:pt x="355" y="558"/>
                    <a:pt x="354" y="558"/>
                  </a:cubicBezTo>
                  <a:cubicBezTo>
                    <a:pt x="353" y="559"/>
                    <a:pt x="352" y="559"/>
                    <a:pt x="352" y="560"/>
                  </a:cubicBezTo>
                  <a:cubicBezTo>
                    <a:pt x="351" y="560"/>
                    <a:pt x="350" y="561"/>
                    <a:pt x="350" y="562"/>
                  </a:cubicBezTo>
                  <a:cubicBezTo>
                    <a:pt x="350" y="563"/>
                    <a:pt x="350" y="563"/>
                    <a:pt x="349" y="564"/>
                  </a:cubicBezTo>
                  <a:cubicBezTo>
                    <a:pt x="348" y="564"/>
                    <a:pt x="347" y="564"/>
                    <a:pt x="347" y="565"/>
                  </a:cubicBezTo>
                  <a:cubicBezTo>
                    <a:pt x="347" y="566"/>
                    <a:pt x="347" y="567"/>
                    <a:pt x="347" y="568"/>
                  </a:cubicBezTo>
                  <a:cubicBezTo>
                    <a:pt x="347" y="570"/>
                    <a:pt x="349" y="571"/>
                    <a:pt x="348" y="573"/>
                  </a:cubicBezTo>
                  <a:cubicBezTo>
                    <a:pt x="348" y="573"/>
                    <a:pt x="347" y="574"/>
                    <a:pt x="347" y="574"/>
                  </a:cubicBezTo>
                  <a:cubicBezTo>
                    <a:pt x="347" y="574"/>
                    <a:pt x="347" y="575"/>
                    <a:pt x="347" y="575"/>
                  </a:cubicBezTo>
                  <a:cubicBezTo>
                    <a:pt x="347" y="576"/>
                    <a:pt x="347" y="577"/>
                    <a:pt x="347" y="578"/>
                  </a:cubicBezTo>
                  <a:cubicBezTo>
                    <a:pt x="346" y="579"/>
                    <a:pt x="346" y="580"/>
                    <a:pt x="346" y="580"/>
                  </a:cubicBezTo>
                  <a:cubicBezTo>
                    <a:pt x="346" y="581"/>
                    <a:pt x="346" y="582"/>
                    <a:pt x="346" y="583"/>
                  </a:cubicBezTo>
                  <a:cubicBezTo>
                    <a:pt x="346" y="583"/>
                    <a:pt x="345" y="583"/>
                    <a:pt x="345" y="584"/>
                  </a:cubicBezTo>
                  <a:cubicBezTo>
                    <a:pt x="344" y="584"/>
                    <a:pt x="344" y="585"/>
                    <a:pt x="344" y="585"/>
                  </a:cubicBezTo>
                  <a:cubicBezTo>
                    <a:pt x="343" y="586"/>
                    <a:pt x="343" y="586"/>
                    <a:pt x="342" y="586"/>
                  </a:cubicBezTo>
                  <a:cubicBezTo>
                    <a:pt x="339" y="586"/>
                    <a:pt x="339" y="579"/>
                    <a:pt x="336" y="582"/>
                  </a:cubicBezTo>
                  <a:cubicBezTo>
                    <a:pt x="335" y="582"/>
                    <a:pt x="334" y="583"/>
                    <a:pt x="333" y="584"/>
                  </a:cubicBezTo>
                  <a:cubicBezTo>
                    <a:pt x="332" y="585"/>
                    <a:pt x="331" y="586"/>
                    <a:pt x="330" y="586"/>
                  </a:cubicBezTo>
                  <a:cubicBezTo>
                    <a:pt x="330" y="587"/>
                    <a:pt x="331" y="587"/>
                    <a:pt x="331" y="588"/>
                  </a:cubicBezTo>
                  <a:cubicBezTo>
                    <a:pt x="332" y="588"/>
                    <a:pt x="337" y="596"/>
                    <a:pt x="337" y="597"/>
                  </a:cubicBezTo>
                  <a:cubicBezTo>
                    <a:pt x="339" y="598"/>
                    <a:pt x="345" y="601"/>
                    <a:pt x="347" y="601"/>
                  </a:cubicBezTo>
                  <a:cubicBezTo>
                    <a:pt x="349" y="602"/>
                    <a:pt x="351" y="603"/>
                    <a:pt x="353" y="605"/>
                  </a:cubicBezTo>
                  <a:cubicBezTo>
                    <a:pt x="356" y="606"/>
                    <a:pt x="357" y="608"/>
                    <a:pt x="360" y="605"/>
                  </a:cubicBezTo>
                  <a:cubicBezTo>
                    <a:pt x="361" y="604"/>
                    <a:pt x="361" y="601"/>
                    <a:pt x="362" y="601"/>
                  </a:cubicBezTo>
                  <a:cubicBezTo>
                    <a:pt x="364" y="600"/>
                    <a:pt x="366" y="601"/>
                    <a:pt x="368" y="601"/>
                  </a:cubicBezTo>
                  <a:cubicBezTo>
                    <a:pt x="370" y="601"/>
                    <a:pt x="372" y="601"/>
                    <a:pt x="377" y="599"/>
                  </a:cubicBezTo>
                  <a:cubicBezTo>
                    <a:pt x="381" y="598"/>
                    <a:pt x="384" y="596"/>
                    <a:pt x="385" y="595"/>
                  </a:cubicBezTo>
                  <a:cubicBezTo>
                    <a:pt x="387" y="593"/>
                    <a:pt x="387" y="592"/>
                    <a:pt x="390" y="592"/>
                  </a:cubicBezTo>
                  <a:cubicBezTo>
                    <a:pt x="397" y="590"/>
                    <a:pt x="401" y="593"/>
                    <a:pt x="406" y="596"/>
                  </a:cubicBezTo>
                  <a:cubicBezTo>
                    <a:pt x="408" y="597"/>
                    <a:pt x="413" y="599"/>
                    <a:pt x="416" y="600"/>
                  </a:cubicBezTo>
                  <a:cubicBezTo>
                    <a:pt x="417" y="597"/>
                    <a:pt x="414" y="596"/>
                    <a:pt x="412" y="592"/>
                  </a:cubicBezTo>
                  <a:cubicBezTo>
                    <a:pt x="409" y="588"/>
                    <a:pt x="406" y="582"/>
                    <a:pt x="406" y="578"/>
                  </a:cubicBezTo>
                  <a:cubicBezTo>
                    <a:pt x="405" y="574"/>
                    <a:pt x="410" y="572"/>
                    <a:pt x="409" y="569"/>
                  </a:cubicBezTo>
                  <a:cubicBezTo>
                    <a:pt x="409" y="573"/>
                    <a:pt x="414" y="575"/>
                    <a:pt x="415" y="580"/>
                  </a:cubicBezTo>
                  <a:cubicBezTo>
                    <a:pt x="417" y="580"/>
                    <a:pt x="423" y="578"/>
                    <a:pt x="424" y="576"/>
                  </a:cubicBezTo>
                  <a:cubicBezTo>
                    <a:pt x="425" y="573"/>
                    <a:pt x="422" y="570"/>
                    <a:pt x="423" y="568"/>
                  </a:cubicBezTo>
                  <a:cubicBezTo>
                    <a:pt x="428" y="567"/>
                    <a:pt x="435" y="568"/>
                    <a:pt x="434" y="561"/>
                  </a:cubicBezTo>
                  <a:cubicBezTo>
                    <a:pt x="439" y="560"/>
                    <a:pt x="438" y="564"/>
                    <a:pt x="442" y="561"/>
                  </a:cubicBezTo>
                  <a:cubicBezTo>
                    <a:pt x="443" y="560"/>
                    <a:pt x="444" y="558"/>
                    <a:pt x="445" y="557"/>
                  </a:cubicBezTo>
                  <a:cubicBezTo>
                    <a:pt x="447" y="556"/>
                    <a:pt x="450" y="556"/>
                    <a:pt x="452" y="553"/>
                  </a:cubicBezTo>
                  <a:cubicBezTo>
                    <a:pt x="453" y="550"/>
                    <a:pt x="452" y="546"/>
                    <a:pt x="452" y="543"/>
                  </a:cubicBezTo>
                  <a:cubicBezTo>
                    <a:pt x="453" y="542"/>
                    <a:pt x="454" y="541"/>
                    <a:pt x="453" y="539"/>
                  </a:cubicBezTo>
                  <a:cubicBezTo>
                    <a:pt x="452" y="538"/>
                    <a:pt x="447" y="537"/>
                    <a:pt x="446" y="536"/>
                  </a:cubicBezTo>
                  <a:cubicBezTo>
                    <a:pt x="444" y="535"/>
                    <a:pt x="432" y="528"/>
                    <a:pt x="434" y="523"/>
                  </a:cubicBezTo>
                  <a:cubicBezTo>
                    <a:pt x="436" y="519"/>
                    <a:pt x="446" y="521"/>
                    <a:pt x="448" y="523"/>
                  </a:cubicBezTo>
                  <a:cubicBezTo>
                    <a:pt x="450" y="526"/>
                    <a:pt x="452" y="529"/>
                    <a:pt x="454" y="532"/>
                  </a:cubicBezTo>
                  <a:cubicBezTo>
                    <a:pt x="455" y="534"/>
                    <a:pt x="459" y="535"/>
                    <a:pt x="460" y="538"/>
                  </a:cubicBezTo>
                  <a:cubicBezTo>
                    <a:pt x="459" y="532"/>
                    <a:pt x="464" y="532"/>
                    <a:pt x="467" y="528"/>
                  </a:cubicBezTo>
                  <a:cubicBezTo>
                    <a:pt x="469" y="527"/>
                    <a:pt x="469" y="525"/>
                    <a:pt x="470" y="523"/>
                  </a:cubicBezTo>
                  <a:cubicBezTo>
                    <a:pt x="472" y="522"/>
                    <a:pt x="474" y="520"/>
                    <a:pt x="474" y="517"/>
                  </a:cubicBezTo>
                  <a:cubicBezTo>
                    <a:pt x="473" y="513"/>
                    <a:pt x="466" y="511"/>
                    <a:pt x="474" y="508"/>
                  </a:cubicBezTo>
                  <a:cubicBezTo>
                    <a:pt x="476" y="507"/>
                    <a:pt x="479" y="507"/>
                    <a:pt x="482" y="507"/>
                  </a:cubicBezTo>
                  <a:cubicBezTo>
                    <a:pt x="484" y="507"/>
                    <a:pt x="487" y="508"/>
                    <a:pt x="489" y="507"/>
                  </a:cubicBezTo>
                  <a:cubicBezTo>
                    <a:pt x="491" y="506"/>
                    <a:pt x="491" y="505"/>
                    <a:pt x="492" y="503"/>
                  </a:cubicBezTo>
                  <a:cubicBezTo>
                    <a:pt x="495" y="499"/>
                    <a:pt x="501" y="496"/>
                    <a:pt x="506" y="496"/>
                  </a:cubicBezTo>
                  <a:cubicBezTo>
                    <a:pt x="508" y="495"/>
                    <a:pt x="510" y="496"/>
                    <a:pt x="513" y="495"/>
                  </a:cubicBezTo>
                  <a:cubicBezTo>
                    <a:pt x="515" y="495"/>
                    <a:pt x="517" y="493"/>
                    <a:pt x="519" y="493"/>
                  </a:cubicBezTo>
                  <a:cubicBezTo>
                    <a:pt x="520" y="493"/>
                    <a:pt x="522" y="494"/>
                    <a:pt x="523" y="495"/>
                  </a:cubicBezTo>
                  <a:cubicBezTo>
                    <a:pt x="524" y="495"/>
                    <a:pt x="528" y="495"/>
                    <a:pt x="529" y="495"/>
                  </a:cubicBezTo>
                  <a:cubicBezTo>
                    <a:pt x="533" y="496"/>
                    <a:pt x="533" y="495"/>
                    <a:pt x="535" y="492"/>
                  </a:cubicBezTo>
                  <a:cubicBezTo>
                    <a:pt x="537" y="489"/>
                    <a:pt x="538" y="489"/>
                    <a:pt x="538" y="486"/>
                  </a:cubicBezTo>
                  <a:cubicBezTo>
                    <a:pt x="538" y="485"/>
                    <a:pt x="537" y="483"/>
                    <a:pt x="539" y="481"/>
                  </a:cubicBezTo>
                  <a:cubicBezTo>
                    <a:pt x="543" y="484"/>
                    <a:pt x="541" y="491"/>
                    <a:pt x="542" y="495"/>
                  </a:cubicBezTo>
                  <a:cubicBezTo>
                    <a:pt x="545" y="495"/>
                    <a:pt x="548" y="494"/>
                    <a:pt x="550" y="496"/>
                  </a:cubicBezTo>
                  <a:cubicBezTo>
                    <a:pt x="553" y="497"/>
                    <a:pt x="558" y="502"/>
                    <a:pt x="557" y="505"/>
                  </a:cubicBezTo>
                  <a:cubicBezTo>
                    <a:pt x="552" y="506"/>
                    <a:pt x="547" y="503"/>
                    <a:pt x="543" y="502"/>
                  </a:cubicBezTo>
                  <a:cubicBezTo>
                    <a:pt x="540" y="502"/>
                    <a:pt x="537" y="501"/>
                    <a:pt x="534" y="501"/>
                  </a:cubicBezTo>
                  <a:cubicBezTo>
                    <a:pt x="532" y="501"/>
                    <a:pt x="521" y="502"/>
                    <a:pt x="521" y="506"/>
                  </a:cubicBezTo>
                  <a:cubicBezTo>
                    <a:pt x="526" y="507"/>
                    <a:pt x="529" y="510"/>
                    <a:pt x="533" y="512"/>
                  </a:cubicBezTo>
                  <a:cubicBezTo>
                    <a:pt x="535" y="514"/>
                    <a:pt x="539" y="516"/>
                    <a:pt x="537" y="519"/>
                  </a:cubicBezTo>
                  <a:cubicBezTo>
                    <a:pt x="536" y="521"/>
                    <a:pt x="532" y="519"/>
                    <a:pt x="531" y="521"/>
                  </a:cubicBezTo>
                  <a:cubicBezTo>
                    <a:pt x="528" y="525"/>
                    <a:pt x="533" y="524"/>
                    <a:pt x="534" y="525"/>
                  </a:cubicBezTo>
                  <a:cubicBezTo>
                    <a:pt x="537" y="526"/>
                    <a:pt x="538" y="528"/>
                    <a:pt x="540" y="530"/>
                  </a:cubicBezTo>
                  <a:cubicBezTo>
                    <a:pt x="542" y="532"/>
                    <a:pt x="545" y="533"/>
                    <a:pt x="548" y="534"/>
                  </a:cubicBezTo>
                  <a:cubicBezTo>
                    <a:pt x="550" y="535"/>
                    <a:pt x="552" y="536"/>
                    <a:pt x="555" y="536"/>
                  </a:cubicBezTo>
                  <a:cubicBezTo>
                    <a:pt x="557" y="537"/>
                    <a:pt x="558" y="536"/>
                    <a:pt x="560" y="536"/>
                  </a:cubicBezTo>
                  <a:cubicBezTo>
                    <a:pt x="563" y="537"/>
                    <a:pt x="563" y="540"/>
                    <a:pt x="566" y="542"/>
                  </a:cubicBezTo>
                  <a:cubicBezTo>
                    <a:pt x="569" y="543"/>
                    <a:pt x="569" y="540"/>
                    <a:pt x="571" y="538"/>
                  </a:cubicBezTo>
                  <a:cubicBezTo>
                    <a:pt x="574" y="537"/>
                    <a:pt x="578" y="539"/>
                    <a:pt x="581" y="539"/>
                  </a:cubicBezTo>
                  <a:cubicBezTo>
                    <a:pt x="584" y="539"/>
                    <a:pt x="586" y="540"/>
                    <a:pt x="589" y="540"/>
                  </a:cubicBezTo>
                  <a:cubicBezTo>
                    <a:pt x="591" y="540"/>
                    <a:pt x="595" y="540"/>
                    <a:pt x="597" y="540"/>
                  </a:cubicBezTo>
                  <a:cubicBezTo>
                    <a:pt x="599" y="540"/>
                    <a:pt x="603" y="540"/>
                    <a:pt x="604" y="539"/>
                  </a:cubicBezTo>
                  <a:cubicBezTo>
                    <a:pt x="606" y="538"/>
                    <a:pt x="608" y="535"/>
                    <a:pt x="610" y="535"/>
                  </a:cubicBezTo>
                  <a:cubicBezTo>
                    <a:pt x="612" y="534"/>
                    <a:pt x="616" y="534"/>
                    <a:pt x="618" y="534"/>
                  </a:cubicBezTo>
                  <a:cubicBezTo>
                    <a:pt x="618" y="537"/>
                    <a:pt x="621" y="537"/>
                    <a:pt x="622" y="538"/>
                  </a:cubicBezTo>
                  <a:cubicBezTo>
                    <a:pt x="624" y="540"/>
                    <a:pt x="623" y="542"/>
                    <a:pt x="627" y="542"/>
                  </a:cubicBezTo>
                  <a:cubicBezTo>
                    <a:pt x="632" y="541"/>
                    <a:pt x="633" y="533"/>
                    <a:pt x="637" y="532"/>
                  </a:cubicBezTo>
                  <a:cubicBezTo>
                    <a:pt x="637" y="532"/>
                    <a:pt x="637" y="532"/>
                    <a:pt x="637" y="531"/>
                  </a:cubicBezTo>
                  <a:cubicBezTo>
                    <a:pt x="634" y="526"/>
                    <a:pt x="640" y="526"/>
                    <a:pt x="642" y="526"/>
                  </a:cubicBezTo>
                  <a:cubicBezTo>
                    <a:pt x="646" y="526"/>
                    <a:pt x="647" y="524"/>
                    <a:pt x="650" y="526"/>
                  </a:cubicBezTo>
                  <a:cubicBezTo>
                    <a:pt x="653" y="528"/>
                    <a:pt x="654" y="534"/>
                    <a:pt x="658" y="536"/>
                  </a:cubicBezTo>
                  <a:cubicBezTo>
                    <a:pt x="661" y="537"/>
                    <a:pt x="663" y="535"/>
                    <a:pt x="666" y="535"/>
                  </a:cubicBezTo>
                  <a:cubicBezTo>
                    <a:pt x="668" y="535"/>
                    <a:pt x="669" y="536"/>
                    <a:pt x="671" y="536"/>
                  </a:cubicBezTo>
                  <a:cubicBezTo>
                    <a:pt x="676" y="536"/>
                    <a:pt x="678" y="531"/>
                    <a:pt x="675" y="527"/>
                  </a:cubicBezTo>
                  <a:cubicBezTo>
                    <a:pt x="678" y="527"/>
                    <a:pt x="681" y="528"/>
                    <a:pt x="683" y="529"/>
                  </a:cubicBezTo>
                  <a:cubicBezTo>
                    <a:pt x="686" y="530"/>
                    <a:pt x="690" y="533"/>
                    <a:pt x="692" y="533"/>
                  </a:cubicBezTo>
                  <a:cubicBezTo>
                    <a:pt x="693" y="533"/>
                    <a:pt x="694" y="533"/>
                    <a:pt x="695" y="533"/>
                  </a:cubicBezTo>
                  <a:cubicBezTo>
                    <a:pt x="695" y="533"/>
                    <a:pt x="695" y="532"/>
                    <a:pt x="696" y="532"/>
                  </a:cubicBezTo>
                  <a:cubicBezTo>
                    <a:pt x="696" y="533"/>
                    <a:pt x="695" y="533"/>
                    <a:pt x="695" y="533"/>
                  </a:cubicBezTo>
                  <a:cubicBezTo>
                    <a:pt x="693" y="535"/>
                    <a:pt x="691" y="537"/>
                    <a:pt x="690" y="539"/>
                  </a:cubicBezTo>
                  <a:cubicBezTo>
                    <a:pt x="688" y="541"/>
                    <a:pt x="687" y="542"/>
                    <a:pt x="688" y="545"/>
                  </a:cubicBezTo>
                  <a:cubicBezTo>
                    <a:pt x="692" y="545"/>
                    <a:pt x="696" y="544"/>
                    <a:pt x="698" y="540"/>
                  </a:cubicBezTo>
                  <a:cubicBezTo>
                    <a:pt x="698" y="538"/>
                    <a:pt x="698" y="535"/>
                    <a:pt x="698" y="533"/>
                  </a:cubicBezTo>
                  <a:cubicBezTo>
                    <a:pt x="700" y="533"/>
                    <a:pt x="701" y="532"/>
                    <a:pt x="702" y="532"/>
                  </a:cubicBezTo>
                  <a:cubicBezTo>
                    <a:pt x="705" y="531"/>
                    <a:pt x="707" y="530"/>
                    <a:pt x="709" y="530"/>
                  </a:cubicBezTo>
                  <a:cubicBezTo>
                    <a:pt x="712" y="529"/>
                    <a:pt x="719" y="527"/>
                    <a:pt x="721" y="525"/>
                  </a:cubicBezTo>
                  <a:cubicBezTo>
                    <a:pt x="723" y="522"/>
                    <a:pt x="722" y="518"/>
                    <a:pt x="722" y="515"/>
                  </a:cubicBezTo>
                  <a:cubicBezTo>
                    <a:pt x="723" y="513"/>
                    <a:pt x="723" y="510"/>
                    <a:pt x="724" y="509"/>
                  </a:cubicBezTo>
                  <a:cubicBezTo>
                    <a:pt x="725" y="508"/>
                    <a:pt x="728" y="505"/>
                    <a:pt x="730" y="506"/>
                  </a:cubicBezTo>
                  <a:cubicBezTo>
                    <a:pt x="734" y="508"/>
                    <a:pt x="729" y="514"/>
                    <a:pt x="736" y="512"/>
                  </a:cubicBezTo>
                  <a:cubicBezTo>
                    <a:pt x="737" y="510"/>
                    <a:pt x="737" y="507"/>
                    <a:pt x="737" y="506"/>
                  </a:cubicBezTo>
                  <a:cubicBezTo>
                    <a:pt x="736" y="504"/>
                    <a:pt x="734" y="503"/>
                    <a:pt x="734" y="501"/>
                  </a:cubicBezTo>
                  <a:cubicBezTo>
                    <a:pt x="733" y="499"/>
                    <a:pt x="733" y="493"/>
                    <a:pt x="734" y="490"/>
                  </a:cubicBezTo>
                  <a:cubicBezTo>
                    <a:pt x="737" y="489"/>
                    <a:pt x="740" y="501"/>
                    <a:pt x="742" y="502"/>
                  </a:cubicBezTo>
                  <a:cubicBezTo>
                    <a:pt x="746" y="506"/>
                    <a:pt x="752" y="500"/>
                    <a:pt x="754" y="497"/>
                  </a:cubicBezTo>
                  <a:cubicBezTo>
                    <a:pt x="758" y="491"/>
                    <a:pt x="761" y="484"/>
                    <a:pt x="769" y="482"/>
                  </a:cubicBezTo>
                  <a:cubicBezTo>
                    <a:pt x="772" y="482"/>
                    <a:pt x="775" y="482"/>
                    <a:pt x="778" y="482"/>
                  </a:cubicBezTo>
                  <a:cubicBezTo>
                    <a:pt x="781" y="482"/>
                    <a:pt x="784" y="483"/>
                    <a:pt x="786" y="483"/>
                  </a:cubicBezTo>
                  <a:cubicBezTo>
                    <a:pt x="792" y="485"/>
                    <a:pt x="791" y="482"/>
                    <a:pt x="796" y="479"/>
                  </a:cubicBezTo>
                  <a:cubicBezTo>
                    <a:pt x="797" y="478"/>
                    <a:pt x="800" y="478"/>
                    <a:pt x="801" y="478"/>
                  </a:cubicBezTo>
                  <a:cubicBezTo>
                    <a:pt x="805" y="477"/>
                    <a:pt x="809" y="477"/>
                    <a:pt x="813" y="477"/>
                  </a:cubicBezTo>
                  <a:cubicBezTo>
                    <a:pt x="816" y="476"/>
                    <a:pt x="821" y="475"/>
                    <a:pt x="823" y="477"/>
                  </a:cubicBezTo>
                  <a:cubicBezTo>
                    <a:pt x="824" y="473"/>
                    <a:pt x="832" y="470"/>
                    <a:pt x="836" y="469"/>
                  </a:cubicBezTo>
                  <a:cubicBezTo>
                    <a:pt x="839" y="468"/>
                    <a:pt x="846" y="470"/>
                    <a:pt x="848" y="467"/>
                  </a:cubicBezTo>
                  <a:cubicBezTo>
                    <a:pt x="851" y="470"/>
                    <a:pt x="856" y="461"/>
                    <a:pt x="857" y="459"/>
                  </a:cubicBezTo>
                  <a:cubicBezTo>
                    <a:pt x="860" y="456"/>
                    <a:pt x="861" y="454"/>
                    <a:pt x="865" y="453"/>
                  </a:cubicBezTo>
                  <a:cubicBezTo>
                    <a:pt x="867" y="453"/>
                    <a:pt x="870" y="453"/>
                    <a:pt x="872" y="453"/>
                  </a:cubicBezTo>
                  <a:cubicBezTo>
                    <a:pt x="876" y="452"/>
                    <a:pt x="879" y="449"/>
                    <a:pt x="883" y="448"/>
                  </a:cubicBezTo>
                  <a:cubicBezTo>
                    <a:pt x="886" y="448"/>
                    <a:pt x="889" y="449"/>
                    <a:pt x="892" y="448"/>
                  </a:cubicBezTo>
                  <a:cubicBezTo>
                    <a:pt x="895" y="448"/>
                    <a:pt x="898" y="448"/>
                    <a:pt x="901" y="447"/>
                  </a:cubicBezTo>
                  <a:cubicBezTo>
                    <a:pt x="905" y="447"/>
                    <a:pt x="907" y="446"/>
                    <a:pt x="910" y="443"/>
                  </a:cubicBezTo>
                  <a:cubicBezTo>
                    <a:pt x="912" y="442"/>
                    <a:pt x="914" y="441"/>
                    <a:pt x="916" y="441"/>
                  </a:cubicBezTo>
                  <a:cubicBezTo>
                    <a:pt x="919" y="440"/>
                    <a:pt x="920" y="444"/>
                    <a:pt x="923" y="444"/>
                  </a:cubicBezTo>
                  <a:cubicBezTo>
                    <a:pt x="924" y="444"/>
                    <a:pt x="926" y="443"/>
                    <a:pt x="927" y="442"/>
                  </a:cubicBezTo>
                  <a:cubicBezTo>
                    <a:pt x="922" y="441"/>
                    <a:pt x="918" y="438"/>
                    <a:pt x="912" y="437"/>
                  </a:cubicBezTo>
                  <a:cubicBezTo>
                    <a:pt x="907" y="437"/>
                    <a:pt x="906" y="438"/>
                    <a:pt x="906" y="432"/>
                  </a:cubicBezTo>
                  <a:cubicBezTo>
                    <a:pt x="905" y="427"/>
                    <a:pt x="904" y="422"/>
                    <a:pt x="905" y="417"/>
                  </a:cubicBezTo>
                  <a:cubicBezTo>
                    <a:pt x="906" y="414"/>
                    <a:pt x="908" y="410"/>
                    <a:pt x="911" y="408"/>
                  </a:cubicBezTo>
                  <a:cubicBezTo>
                    <a:pt x="914" y="407"/>
                    <a:pt x="915" y="407"/>
                    <a:pt x="917" y="405"/>
                  </a:cubicBezTo>
                  <a:cubicBezTo>
                    <a:pt x="919" y="403"/>
                    <a:pt x="920" y="402"/>
                    <a:pt x="923" y="401"/>
                  </a:cubicBezTo>
                  <a:cubicBezTo>
                    <a:pt x="926" y="400"/>
                    <a:pt x="931" y="403"/>
                    <a:pt x="934" y="401"/>
                  </a:cubicBezTo>
                  <a:cubicBezTo>
                    <a:pt x="938" y="399"/>
                    <a:pt x="935" y="394"/>
                    <a:pt x="937" y="391"/>
                  </a:cubicBezTo>
                  <a:cubicBezTo>
                    <a:pt x="939" y="389"/>
                    <a:pt x="943" y="390"/>
                    <a:pt x="946" y="390"/>
                  </a:cubicBezTo>
                  <a:cubicBezTo>
                    <a:pt x="947" y="390"/>
                    <a:pt x="949" y="389"/>
                    <a:pt x="949" y="389"/>
                  </a:cubicBezTo>
                  <a:cubicBezTo>
                    <a:pt x="951" y="389"/>
                    <a:pt x="952" y="391"/>
                    <a:pt x="954" y="391"/>
                  </a:cubicBezTo>
                  <a:cubicBezTo>
                    <a:pt x="955" y="391"/>
                    <a:pt x="957" y="389"/>
                    <a:pt x="958" y="389"/>
                  </a:cubicBezTo>
                  <a:cubicBezTo>
                    <a:pt x="961" y="387"/>
                    <a:pt x="964" y="387"/>
                    <a:pt x="967" y="387"/>
                  </a:cubicBezTo>
                  <a:cubicBezTo>
                    <a:pt x="972" y="387"/>
                    <a:pt x="976" y="387"/>
                    <a:pt x="979" y="388"/>
                  </a:cubicBezTo>
                  <a:cubicBezTo>
                    <a:pt x="984" y="390"/>
                    <a:pt x="987" y="391"/>
                    <a:pt x="992" y="387"/>
                  </a:cubicBezTo>
                  <a:cubicBezTo>
                    <a:pt x="993" y="386"/>
                    <a:pt x="994" y="384"/>
                    <a:pt x="995" y="383"/>
                  </a:cubicBezTo>
                  <a:cubicBezTo>
                    <a:pt x="997" y="382"/>
                    <a:pt x="998" y="382"/>
                    <a:pt x="999" y="381"/>
                  </a:cubicBezTo>
                  <a:cubicBezTo>
                    <a:pt x="1001" y="379"/>
                    <a:pt x="1000" y="379"/>
                    <a:pt x="1001" y="377"/>
                  </a:cubicBezTo>
                  <a:cubicBezTo>
                    <a:pt x="1002" y="371"/>
                    <a:pt x="1000" y="365"/>
                    <a:pt x="1002" y="359"/>
                  </a:cubicBezTo>
                  <a:cubicBezTo>
                    <a:pt x="1003" y="357"/>
                    <a:pt x="1005" y="355"/>
                    <a:pt x="1006" y="353"/>
                  </a:cubicBezTo>
                  <a:cubicBezTo>
                    <a:pt x="1007" y="352"/>
                    <a:pt x="1010" y="352"/>
                    <a:pt x="1009" y="349"/>
                  </a:cubicBezTo>
                  <a:cubicBezTo>
                    <a:pt x="1005" y="349"/>
                    <a:pt x="1004" y="349"/>
                    <a:pt x="1002" y="346"/>
                  </a:cubicBezTo>
                  <a:cubicBezTo>
                    <a:pt x="1002" y="347"/>
                    <a:pt x="1001" y="347"/>
                    <a:pt x="1001" y="347"/>
                  </a:cubicBezTo>
                  <a:cubicBezTo>
                    <a:pt x="998" y="342"/>
                    <a:pt x="998" y="336"/>
                    <a:pt x="997" y="331"/>
                  </a:cubicBezTo>
                  <a:cubicBezTo>
                    <a:pt x="995" y="331"/>
                    <a:pt x="994" y="331"/>
                    <a:pt x="992" y="331"/>
                  </a:cubicBezTo>
                  <a:cubicBezTo>
                    <a:pt x="991" y="326"/>
                    <a:pt x="992" y="319"/>
                    <a:pt x="992" y="314"/>
                  </a:cubicBezTo>
                  <a:cubicBezTo>
                    <a:pt x="992" y="313"/>
                    <a:pt x="991" y="308"/>
                    <a:pt x="992" y="306"/>
                  </a:cubicBezTo>
                  <a:cubicBezTo>
                    <a:pt x="994" y="302"/>
                    <a:pt x="1014" y="306"/>
                    <a:pt x="1011" y="300"/>
                  </a:cubicBezTo>
                  <a:cubicBezTo>
                    <a:pt x="1010" y="297"/>
                    <a:pt x="1003" y="298"/>
                    <a:pt x="1001" y="298"/>
                  </a:cubicBezTo>
                  <a:cubicBezTo>
                    <a:pt x="995" y="298"/>
                    <a:pt x="993" y="295"/>
                    <a:pt x="988" y="291"/>
                  </a:cubicBezTo>
                  <a:cubicBezTo>
                    <a:pt x="983" y="287"/>
                    <a:pt x="982" y="283"/>
                    <a:pt x="990" y="282"/>
                  </a:cubicBezTo>
                  <a:cubicBezTo>
                    <a:pt x="996" y="282"/>
                    <a:pt x="1002" y="283"/>
                    <a:pt x="1008" y="282"/>
                  </a:cubicBezTo>
                  <a:cubicBezTo>
                    <a:pt x="1008" y="280"/>
                    <a:pt x="1008" y="278"/>
                    <a:pt x="1009" y="276"/>
                  </a:cubicBezTo>
                  <a:cubicBezTo>
                    <a:pt x="1012" y="269"/>
                    <a:pt x="1018" y="273"/>
                    <a:pt x="1024" y="269"/>
                  </a:cubicBezTo>
                  <a:cubicBezTo>
                    <a:pt x="1026" y="267"/>
                    <a:pt x="1026" y="266"/>
                    <a:pt x="1024" y="264"/>
                  </a:cubicBezTo>
                  <a:moveTo>
                    <a:pt x="134" y="165"/>
                  </a:moveTo>
                  <a:cubicBezTo>
                    <a:pt x="134" y="165"/>
                    <a:pt x="134" y="165"/>
                    <a:pt x="134" y="165"/>
                  </a:cubicBezTo>
                  <a:cubicBezTo>
                    <a:pt x="134" y="165"/>
                    <a:pt x="134" y="165"/>
                    <a:pt x="133" y="165"/>
                  </a:cubicBezTo>
                  <a:lnTo>
                    <a:pt x="134" y="165"/>
                  </a:lnTo>
                  <a:close/>
                </a:path>
              </a:pathLst>
            </a:custGeom>
            <a:solidFill>
              <a:schemeClr val="bg2">
                <a:lumMod val="50000"/>
              </a:schemeClr>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4" name="Freeform 6">
              <a:extLst>
                <a:ext uri="{FF2B5EF4-FFF2-40B4-BE49-F238E27FC236}">
                  <a16:creationId xmlns:a16="http://schemas.microsoft.com/office/drawing/2014/main" id="{9536E701-6C1D-09DF-3A34-4796D12C4A24}"/>
                </a:ext>
              </a:extLst>
            </p:cNvPr>
            <p:cNvSpPr>
              <a:spLocks/>
            </p:cNvSpPr>
            <p:nvPr/>
          </p:nvSpPr>
          <p:spPr bwMode="auto">
            <a:xfrm>
              <a:off x="5603057" y="5072646"/>
              <a:ext cx="53527" cy="32318"/>
            </a:xfrm>
            <a:custGeom>
              <a:avLst/>
              <a:gdLst/>
              <a:ahLst/>
              <a:cxnLst>
                <a:cxn ang="0">
                  <a:pos x="17" y="3"/>
                </a:cxn>
                <a:cxn ang="0">
                  <a:pos x="15" y="1"/>
                </a:cxn>
                <a:cxn ang="0">
                  <a:pos x="13" y="0"/>
                </a:cxn>
                <a:cxn ang="0">
                  <a:pos x="10" y="4"/>
                </a:cxn>
                <a:cxn ang="0">
                  <a:pos x="9" y="5"/>
                </a:cxn>
                <a:cxn ang="0">
                  <a:pos x="8" y="6"/>
                </a:cxn>
                <a:cxn ang="0">
                  <a:pos x="7" y="6"/>
                </a:cxn>
                <a:cxn ang="0">
                  <a:pos x="7" y="7"/>
                </a:cxn>
                <a:cxn ang="0">
                  <a:pos x="1" y="10"/>
                </a:cxn>
                <a:cxn ang="0">
                  <a:pos x="1" y="14"/>
                </a:cxn>
                <a:cxn ang="0">
                  <a:pos x="5" y="19"/>
                </a:cxn>
                <a:cxn ang="0">
                  <a:pos x="9" y="22"/>
                </a:cxn>
                <a:cxn ang="0">
                  <a:pos x="15" y="22"/>
                </a:cxn>
                <a:cxn ang="0">
                  <a:pos x="18" y="22"/>
                </a:cxn>
                <a:cxn ang="0">
                  <a:pos x="20" y="21"/>
                </a:cxn>
                <a:cxn ang="0">
                  <a:pos x="22" y="21"/>
                </a:cxn>
                <a:cxn ang="0">
                  <a:pos x="25" y="21"/>
                </a:cxn>
                <a:cxn ang="0">
                  <a:pos x="29" y="22"/>
                </a:cxn>
                <a:cxn ang="0">
                  <a:pos x="32" y="24"/>
                </a:cxn>
                <a:cxn ang="0">
                  <a:pos x="39" y="26"/>
                </a:cxn>
                <a:cxn ang="0">
                  <a:pos x="44" y="25"/>
                </a:cxn>
                <a:cxn ang="0">
                  <a:pos x="44" y="19"/>
                </a:cxn>
                <a:cxn ang="0">
                  <a:pos x="43" y="16"/>
                </a:cxn>
                <a:cxn ang="0">
                  <a:pos x="42" y="13"/>
                </a:cxn>
                <a:cxn ang="0">
                  <a:pos x="38" y="10"/>
                </a:cxn>
                <a:cxn ang="0">
                  <a:pos x="35" y="9"/>
                </a:cxn>
                <a:cxn ang="0">
                  <a:pos x="33" y="9"/>
                </a:cxn>
                <a:cxn ang="0">
                  <a:pos x="27" y="5"/>
                </a:cxn>
                <a:cxn ang="0">
                  <a:pos x="23" y="4"/>
                </a:cxn>
                <a:cxn ang="0">
                  <a:pos x="20" y="3"/>
                </a:cxn>
                <a:cxn ang="0">
                  <a:pos x="17" y="3"/>
                </a:cxn>
              </a:cxnLst>
              <a:rect l="0" t="0" r="r" b="b"/>
              <a:pathLst>
                <a:path w="45" h="27">
                  <a:moveTo>
                    <a:pt x="17" y="3"/>
                  </a:moveTo>
                  <a:cubicBezTo>
                    <a:pt x="17" y="2"/>
                    <a:pt x="16" y="2"/>
                    <a:pt x="15" y="1"/>
                  </a:cubicBezTo>
                  <a:cubicBezTo>
                    <a:pt x="14" y="1"/>
                    <a:pt x="13" y="0"/>
                    <a:pt x="13" y="0"/>
                  </a:cubicBezTo>
                  <a:cubicBezTo>
                    <a:pt x="11" y="1"/>
                    <a:pt x="11" y="2"/>
                    <a:pt x="10" y="4"/>
                  </a:cubicBezTo>
                  <a:cubicBezTo>
                    <a:pt x="10" y="4"/>
                    <a:pt x="10" y="5"/>
                    <a:pt x="9" y="5"/>
                  </a:cubicBezTo>
                  <a:cubicBezTo>
                    <a:pt x="9" y="5"/>
                    <a:pt x="9" y="6"/>
                    <a:pt x="8" y="6"/>
                  </a:cubicBezTo>
                  <a:cubicBezTo>
                    <a:pt x="8" y="6"/>
                    <a:pt x="8" y="6"/>
                    <a:pt x="7" y="6"/>
                  </a:cubicBezTo>
                  <a:cubicBezTo>
                    <a:pt x="7" y="6"/>
                    <a:pt x="7" y="6"/>
                    <a:pt x="7" y="7"/>
                  </a:cubicBezTo>
                  <a:cubicBezTo>
                    <a:pt x="5" y="8"/>
                    <a:pt x="2" y="8"/>
                    <a:pt x="1" y="10"/>
                  </a:cubicBezTo>
                  <a:cubicBezTo>
                    <a:pt x="0" y="11"/>
                    <a:pt x="0" y="13"/>
                    <a:pt x="1" y="14"/>
                  </a:cubicBezTo>
                  <a:cubicBezTo>
                    <a:pt x="1" y="16"/>
                    <a:pt x="3" y="17"/>
                    <a:pt x="5" y="19"/>
                  </a:cubicBezTo>
                  <a:cubicBezTo>
                    <a:pt x="6" y="20"/>
                    <a:pt x="7" y="21"/>
                    <a:pt x="9" y="22"/>
                  </a:cubicBezTo>
                  <a:cubicBezTo>
                    <a:pt x="11" y="22"/>
                    <a:pt x="13" y="22"/>
                    <a:pt x="15" y="22"/>
                  </a:cubicBezTo>
                  <a:cubicBezTo>
                    <a:pt x="16" y="23"/>
                    <a:pt x="17" y="23"/>
                    <a:pt x="18" y="22"/>
                  </a:cubicBezTo>
                  <a:cubicBezTo>
                    <a:pt x="19" y="22"/>
                    <a:pt x="19" y="22"/>
                    <a:pt x="20" y="21"/>
                  </a:cubicBezTo>
                  <a:cubicBezTo>
                    <a:pt x="20" y="21"/>
                    <a:pt x="21" y="21"/>
                    <a:pt x="22" y="21"/>
                  </a:cubicBezTo>
                  <a:cubicBezTo>
                    <a:pt x="23" y="21"/>
                    <a:pt x="24" y="21"/>
                    <a:pt x="25" y="21"/>
                  </a:cubicBezTo>
                  <a:cubicBezTo>
                    <a:pt x="27" y="21"/>
                    <a:pt x="28" y="22"/>
                    <a:pt x="29" y="22"/>
                  </a:cubicBezTo>
                  <a:cubicBezTo>
                    <a:pt x="30" y="22"/>
                    <a:pt x="31" y="23"/>
                    <a:pt x="32" y="24"/>
                  </a:cubicBezTo>
                  <a:cubicBezTo>
                    <a:pt x="34" y="25"/>
                    <a:pt x="36" y="26"/>
                    <a:pt x="39" y="26"/>
                  </a:cubicBezTo>
                  <a:cubicBezTo>
                    <a:pt x="40" y="27"/>
                    <a:pt x="43" y="27"/>
                    <a:pt x="44" y="25"/>
                  </a:cubicBezTo>
                  <a:cubicBezTo>
                    <a:pt x="45" y="23"/>
                    <a:pt x="44" y="21"/>
                    <a:pt x="44" y="19"/>
                  </a:cubicBezTo>
                  <a:cubicBezTo>
                    <a:pt x="43" y="18"/>
                    <a:pt x="43" y="17"/>
                    <a:pt x="43" y="16"/>
                  </a:cubicBezTo>
                  <a:cubicBezTo>
                    <a:pt x="43" y="15"/>
                    <a:pt x="43" y="14"/>
                    <a:pt x="42" y="13"/>
                  </a:cubicBezTo>
                  <a:cubicBezTo>
                    <a:pt x="41" y="11"/>
                    <a:pt x="39" y="11"/>
                    <a:pt x="38" y="10"/>
                  </a:cubicBezTo>
                  <a:cubicBezTo>
                    <a:pt x="37" y="10"/>
                    <a:pt x="36" y="9"/>
                    <a:pt x="35" y="9"/>
                  </a:cubicBezTo>
                  <a:cubicBezTo>
                    <a:pt x="34" y="9"/>
                    <a:pt x="34" y="9"/>
                    <a:pt x="33" y="9"/>
                  </a:cubicBezTo>
                  <a:cubicBezTo>
                    <a:pt x="31" y="8"/>
                    <a:pt x="29" y="6"/>
                    <a:pt x="27" y="5"/>
                  </a:cubicBezTo>
                  <a:cubicBezTo>
                    <a:pt x="26" y="5"/>
                    <a:pt x="24" y="5"/>
                    <a:pt x="23" y="4"/>
                  </a:cubicBezTo>
                  <a:cubicBezTo>
                    <a:pt x="22" y="4"/>
                    <a:pt x="21" y="4"/>
                    <a:pt x="20" y="3"/>
                  </a:cubicBezTo>
                  <a:cubicBezTo>
                    <a:pt x="20" y="3"/>
                    <a:pt x="19" y="4"/>
                    <a:pt x="17" y="3"/>
                  </a:cubicBezTo>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8" name="Freeform 7">
              <a:extLst>
                <a:ext uri="{FF2B5EF4-FFF2-40B4-BE49-F238E27FC236}">
                  <a16:creationId xmlns:a16="http://schemas.microsoft.com/office/drawing/2014/main" id="{B9541FC1-1E0B-183B-9D8A-361A1666B1CB}"/>
                </a:ext>
              </a:extLst>
            </p:cNvPr>
            <p:cNvSpPr>
              <a:spLocks noEditPoints="1"/>
            </p:cNvSpPr>
            <p:nvPr/>
          </p:nvSpPr>
          <p:spPr bwMode="auto">
            <a:xfrm>
              <a:off x="4852673" y="3849611"/>
              <a:ext cx="294902" cy="429225"/>
            </a:xfrm>
            <a:custGeom>
              <a:avLst/>
              <a:gdLst/>
              <a:ahLst/>
              <a:cxnLst>
                <a:cxn ang="0">
                  <a:pos x="182" y="8"/>
                </a:cxn>
                <a:cxn ang="0">
                  <a:pos x="163" y="8"/>
                </a:cxn>
                <a:cxn ang="0">
                  <a:pos x="124" y="24"/>
                </a:cxn>
                <a:cxn ang="0">
                  <a:pos x="114" y="53"/>
                </a:cxn>
                <a:cxn ang="0">
                  <a:pos x="94" y="68"/>
                </a:cxn>
                <a:cxn ang="0">
                  <a:pos x="127" y="72"/>
                </a:cxn>
                <a:cxn ang="0">
                  <a:pos x="110" y="90"/>
                </a:cxn>
                <a:cxn ang="0">
                  <a:pos x="100" y="105"/>
                </a:cxn>
                <a:cxn ang="0">
                  <a:pos x="75" y="113"/>
                </a:cxn>
                <a:cxn ang="0">
                  <a:pos x="33" y="106"/>
                </a:cxn>
                <a:cxn ang="0">
                  <a:pos x="31" y="131"/>
                </a:cxn>
                <a:cxn ang="0">
                  <a:pos x="14" y="139"/>
                </a:cxn>
                <a:cxn ang="0">
                  <a:pos x="40" y="142"/>
                </a:cxn>
                <a:cxn ang="0">
                  <a:pos x="35" y="153"/>
                </a:cxn>
                <a:cxn ang="0">
                  <a:pos x="24" y="179"/>
                </a:cxn>
                <a:cxn ang="0">
                  <a:pos x="37" y="189"/>
                </a:cxn>
                <a:cxn ang="0">
                  <a:pos x="45" y="197"/>
                </a:cxn>
                <a:cxn ang="0">
                  <a:pos x="74" y="214"/>
                </a:cxn>
                <a:cxn ang="0">
                  <a:pos x="55" y="240"/>
                </a:cxn>
                <a:cxn ang="0">
                  <a:pos x="39" y="257"/>
                </a:cxn>
                <a:cxn ang="0">
                  <a:pos x="70" y="260"/>
                </a:cxn>
                <a:cxn ang="0">
                  <a:pos x="40" y="289"/>
                </a:cxn>
                <a:cxn ang="0">
                  <a:pos x="4" y="292"/>
                </a:cxn>
                <a:cxn ang="0">
                  <a:pos x="24" y="304"/>
                </a:cxn>
                <a:cxn ang="0">
                  <a:pos x="23" y="310"/>
                </a:cxn>
                <a:cxn ang="0">
                  <a:pos x="10" y="331"/>
                </a:cxn>
                <a:cxn ang="0">
                  <a:pos x="51" y="325"/>
                </a:cxn>
                <a:cxn ang="0">
                  <a:pos x="19" y="346"/>
                </a:cxn>
                <a:cxn ang="0">
                  <a:pos x="56" y="341"/>
                </a:cxn>
                <a:cxn ang="0">
                  <a:pos x="60" y="357"/>
                </a:cxn>
                <a:cxn ang="0">
                  <a:pos x="104" y="344"/>
                </a:cxn>
                <a:cxn ang="0">
                  <a:pos x="134" y="322"/>
                </a:cxn>
                <a:cxn ang="0">
                  <a:pos x="173" y="302"/>
                </a:cxn>
                <a:cxn ang="0">
                  <a:pos x="208" y="294"/>
                </a:cxn>
                <a:cxn ang="0">
                  <a:pos x="219" y="277"/>
                </a:cxn>
                <a:cxn ang="0">
                  <a:pos x="238" y="240"/>
                </a:cxn>
                <a:cxn ang="0">
                  <a:pos x="230" y="195"/>
                </a:cxn>
                <a:cxn ang="0">
                  <a:pos x="245" y="187"/>
                </a:cxn>
                <a:cxn ang="0">
                  <a:pos x="225" y="161"/>
                </a:cxn>
                <a:cxn ang="0">
                  <a:pos x="231" y="134"/>
                </a:cxn>
                <a:cxn ang="0">
                  <a:pos x="234" y="126"/>
                </a:cxn>
                <a:cxn ang="0">
                  <a:pos x="218" y="123"/>
                </a:cxn>
                <a:cxn ang="0">
                  <a:pos x="201" y="112"/>
                </a:cxn>
                <a:cxn ang="0">
                  <a:pos x="184" y="95"/>
                </a:cxn>
                <a:cxn ang="0">
                  <a:pos x="172" y="114"/>
                </a:cxn>
                <a:cxn ang="0">
                  <a:pos x="153" y="114"/>
                </a:cxn>
                <a:cxn ang="0">
                  <a:pos x="137" y="104"/>
                </a:cxn>
                <a:cxn ang="0">
                  <a:pos x="130" y="90"/>
                </a:cxn>
                <a:cxn ang="0">
                  <a:pos x="149" y="73"/>
                </a:cxn>
                <a:cxn ang="0">
                  <a:pos x="147" y="63"/>
                </a:cxn>
                <a:cxn ang="0">
                  <a:pos x="165" y="46"/>
                </a:cxn>
                <a:cxn ang="0">
                  <a:pos x="184" y="28"/>
                </a:cxn>
                <a:cxn ang="0">
                  <a:pos x="191" y="16"/>
                </a:cxn>
                <a:cxn ang="0">
                  <a:pos x="240" y="128"/>
                </a:cxn>
                <a:cxn ang="0">
                  <a:pos x="216" y="17"/>
                </a:cxn>
                <a:cxn ang="0">
                  <a:pos x="214" y="18"/>
                </a:cxn>
              </a:cxnLst>
              <a:rect l="0" t="0" r="r" b="b"/>
              <a:pathLst>
                <a:path w="248" h="361">
                  <a:moveTo>
                    <a:pt x="203" y="10"/>
                  </a:moveTo>
                  <a:cubicBezTo>
                    <a:pt x="201" y="10"/>
                    <a:pt x="199" y="10"/>
                    <a:pt x="198" y="10"/>
                  </a:cubicBezTo>
                  <a:cubicBezTo>
                    <a:pt x="197" y="10"/>
                    <a:pt x="195" y="11"/>
                    <a:pt x="194" y="10"/>
                  </a:cubicBezTo>
                  <a:cubicBezTo>
                    <a:pt x="191" y="10"/>
                    <a:pt x="189" y="8"/>
                    <a:pt x="187" y="8"/>
                  </a:cubicBezTo>
                  <a:cubicBezTo>
                    <a:pt x="185" y="8"/>
                    <a:pt x="183" y="9"/>
                    <a:pt x="182" y="8"/>
                  </a:cubicBezTo>
                  <a:cubicBezTo>
                    <a:pt x="180" y="7"/>
                    <a:pt x="181" y="6"/>
                    <a:pt x="179" y="5"/>
                  </a:cubicBezTo>
                  <a:cubicBezTo>
                    <a:pt x="178" y="4"/>
                    <a:pt x="176" y="4"/>
                    <a:pt x="175" y="4"/>
                  </a:cubicBezTo>
                  <a:cubicBezTo>
                    <a:pt x="172" y="4"/>
                    <a:pt x="172" y="4"/>
                    <a:pt x="170" y="3"/>
                  </a:cubicBezTo>
                  <a:cubicBezTo>
                    <a:pt x="168" y="2"/>
                    <a:pt x="167" y="0"/>
                    <a:pt x="165" y="3"/>
                  </a:cubicBezTo>
                  <a:cubicBezTo>
                    <a:pt x="163" y="4"/>
                    <a:pt x="165" y="7"/>
                    <a:pt x="163" y="8"/>
                  </a:cubicBezTo>
                  <a:cubicBezTo>
                    <a:pt x="162" y="9"/>
                    <a:pt x="160" y="8"/>
                    <a:pt x="159" y="8"/>
                  </a:cubicBezTo>
                  <a:cubicBezTo>
                    <a:pt x="154" y="8"/>
                    <a:pt x="137" y="8"/>
                    <a:pt x="138" y="16"/>
                  </a:cubicBezTo>
                  <a:cubicBezTo>
                    <a:pt x="135" y="17"/>
                    <a:pt x="133" y="13"/>
                    <a:pt x="131" y="11"/>
                  </a:cubicBezTo>
                  <a:cubicBezTo>
                    <a:pt x="128" y="14"/>
                    <a:pt x="133" y="21"/>
                    <a:pt x="128" y="24"/>
                  </a:cubicBezTo>
                  <a:cubicBezTo>
                    <a:pt x="127" y="24"/>
                    <a:pt x="125" y="24"/>
                    <a:pt x="124" y="24"/>
                  </a:cubicBezTo>
                  <a:cubicBezTo>
                    <a:pt x="123" y="24"/>
                    <a:pt x="122" y="25"/>
                    <a:pt x="121" y="26"/>
                  </a:cubicBezTo>
                  <a:cubicBezTo>
                    <a:pt x="120" y="26"/>
                    <a:pt x="117" y="25"/>
                    <a:pt x="116" y="26"/>
                  </a:cubicBezTo>
                  <a:cubicBezTo>
                    <a:pt x="112" y="29"/>
                    <a:pt x="116" y="34"/>
                    <a:pt x="112" y="37"/>
                  </a:cubicBezTo>
                  <a:cubicBezTo>
                    <a:pt x="110" y="39"/>
                    <a:pt x="104" y="40"/>
                    <a:pt x="105" y="46"/>
                  </a:cubicBezTo>
                  <a:cubicBezTo>
                    <a:pt x="109" y="46"/>
                    <a:pt x="115" y="48"/>
                    <a:pt x="114" y="53"/>
                  </a:cubicBezTo>
                  <a:cubicBezTo>
                    <a:pt x="112" y="58"/>
                    <a:pt x="109" y="54"/>
                    <a:pt x="106" y="55"/>
                  </a:cubicBezTo>
                  <a:cubicBezTo>
                    <a:pt x="103" y="55"/>
                    <a:pt x="104" y="55"/>
                    <a:pt x="103" y="57"/>
                  </a:cubicBezTo>
                  <a:cubicBezTo>
                    <a:pt x="103" y="58"/>
                    <a:pt x="103" y="58"/>
                    <a:pt x="103" y="59"/>
                  </a:cubicBezTo>
                  <a:cubicBezTo>
                    <a:pt x="102" y="60"/>
                    <a:pt x="102" y="59"/>
                    <a:pt x="101" y="60"/>
                  </a:cubicBezTo>
                  <a:cubicBezTo>
                    <a:pt x="98" y="62"/>
                    <a:pt x="96" y="65"/>
                    <a:pt x="94" y="68"/>
                  </a:cubicBezTo>
                  <a:cubicBezTo>
                    <a:pt x="91" y="71"/>
                    <a:pt x="88" y="75"/>
                    <a:pt x="94" y="76"/>
                  </a:cubicBezTo>
                  <a:cubicBezTo>
                    <a:pt x="96" y="77"/>
                    <a:pt x="98" y="76"/>
                    <a:pt x="100" y="76"/>
                  </a:cubicBezTo>
                  <a:cubicBezTo>
                    <a:pt x="102" y="76"/>
                    <a:pt x="103" y="78"/>
                    <a:pt x="105" y="78"/>
                  </a:cubicBezTo>
                  <a:cubicBezTo>
                    <a:pt x="110" y="80"/>
                    <a:pt x="112" y="77"/>
                    <a:pt x="117" y="76"/>
                  </a:cubicBezTo>
                  <a:cubicBezTo>
                    <a:pt x="120" y="75"/>
                    <a:pt x="123" y="74"/>
                    <a:pt x="127" y="72"/>
                  </a:cubicBezTo>
                  <a:cubicBezTo>
                    <a:pt x="127" y="75"/>
                    <a:pt x="127" y="76"/>
                    <a:pt x="126" y="77"/>
                  </a:cubicBezTo>
                  <a:cubicBezTo>
                    <a:pt x="124" y="80"/>
                    <a:pt x="123" y="80"/>
                    <a:pt x="122" y="83"/>
                  </a:cubicBezTo>
                  <a:cubicBezTo>
                    <a:pt x="121" y="85"/>
                    <a:pt x="122" y="85"/>
                    <a:pt x="120" y="86"/>
                  </a:cubicBezTo>
                  <a:cubicBezTo>
                    <a:pt x="119" y="87"/>
                    <a:pt x="117" y="87"/>
                    <a:pt x="115" y="88"/>
                  </a:cubicBezTo>
                  <a:cubicBezTo>
                    <a:pt x="113" y="88"/>
                    <a:pt x="112" y="90"/>
                    <a:pt x="110" y="90"/>
                  </a:cubicBezTo>
                  <a:cubicBezTo>
                    <a:pt x="109" y="91"/>
                    <a:pt x="108" y="90"/>
                    <a:pt x="107" y="90"/>
                  </a:cubicBezTo>
                  <a:cubicBezTo>
                    <a:pt x="106" y="91"/>
                    <a:pt x="106" y="92"/>
                    <a:pt x="105" y="93"/>
                  </a:cubicBezTo>
                  <a:cubicBezTo>
                    <a:pt x="103" y="95"/>
                    <a:pt x="98" y="97"/>
                    <a:pt x="99" y="100"/>
                  </a:cubicBezTo>
                  <a:cubicBezTo>
                    <a:pt x="100" y="100"/>
                    <a:pt x="101" y="100"/>
                    <a:pt x="102" y="100"/>
                  </a:cubicBezTo>
                  <a:cubicBezTo>
                    <a:pt x="103" y="103"/>
                    <a:pt x="103" y="104"/>
                    <a:pt x="100" y="105"/>
                  </a:cubicBezTo>
                  <a:cubicBezTo>
                    <a:pt x="99" y="106"/>
                    <a:pt x="97" y="105"/>
                    <a:pt x="96" y="105"/>
                  </a:cubicBezTo>
                  <a:cubicBezTo>
                    <a:pt x="94" y="106"/>
                    <a:pt x="94" y="106"/>
                    <a:pt x="93" y="106"/>
                  </a:cubicBezTo>
                  <a:cubicBezTo>
                    <a:pt x="90" y="107"/>
                    <a:pt x="90" y="105"/>
                    <a:pt x="87" y="104"/>
                  </a:cubicBezTo>
                  <a:cubicBezTo>
                    <a:pt x="85" y="104"/>
                    <a:pt x="82" y="104"/>
                    <a:pt x="80" y="105"/>
                  </a:cubicBezTo>
                  <a:cubicBezTo>
                    <a:pt x="79" y="108"/>
                    <a:pt x="80" y="114"/>
                    <a:pt x="75" y="113"/>
                  </a:cubicBezTo>
                  <a:cubicBezTo>
                    <a:pt x="69" y="112"/>
                    <a:pt x="72" y="105"/>
                    <a:pt x="66" y="103"/>
                  </a:cubicBezTo>
                  <a:cubicBezTo>
                    <a:pt x="61" y="103"/>
                    <a:pt x="57" y="103"/>
                    <a:pt x="52" y="102"/>
                  </a:cubicBezTo>
                  <a:cubicBezTo>
                    <a:pt x="49" y="102"/>
                    <a:pt x="46" y="101"/>
                    <a:pt x="43" y="101"/>
                  </a:cubicBezTo>
                  <a:cubicBezTo>
                    <a:pt x="40" y="101"/>
                    <a:pt x="37" y="102"/>
                    <a:pt x="33" y="102"/>
                  </a:cubicBezTo>
                  <a:cubicBezTo>
                    <a:pt x="33" y="103"/>
                    <a:pt x="33" y="105"/>
                    <a:pt x="33" y="106"/>
                  </a:cubicBezTo>
                  <a:cubicBezTo>
                    <a:pt x="29" y="107"/>
                    <a:pt x="25" y="107"/>
                    <a:pt x="22" y="111"/>
                  </a:cubicBezTo>
                  <a:cubicBezTo>
                    <a:pt x="20" y="115"/>
                    <a:pt x="17" y="123"/>
                    <a:pt x="20" y="126"/>
                  </a:cubicBezTo>
                  <a:cubicBezTo>
                    <a:pt x="21" y="125"/>
                    <a:pt x="22" y="123"/>
                    <a:pt x="23" y="122"/>
                  </a:cubicBezTo>
                  <a:cubicBezTo>
                    <a:pt x="24" y="120"/>
                    <a:pt x="27" y="117"/>
                    <a:pt x="29" y="117"/>
                  </a:cubicBezTo>
                  <a:cubicBezTo>
                    <a:pt x="33" y="117"/>
                    <a:pt x="32" y="128"/>
                    <a:pt x="31" y="131"/>
                  </a:cubicBezTo>
                  <a:cubicBezTo>
                    <a:pt x="35" y="133"/>
                    <a:pt x="39" y="132"/>
                    <a:pt x="42" y="134"/>
                  </a:cubicBezTo>
                  <a:cubicBezTo>
                    <a:pt x="40" y="137"/>
                    <a:pt x="32" y="136"/>
                    <a:pt x="30" y="134"/>
                  </a:cubicBezTo>
                  <a:cubicBezTo>
                    <a:pt x="27" y="133"/>
                    <a:pt x="28" y="132"/>
                    <a:pt x="24" y="131"/>
                  </a:cubicBezTo>
                  <a:cubicBezTo>
                    <a:pt x="21" y="131"/>
                    <a:pt x="18" y="131"/>
                    <a:pt x="16" y="132"/>
                  </a:cubicBezTo>
                  <a:cubicBezTo>
                    <a:pt x="14" y="133"/>
                    <a:pt x="12" y="136"/>
                    <a:pt x="14" y="139"/>
                  </a:cubicBezTo>
                  <a:cubicBezTo>
                    <a:pt x="16" y="141"/>
                    <a:pt x="19" y="138"/>
                    <a:pt x="21" y="139"/>
                  </a:cubicBezTo>
                  <a:cubicBezTo>
                    <a:pt x="22" y="140"/>
                    <a:pt x="23" y="141"/>
                    <a:pt x="24" y="142"/>
                  </a:cubicBezTo>
                  <a:cubicBezTo>
                    <a:pt x="25" y="144"/>
                    <a:pt x="25" y="143"/>
                    <a:pt x="27" y="144"/>
                  </a:cubicBezTo>
                  <a:cubicBezTo>
                    <a:pt x="31" y="146"/>
                    <a:pt x="34" y="147"/>
                    <a:pt x="38" y="146"/>
                  </a:cubicBezTo>
                  <a:cubicBezTo>
                    <a:pt x="38" y="145"/>
                    <a:pt x="39" y="143"/>
                    <a:pt x="40" y="142"/>
                  </a:cubicBezTo>
                  <a:cubicBezTo>
                    <a:pt x="42" y="141"/>
                    <a:pt x="45" y="142"/>
                    <a:pt x="45" y="145"/>
                  </a:cubicBezTo>
                  <a:cubicBezTo>
                    <a:pt x="45" y="145"/>
                    <a:pt x="46" y="145"/>
                    <a:pt x="47" y="145"/>
                  </a:cubicBezTo>
                  <a:cubicBezTo>
                    <a:pt x="47" y="147"/>
                    <a:pt x="46" y="150"/>
                    <a:pt x="44" y="151"/>
                  </a:cubicBezTo>
                  <a:cubicBezTo>
                    <a:pt x="42" y="151"/>
                    <a:pt x="41" y="150"/>
                    <a:pt x="39" y="151"/>
                  </a:cubicBezTo>
                  <a:cubicBezTo>
                    <a:pt x="38" y="151"/>
                    <a:pt x="36" y="153"/>
                    <a:pt x="35" y="153"/>
                  </a:cubicBezTo>
                  <a:cubicBezTo>
                    <a:pt x="32" y="155"/>
                    <a:pt x="32" y="155"/>
                    <a:pt x="32" y="159"/>
                  </a:cubicBezTo>
                  <a:cubicBezTo>
                    <a:pt x="31" y="162"/>
                    <a:pt x="32" y="165"/>
                    <a:pt x="31" y="169"/>
                  </a:cubicBezTo>
                  <a:cubicBezTo>
                    <a:pt x="29" y="169"/>
                    <a:pt x="26" y="168"/>
                    <a:pt x="24" y="169"/>
                  </a:cubicBezTo>
                  <a:cubicBezTo>
                    <a:pt x="21" y="169"/>
                    <a:pt x="18" y="173"/>
                    <a:pt x="19" y="176"/>
                  </a:cubicBezTo>
                  <a:cubicBezTo>
                    <a:pt x="21" y="176"/>
                    <a:pt x="25" y="176"/>
                    <a:pt x="24" y="179"/>
                  </a:cubicBezTo>
                  <a:cubicBezTo>
                    <a:pt x="21" y="179"/>
                    <a:pt x="21" y="182"/>
                    <a:pt x="18" y="182"/>
                  </a:cubicBezTo>
                  <a:cubicBezTo>
                    <a:pt x="17" y="185"/>
                    <a:pt x="18" y="185"/>
                    <a:pt x="20" y="187"/>
                  </a:cubicBezTo>
                  <a:cubicBezTo>
                    <a:pt x="21" y="188"/>
                    <a:pt x="25" y="190"/>
                    <a:pt x="26" y="190"/>
                  </a:cubicBezTo>
                  <a:cubicBezTo>
                    <a:pt x="28" y="191"/>
                    <a:pt x="30" y="191"/>
                    <a:pt x="31" y="191"/>
                  </a:cubicBezTo>
                  <a:cubicBezTo>
                    <a:pt x="33" y="190"/>
                    <a:pt x="34" y="188"/>
                    <a:pt x="37" y="189"/>
                  </a:cubicBezTo>
                  <a:cubicBezTo>
                    <a:pt x="37" y="190"/>
                    <a:pt x="37" y="191"/>
                    <a:pt x="37" y="192"/>
                  </a:cubicBezTo>
                  <a:cubicBezTo>
                    <a:pt x="36" y="191"/>
                    <a:pt x="35" y="192"/>
                    <a:pt x="34" y="192"/>
                  </a:cubicBezTo>
                  <a:cubicBezTo>
                    <a:pt x="34" y="194"/>
                    <a:pt x="35" y="197"/>
                    <a:pt x="38" y="196"/>
                  </a:cubicBezTo>
                  <a:cubicBezTo>
                    <a:pt x="39" y="195"/>
                    <a:pt x="41" y="191"/>
                    <a:pt x="43" y="191"/>
                  </a:cubicBezTo>
                  <a:cubicBezTo>
                    <a:pt x="45" y="191"/>
                    <a:pt x="44" y="196"/>
                    <a:pt x="45" y="197"/>
                  </a:cubicBezTo>
                  <a:cubicBezTo>
                    <a:pt x="46" y="199"/>
                    <a:pt x="51" y="201"/>
                    <a:pt x="53" y="202"/>
                  </a:cubicBezTo>
                  <a:cubicBezTo>
                    <a:pt x="60" y="203"/>
                    <a:pt x="67" y="200"/>
                    <a:pt x="74" y="200"/>
                  </a:cubicBezTo>
                  <a:cubicBezTo>
                    <a:pt x="78" y="200"/>
                    <a:pt x="82" y="202"/>
                    <a:pt x="81" y="207"/>
                  </a:cubicBezTo>
                  <a:cubicBezTo>
                    <a:pt x="78" y="207"/>
                    <a:pt x="77" y="206"/>
                    <a:pt x="75" y="210"/>
                  </a:cubicBezTo>
                  <a:cubicBezTo>
                    <a:pt x="75" y="212"/>
                    <a:pt x="76" y="213"/>
                    <a:pt x="74" y="214"/>
                  </a:cubicBezTo>
                  <a:cubicBezTo>
                    <a:pt x="72" y="215"/>
                    <a:pt x="69" y="213"/>
                    <a:pt x="69" y="210"/>
                  </a:cubicBezTo>
                  <a:cubicBezTo>
                    <a:pt x="65" y="209"/>
                    <a:pt x="63" y="215"/>
                    <a:pt x="61" y="218"/>
                  </a:cubicBezTo>
                  <a:cubicBezTo>
                    <a:pt x="60" y="221"/>
                    <a:pt x="51" y="228"/>
                    <a:pt x="52" y="232"/>
                  </a:cubicBezTo>
                  <a:cubicBezTo>
                    <a:pt x="55" y="232"/>
                    <a:pt x="57" y="233"/>
                    <a:pt x="59" y="230"/>
                  </a:cubicBezTo>
                  <a:cubicBezTo>
                    <a:pt x="59" y="235"/>
                    <a:pt x="56" y="235"/>
                    <a:pt x="55" y="240"/>
                  </a:cubicBezTo>
                  <a:cubicBezTo>
                    <a:pt x="54" y="243"/>
                    <a:pt x="54" y="243"/>
                    <a:pt x="51" y="245"/>
                  </a:cubicBezTo>
                  <a:cubicBezTo>
                    <a:pt x="50" y="247"/>
                    <a:pt x="49" y="248"/>
                    <a:pt x="48" y="249"/>
                  </a:cubicBezTo>
                  <a:cubicBezTo>
                    <a:pt x="47" y="250"/>
                    <a:pt x="46" y="250"/>
                    <a:pt x="45" y="251"/>
                  </a:cubicBezTo>
                  <a:cubicBezTo>
                    <a:pt x="45" y="251"/>
                    <a:pt x="45" y="252"/>
                    <a:pt x="45" y="253"/>
                  </a:cubicBezTo>
                  <a:cubicBezTo>
                    <a:pt x="44" y="255"/>
                    <a:pt x="41" y="256"/>
                    <a:pt x="39" y="257"/>
                  </a:cubicBezTo>
                  <a:cubicBezTo>
                    <a:pt x="36" y="258"/>
                    <a:pt x="31" y="260"/>
                    <a:pt x="32" y="264"/>
                  </a:cubicBezTo>
                  <a:cubicBezTo>
                    <a:pt x="37" y="265"/>
                    <a:pt x="43" y="264"/>
                    <a:pt x="48" y="261"/>
                  </a:cubicBezTo>
                  <a:cubicBezTo>
                    <a:pt x="51" y="258"/>
                    <a:pt x="51" y="258"/>
                    <a:pt x="55" y="258"/>
                  </a:cubicBezTo>
                  <a:cubicBezTo>
                    <a:pt x="57" y="258"/>
                    <a:pt x="59" y="259"/>
                    <a:pt x="62" y="259"/>
                  </a:cubicBezTo>
                  <a:cubicBezTo>
                    <a:pt x="64" y="260"/>
                    <a:pt x="67" y="259"/>
                    <a:pt x="70" y="260"/>
                  </a:cubicBezTo>
                  <a:cubicBezTo>
                    <a:pt x="72" y="267"/>
                    <a:pt x="52" y="263"/>
                    <a:pt x="48" y="264"/>
                  </a:cubicBezTo>
                  <a:cubicBezTo>
                    <a:pt x="46" y="270"/>
                    <a:pt x="39" y="271"/>
                    <a:pt x="35" y="273"/>
                  </a:cubicBezTo>
                  <a:cubicBezTo>
                    <a:pt x="31" y="275"/>
                    <a:pt x="32" y="275"/>
                    <a:pt x="33" y="279"/>
                  </a:cubicBezTo>
                  <a:cubicBezTo>
                    <a:pt x="33" y="282"/>
                    <a:pt x="33" y="284"/>
                    <a:pt x="33" y="287"/>
                  </a:cubicBezTo>
                  <a:cubicBezTo>
                    <a:pt x="35" y="287"/>
                    <a:pt x="39" y="288"/>
                    <a:pt x="40" y="289"/>
                  </a:cubicBezTo>
                  <a:cubicBezTo>
                    <a:pt x="39" y="292"/>
                    <a:pt x="33" y="291"/>
                    <a:pt x="30" y="290"/>
                  </a:cubicBezTo>
                  <a:cubicBezTo>
                    <a:pt x="30" y="284"/>
                    <a:pt x="26" y="283"/>
                    <a:pt x="21" y="286"/>
                  </a:cubicBezTo>
                  <a:cubicBezTo>
                    <a:pt x="20" y="286"/>
                    <a:pt x="19" y="287"/>
                    <a:pt x="18" y="288"/>
                  </a:cubicBezTo>
                  <a:cubicBezTo>
                    <a:pt x="17" y="288"/>
                    <a:pt x="15" y="288"/>
                    <a:pt x="14" y="288"/>
                  </a:cubicBezTo>
                  <a:cubicBezTo>
                    <a:pt x="11" y="289"/>
                    <a:pt x="7" y="291"/>
                    <a:pt x="4" y="292"/>
                  </a:cubicBezTo>
                  <a:cubicBezTo>
                    <a:pt x="4" y="293"/>
                    <a:pt x="4" y="295"/>
                    <a:pt x="4" y="296"/>
                  </a:cubicBezTo>
                  <a:cubicBezTo>
                    <a:pt x="3" y="296"/>
                    <a:pt x="3" y="297"/>
                    <a:pt x="2" y="297"/>
                  </a:cubicBezTo>
                  <a:cubicBezTo>
                    <a:pt x="2" y="298"/>
                    <a:pt x="2" y="299"/>
                    <a:pt x="2" y="300"/>
                  </a:cubicBezTo>
                  <a:cubicBezTo>
                    <a:pt x="0" y="308"/>
                    <a:pt x="8" y="306"/>
                    <a:pt x="15" y="306"/>
                  </a:cubicBezTo>
                  <a:cubicBezTo>
                    <a:pt x="18" y="305"/>
                    <a:pt x="21" y="304"/>
                    <a:pt x="24" y="304"/>
                  </a:cubicBezTo>
                  <a:cubicBezTo>
                    <a:pt x="26" y="304"/>
                    <a:pt x="29" y="304"/>
                    <a:pt x="31" y="304"/>
                  </a:cubicBezTo>
                  <a:cubicBezTo>
                    <a:pt x="32" y="303"/>
                    <a:pt x="35" y="303"/>
                    <a:pt x="36" y="303"/>
                  </a:cubicBezTo>
                  <a:cubicBezTo>
                    <a:pt x="37" y="302"/>
                    <a:pt x="37" y="300"/>
                    <a:pt x="40" y="301"/>
                  </a:cubicBezTo>
                  <a:cubicBezTo>
                    <a:pt x="41" y="309"/>
                    <a:pt x="35" y="305"/>
                    <a:pt x="30" y="307"/>
                  </a:cubicBezTo>
                  <a:cubicBezTo>
                    <a:pt x="28" y="307"/>
                    <a:pt x="26" y="309"/>
                    <a:pt x="23" y="310"/>
                  </a:cubicBezTo>
                  <a:cubicBezTo>
                    <a:pt x="20" y="311"/>
                    <a:pt x="16" y="312"/>
                    <a:pt x="14" y="313"/>
                  </a:cubicBezTo>
                  <a:cubicBezTo>
                    <a:pt x="12" y="314"/>
                    <a:pt x="12" y="315"/>
                    <a:pt x="11" y="316"/>
                  </a:cubicBezTo>
                  <a:cubicBezTo>
                    <a:pt x="10" y="316"/>
                    <a:pt x="9" y="318"/>
                    <a:pt x="8" y="319"/>
                  </a:cubicBezTo>
                  <a:cubicBezTo>
                    <a:pt x="7" y="321"/>
                    <a:pt x="8" y="322"/>
                    <a:pt x="9" y="325"/>
                  </a:cubicBezTo>
                  <a:cubicBezTo>
                    <a:pt x="9" y="328"/>
                    <a:pt x="8" y="329"/>
                    <a:pt x="10" y="331"/>
                  </a:cubicBezTo>
                  <a:cubicBezTo>
                    <a:pt x="13" y="333"/>
                    <a:pt x="15" y="330"/>
                    <a:pt x="18" y="330"/>
                  </a:cubicBezTo>
                  <a:cubicBezTo>
                    <a:pt x="20" y="334"/>
                    <a:pt x="24" y="337"/>
                    <a:pt x="29" y="337"/>
                  </a:cubicBezTo>
                  <a:cubicBezTo>
                    <a:pt x="34" y="336"/>
                    <a:pt x="31" y="333"/>
                    <a:pt x="34" y="330"/>
                  </a:cubicBezTo>
                  <a:cubicBezTo>
                    <a:pt x="36" y="328"/>
                    <a:pt x="39" y="328"/>
                    <a:pt x="41" y="327"/>
                  </a:cubicBezTo>
                  <a:cubicBezTo>
                    <a:pt x="45" y="326"/>
                    <a:pt x="48" y="324"/>
                    <a:pt x="51" y="325"/>
                  </a:cubicBezTo>
                  <a:cubicBezTo>
                    <a:pt x="52" y="328"/>
                    <a:pt x="48" y="330"/>
                    <a:pt x="46" y="332"/>
                  </a:cubicBezTo>
                  <a:cubicBezTo>
                    <a:pt x="43" y="333"/>
                    <a:pt x="41" y="335"/>
                    <a:pt x="38" y="337"/>
                  </a:cubicBezTo>
                  <a:cubicBezTo>
                    <a:pt x="37" y="338"/>
                    <a:pt x="35" y="339"/>
                    <a:pt x="33" y="340"/>
                  </a:cubicBezTo>
                  <a:cubicBezTo>
                    <a:pt x="31" y="340"/>
                    <a:pt x="30" y="339"/>
                    <a:pt x="28" y="340"/>
                  </a:cubicBezTo>
                  <a:cubicBezTo>
                    <a:pt x="26" y="341"/>
                    <a:pt x="19" y="344"/>
                    <a:pt x="19" y="346"/>
                  </a:cubicBezTo>
                  <a:cubicBezTo>
                    <a:pt x="17" y="350"/>
                    <a:pt x="25" y="351"/>
                    <a:pt x="27" y="350"/>
                  </a:cubicBezTo>
                  <a:cubicBezTo>
                    <a:pt x="30" y="350"/>
                    <a:pt x="30" y="349"/>
                    <a:pt x="31" y="348"/>
                  </a:cubicBezTo>
                  <a:cubicBezTo>
                    <a:pt x="34" y="347"/>
                    <a:pt x="37" y="348"/>
                    <a:pt x="40" y="347"/>
                  </a:cubicBezTo>
                  <a:cubicBezTo>
                    <a:pt x="42" y="346"/>
                    <a:pt x="45" y="345"/>
                    <a:pt x="47" y="343"/>
                  </a:cubicBezTo>
                  <a:cubicBezTo>
                    <a:pt x="50" y="342"/>
                    <a:pt x="53" y="340"/>
                    <a:pt x="56" y="341"/>
                  </a:cubicBezTo>
                  <a:cubicBezTo>
                    <a:pt x="58" y="347"/>
                    <a:pt x="40" y="352"/>
                    <a:pt x="36" y="356"/>
                  </a:cubicBezTo>
                  <a:cubicBezTo>
                    <a:pt x="32" y="361"/>
                    <a:pt x="43" y="361"/>
                    <a:pt x="46" y="361"/>
                  </a:cubicBezTo>
                  <a:cubicBezTo>
                    <a:pt x="49" y="360"/>
                    <a:pt x="52" y="360"/>
                    <a:pt x="56" y="358"/>
                  </a:cubicBezTo>
                  <a:cubicBezTo>
                    <a:pt x="57" y="358"/>
                    <a:pt x="56" y="357"/>
                    <a:pt x="58" y="357"/>
                  </a:cubicBezTo>
                  <a:cubicBezTo>
                    <a:pt x="58" y="356"/>
                    <a:pt x="60" y="357"/>
                    <a:pt x="60" y="357"/>
                  </a:cubicBezTo>
                  <a:cubicBezTo>
                    <a:pt x="65" y="357"/>
                    <a:pt x="69" y="357"/>
                    <a:pt x="74" y="355"/>
                  </a:cubicBezTo>
                  <a:cubicBezTo>
                    <a:pt x="77" y="354"/>
                    <a:pt x="81" y="354"/>
                    <a:pt x="84" y="353"/>
                  </a:cubicBezTo>
                  <a:cubicBezTo>
                    <a:pt x="86" y="353"/>
                    <a:pt x="88" y="352"/>
                    <a:pt x="89" y="351"/>
                  </a:cubicBezTo>
                  <a:cubicBezTo>
                    <a:pt x="94" y="350"/>
                    <a:pt x="96" y="351"/>
                    <a:pt x="100" y="348"/>
                  </a:cubicBezTo>
                  <a:cubicBezTo>
                    <a:pt x="101" y="347"/>
                    <a:pt x="103" y="345"/>
                    <a:pt x="104" y="344"/>
                  </a:cubicBezTo>
                  <a:cubicBezTo>
                    <a:pt x="107" y="342"/>
                    <a:pt x="107" y="343"/>
                    <a:pt x="109" y="341"/>
                  </a:cubicBezTo>
                  <a:cubicBezTo>
                    <a:pt x="112" y="338"/>
                    <a:pt x="115" y="338"/>
                    <a:pt x="117" y="335"/>
                  </a:cubicBezTo>
                  <a:cubicBezTo>
                    <a:pt x="119" y="331"/>
                    <a:pt x="120" y="330"/>
                    <a:pt x="124" y="329"/>
                  </a:cubicBezTo>
                  <a:cubicBezTo>
                    <a:pt x="126" y="328"/>
                    <a:pt x="128" y="328"/>
                    <a:pt x="130" y="327"/>
                  </a:cubicBezTo>
                  <a:cubicBezTo>
                    <a:pt x="131" y="325"/>
                    <a:pt x="132" y="324"/>
                    <a:pt x="134" y="322"/>
                  </a:cubicBezTo>
                  <a:cubicBezTo>
                    <a:pt x="136" y="322"/>
                    <a:pt x="138" y="320"/>
                    <a:pt x="140" y="319"/>
                  </a:cubicBezTo>
                  <a:cubicBezTo>
                    <a:pt x="142" y="318"/>
                    <a:pt x="143" y="319"/>
                    <a:pt x="145" y="317"/>
                  </a:cubicBezTo>
                  <a:cubicBezTo>
                    <a:pt x="148" y="315"/>
                    <a:pt x="152" y="312"/>
                    <a:pt x="154" y="310"/>
                  </a:cubicBezTo>
                  <a:cubicBezTo>
                    <a:pt x="157" y="308"/>
                    <a:pt x="158" y="305"/>
                    <a:pt x="161" y="304"/>
                  </a:cubicBezTo>
                  <a:cubicBezTo>
                    <a:pt x="164" y="302"/>
                    <a:pt x="169" y="303"/>
                    <a:pt x="173" y="302"/>
                  </a:cubicBezTo>
                  <a:cubicBezTo>
                    <a:pt x="176" y="301"/>
                    <a:pt x="175" y="301"/>
                    <a:pt x="177" y="299"/>
                  </a:cubicBezTo>
                  <a:cubicBezTo>
                    <a:pt x="181" y="296"/>
                    <a:pt x="189" y="300"/>
                    <a:pt x="192" y="295"/>
                  </a:cubicBezTo>
                  <a:cubicBezTo>
                    <a:pt x="193" y="297"/>
                    <a:pt x="192" y="299"/>
                    <a:pt x="193" y="301"/>
                  </a:cubicBezTo>
                  <a:cubicBezTo>
                    <a:pt x="195" y="301"/>
                    <a:pt x="197" y="301"/>
                    <a:pt x="199" y="300"/>
                  </a:cubicBezTo>
                  <a:cubicBezTo>
                    <a:pt x="202" y="298"/>
                    <a:pt x="206" y="295"/>
                    <a:pt x="208" y="294"/>
                  </a:cubicBezTo>
                  <a:cubicBezTo>
                    <a:pt x="211" y="294"/>
                    <a:pt x="214" y="294"/>
                    <a:pt x="217" y="294"/>
                  </a:cubicBezTo>
                  <a:cubicBezTo>
                    <a:pt x="218" y="294"/>
                    <a:pt x="218" y="295"/>
                    <a:pt x="220" y="295"/>
                  </a:cubicBezTo>
                  <a:cubicBezTo>
                    <a:pt x="221" y="294"/>
                    <a:pt x="222" y="293"/>
                    <a:pt x="223" y="292"/>
                  </a:cubicBezTo>
                  <a:cubicBezTo>
                    <a:pt x="225" y="292"/>
                    <a:pt x="228" y="293"/>
                    <a:pt x="227" y="289"/>
                  </a:cubicBezTo>
                  <a:cubicBezTo>
                    <a:pt x="223" y="288"/>
                    <a:pt x="217" y="281"/>
                    <a:pt x="219" y="277"/>
                  </a:cubicBezTo>
                  <a:cubicBezTo>
                    <a:pt x="223" y="277"/>
                    <a:pt x="223" y="273"/>
                    <a:pt x="225" y="270"/>
                  </a:cubicBezTo>
                  <a:cubicBezTo>
                    <a:pt x="226" y="267"/>
                    <a:pt x="229" y="266"/>
                    <a:pt x="230" y="264"/>
                  </a:cubicBezTo>
                  <a:cubicBezTo>
                    <a:pt x="230" y="262"/>
                    <a:pt x="230" y="259"/>
                    <a:pt x="230" y="257"/>
                  </a:cubicBezTo>
                  <a:cubicBezTo>
                    <a:pt x="230" y="253"/>
                    <a:pt x="230" y="249"/>
                    <a:pt x="233" y="245"/>
                  </a:cubicBezTo>
                  <a:cubicBezTo>
                    <a:pt x="235" y="243"/>
                    <a:pt x="237" y="243"/>
                    <a:pt x="238" y="240"/>
                  </a:cubicBezTo>
                  <a:cubicBezTo>
                    <a:pt x="239" y="238"/>
                    <a:pt x="238" y="238"/>
                    <a:pt x="238" y="236"/>
                  </a:cubicBezTo>
                  <a:cubicBezTo>
                    <a:pt x="238" y="231"/>
                    <a:pt x="238" y="226"/>
                    <a:pt x="238" y="221"/>
                  </a:cubicBezTo>
                  <a:cubicBezTo>
                    <a:pt x="238" y="217"/>
                    <a:pt x="239" y="212"/>
                    <a:pt x="237" y="209"/>
                  </a:cubicBezTo>
                  <a:cubicBezTo>
                    <a:pt x="235" y="206"/>
                    <a:pt x="233" y="204"/>
                    <a:pt x="233" y="200"/>
                  </a:cubicBezTo>
                  <a:cubicBezTo>
                    <a:pt x="232" y="197"/>
                    <a:pt x="232" y="197"/>
                    <a:pt x="230" y="195"/>
                  </a:cubicBezTo>
                  <a:cubicBezTo>
                    <a:pt x="229" y="194"/>
                    <a:pt x="229" y="193"/>
                    <a:pt x="228" y="192"/>
                  </a:cubicBezTo>
                  <a:cubicBezTo>
                    <a:pt x="227" y="192"/>
                    <a:pt x="225" y="193"/>
                    <a:pt x="224" y="192"/>
                  </a:cubicBezTo>
                  <a:cubicBezTo>
                    <a:pt x="226" y="191"/>
                    <a:pt x="229" y="190"/>
                    <a:pt x="232" y="189"/>
                  </a:cubicBezTo>
                  <a:cubicBezTo>
                    <a:pt x="235" y="189"/>
                    <a:pt x="239" y="192"/>
                    <a:pt x="242" y="191"/>
                  </a:cubicBezTo>
                  <a:cubicBezTo>
                    <a:pt x="242" y="189"/>
                    <a:pt x="244" y="188"/>
                    <a:pt x="245" y="187"/>
                  </a:cubicBezTo>
                  <a:cubicBezTo>
                    <a:pt x="247" y="184"/>
                    <a:pt x="248" y="179"/>
                    <a:pt x="248" y="175"/>
                  </a:cubicBezTo>
                  <a:cubicBezTo>
                    <a:pt x="244" y="175"/>
                    <a:pt x="242" y="175"/>
                    <a:pt x="239" y="173"/>
                  </a:cubicBezTo>
                  <a:cubicBezTo>
                    <a:pt x="236" y="172"/>
                    <a:pt x="235" y="170"/>
                    <a:pt x="232" y="168"/>
                  </a:cubicBezTo>
                  <a:cubicBezTo>
                    <a:pt x="231" y="168"/>
                    <a:pt x="226" y="166"/>
                    <a:pt x="225" y="165"/>
                  </a:cubicBezTo>
                  <a:cubicBezTo>
                    <a:pt x="225" y="164"/>
                    <a:pt x="225" y="162"/>
                    <a:pt x="225" y="161"/>
                  </a:cubicBezTo>
                  <a:cubicBezTo>
                    <a:pt x="226" y="159"/>
                    <a:pt x="228" y="159"/>
                    <a:pt x="228" y="156"/>
                  </a:cubicBezTo>
                  <a:cubicBezTo>
                    <a:pt x="228" y="154"/>
                    <a:pt x="228" y="150"/>
                    <a:pt x="228" y="148"/>
                  </a:cubicBezTo>
                  <a:cubicBezTo>
                    <a:pt x="227" y="146"/>
                    <a:pt x="225" y="144"/>
                    <a:pt x="224" y="142"/>
                  </a:cubicBezTo>
                  <a:cubicBezTo>
                    <a:pt x="223" y="139"/>
                    <a:pt x="224" y="137"/>
                    <a:pt x="226" y="135"/>
                  </a:cubicBezTo>
                  <a:cubicBezTo>
                    <a:pt x="228" y="134"/>
                    <a:pt x="229" y="134"/>
                    <a:pt x="231" y="134"/>
                  </a:cubicBezTo>
                  <a:cubicBezTo>
                    <a:pt x="231" y="134"/>
                    <a:pt x="232" y="134"/>
                    <a:pt x="233" y="134"/>
                  </a:cubicBezTo>
                  <a:cubicBezTo>
                    <a:pt x="234" y="133"/>
                    <a:pt x="233" y="132"/>
                    <a:pt x="234" y="131"/>
                  </a:cubicBezTo>
                  <a:cubicBezTo>
                    <a:pt x="235" y="131"/>
                    <a:pt x="237" y="131"/>
                    <a:pt x="238" y="131"/>
                  </a:cubicBezTo>
                  <a:cubicBezTo>
                    <a:pt x="238" y="130"/>
                    <a:pt x="239" y="129"/>
                    <a:pt x="239" y="129"/>
                  </a:cubicBezTo>
                  <a:cubicBezTo>
                    <a:pt x="238" y="128"/>
                    <a:pt x="236" y="127"/>
                    <a:pt x="234" y="126"/>
                  </a:cubicBezTo>
                  <a:cubicBezTo>
                    <a:pt x="232" y="125"/>
                    <a:pt x="232" y="125"/>
                    <a:pt x="230" y="125"/>
                  </a:cubicBezTo>
                  <a:cubicBezTo>
                    <a:pt x="228" y="125"/>
                    <a:pt x="227" y="123"/>
                    <a:pt x="225" y="122"/>
                  </a:cubicBezTo>
                  <a:cubicBezTo>
                    <a:pt x="223" y="121"/>
                    <a:pt x="222" y="121"/>
                    <a:pt x="220" y="120"/>
                  </a:cubicBezTo>
                  <a:cubicBezTo>
                    <a:pt x="219" y="121"/>
                    <a:pt x="219" y="122"/>
                    <a:pt x="219" y="123"/>
                  </a:cubicBezTo>
                  <a:cubicBezTo>
                    <a:pt x="218" y="123"/>
                    <a:pt x="218" y="123"/>
                    <a:pt x="218" y="123"/>
                  </a:cubicBezTo>
                  <a:cubicBezTo>
                    <a:pt x="217" y="125"/>
                    <a:pt x="216" y="125"/>
                    <a:pt x="215" y="126"/>
                  </a:cubicBezTo>
                  <a:cubicBezTo>
                    <a:pt x="213" y="127"/>
                    <a:pt x="211" y="127"/>
                    <a:pt x="209" y="127"/>
                  </a:cubicBezTo>
                  <a:cubicBezTo>
                    <a:pt x="206" y="127"/>
                    <a:pt x="206" y="125"/>
                    <a:pt x="206" y="123"/>
                  </a:cubicBezTo>
                  <a:cubicBezTo>
                    <a:pt x="206" y="120"/>
                    <a:pt x="205" y="118"/>
                    <a:pt x="204" y="115"/>
                  </a:cubicBezTo>
                  <a:cubicBezTo>
                    <a:pt x="204" y="114"/>
                    <a:pt x="203" y="113"/>
                    <a:pt x="201" y="112"/>
                  </a:cubicBezTo>
                  <a:cubicBezTo>
                    <a:pt x="199" y="112"/>
                    <a:pt x="196" y="112"/>
                    <a:pt x="196" y="110"/>
                  </a:cubicBezTo>
                  <a:cubicBezTo>
                    <a:pt x="196" y="108"/>
                    <a:pt x="197" y="107"/>
                    <a:pt x="196" y="105"/>
                  </a:cubicBezTo>
                  <a:cubicBezTo>
                    <a:pt x="195" y="103"/>
                    <a:pt x="194" y="102"/>
                    <a:pt x="192" y="100"/>
                  </a:cubicBezTo>
                  <a:cubicBezTo>
                    <a:pt x="191" y="98"/>
                    <a:pt x="190" y="96"/>
                    <a:pt x="188" y="94"/>
                  </a:cubicBezTo>
                  <a:cubicBezTo>
                    <a:pt x="187" y="95"/>
                    <a:pt x="185" y="94"/>
                    <a:pt x="184" y="95"/>
                  </a:cubicBezTo>
                  <a:cubicBezTo>
                    <a:pt x="182" y="95"/>
                    <a:pt x="181" y="98"/>
                    <a:pt x="180" y="99"/>
                  </a:cubicBezTo>
                  <a:cubicBezTo>
                    <a:pt x="179" y="101"/>
                    <a:pt x="178" y="102"/>
                    <a:pt x="178" y="104"/>
                  </a:cubicBezTo>
                  <a:cubicBezTo>
                    <a:pt x="178" y="105"/>
                    <a:pt x="178" y="106"/>
                    <a:pt x="179" y="107"/>
                  </a:cubicBezTo>
                  <a:cubicBezTo>
                    <a:pt x="180" y="109"/>
                    <a:pt x="180" y="112"/>
                    <a:pt x="178" y="113"/>
                  </a:cubicBezTo>
                  <a:cubicBezTo>
                    <a:pt x="177" y="114"/>
                    <a:pt x="173" y="112"/>
                    <a:pt x="172" y="114"/>
                  </a:cubicBezTo>
                  <a:cubicBezTo>
                    <a:pt x="171" y="116"/>
                    <a:pt x="173" y="119"/>
                    <a:pt x="171" y="120"/>
                  </a:cubicBezTo>
                  <a:cubicBezTo>
                    <a:pt x="169" y="120"/>
                    <a:pt x="166" y="119"/>
                    <a:pt x="165" y="119"/>
                  </a:cubicBezTo>
                  <a:cubicBezTo>
                    <a:pt x="163" y="118"/>
                    <a:pt x="160" y="119"/>
                    <a:pt x="158" y="118"/>
                  </a:cubicBezTo>
                  <a:cubicBezTo>
                    <a:pt x="157" y="117"/>
                    <a:pt x="156" y="116"/>
                    <a:pt x="155" y="116"/>
                  </a:cubicBezTo>
                  <a:cubicBezTo>
                    <a:pt x="154" y="115"/>
                    <a:pt x="154" y="115"/>
                    <a:pt x="153" y="114"/>
                  </a:cubicBezTo>
                  <a:cubicBezTo>
                    <a:pt x="152" y="114"/>
                    <a:pt x="153" y="114"/>
                    <a:pt x="152" y="113"/>
                  </a:cubicBezTo>
                  <a:cubicBezTo>
                    <a:pt x="151" y="112"/>
                    <a:pt x="148" y="112"/>
                    <a:pt x="147" y="112"/>
                  </a:cubicBezTo>
                  <a:cubicBezTo>
                    <a:pt x="145" y="112"/>
                    <a:pt x="142" y="111"/>
                    <a:pt x="141" y="110"/>
                  </a:cubicBezTo>
                  <a:cubicBezTo>
                    <a:pt x="140" y="109"/>
                    <a:pt x="140" y="108"/>
                    <a:pt x="140" y="107"/>
                  </a:cubicBezTo>
                  <a:cubicBezTo>
                    <a:pt x="139" y="105"/>
                    <a:pt x="138" y="105"/>
                    <a:pt x="137" y="104"/>
                  </a:cubicBezTo>
                  <a:cubicBezTo>
                    <a:pt x="137" y="103"/>
                    <a:pt x="137" y="102"/>
                    <a:pt x="136" y="102"/>
                  </a:cubicBezTo>
                  <a:cubicBezTo>
                    <a:pt x="136" y="101"/>
                    <a:pt x="137" y="101"/>
                    <a:pt x="136" y="100"/>
                  </a:cubicBezTo>
                  <a:cubicBezTo>
                    <a:pt x="136" y="100"/>
                    <a:pt x="135" y="99"/>
                    <a:pt x="135" y="99"/>
                  </a:cubicBezTo>
                  <a:cubicBezTo>
                    <a:pt x="133" y="98"/>
                    <a:pt x="132" y="97"/>
                    <a:pt x="131" y="96"/>
                  </a:cubicBezTo>
                  <a:cubicBezTo>
                    <a:pt x="130" y="94"/>
                    <a:pt x="130" y="92"/>
                    <a:pt x="130" y="90"/>
                  </a:cubicBezTo>
                  <a:cubicBezTo>
                    <a:pt x="130" y="88"/>
                    <a:pt x="132" y="88"/>
                    <a:pt x="133" y="86"/>
                  </a:cubicBezTo>
                  <a:cubicBezTo>
                    <a:pt x="135" y="84"/>
                    <a:pt x="136" y="83"/>
                    <a:pt x="138" y="82"/>
                  </a:cubicBezTo>
                  <a:cubicBezTo>
                    <a:pt x="140" y="81"/>
                    <a:pt x="143" y="79"/>
                    <a:pt x="144" y="78"/>
                  </a:cubicBezTo>
                  <a:cubicBezTo>
                    <a:pt x="145" y="77"/>
                    <a:pt x="146" y="76"/>
                    <a:pt x="146" y="75"/>
                  </a:cubicBezTo>
                  <a:cubicBezTo>
                    <a:pt x="147" y="74"/>
                    <a:pt x="148" y="73"/>
                    <a:pt x="149" y="73"/>
                  </a:cubicBezTo>
                  <a:cubicBezTo>
                    <a:pt x="148" y="73"/>
                    <a:pt x="147" y="72"/>
                    <a:pt x="146" y="72"/>
                  </a:cubicBezTo>
                  <a:cubicBezTo>
                    <a:pt x="144" y="72"/>
                    <a:pt x="143" y="72"/>
                    <a:pt x="141" y="71"/>
                  </a:cubicBezTo>
                  <a:cubicBezTo>
                    <a:pt x="140" y="70"/>
                    <a:pt x="140" y="70"/>
                    <a:pt x="140" y="69"/>
                  </a:cubicBezTo>
                  <a:cubicBezTo>
                    <a:pt x="140" y="68"/>
                    <a:pt x="141" y="66"/>
                    <a:pt x="141" y="65"/>
                  </a:cubicBezTo>
                  <a:cubicBezTo>
                    <a:pt x="142" y="63"/>
                    <a:pt x="145" y="63"/>
                    <a:pt x="147" y="63"/>
                  </a:cubicBezTo>
                  <a:cubicBezTo>
                    <a:pt x="150" y="63"/>
                    <a:pt x="152" y="63"/>
                    <a:pt x="154" y="63"/>
                  </a:cubicBezTo>
                  <a:cubicBezTo>
                    <a:pt x="157" y="63"/>
                    <a:pt x="157" y="63"/>
                    <a:pt x="158" y="61"/>
                  </a:cubicBezTo>
                  <a:cubicBezTo>
                    <a:pt x="158" y="59"/>
                    <a:pt x="159" y="56"/>
                    <a:pt x="161" y="54"/>
                  </a:cubicBezTo>
                  <a:cubicBezTo>
                    <a:pt x="162" y="53"/>
                    <a:pt x="163" y="53"/>
                    <a:pt x="163" y="51"/>
                  </a:cubicBezTo>
                  <a:cubicBezTo>
                    <a:pt x="164" y="50"/>
                    <a:pt x="164" y="48"/>
                    <a:pt x="165" y="46"/>
                  </a:cubicBezTo>
                  <a:cubicBezTo>
                    <a:pt x="166" y="44"/>
                    <a:pt x="167" y="43"/>
                    <a:pt x="168" y="41"/>
                  </a:cubicBezTo>
                  <a:cubicBezTo>
                    <a:pt x="170" y="39"/>
                    <a:pt x="171" y="39"/>
                    <a:pt x="171" y="36"/>
                  </a:cubicBezTo>
                  <a:cubicBezTo>
                    <a:pt x="172" y="32"/>
                    <a:pt x="173" y="34"/>
                    <a:pt x="176" y="33"/>
                  </a:cubicBezTo>
                  <a:cubicBezTo>
                    <a:pt x="178" y="33"/>
                    <a:pt x="178" y="32"/>
                    <a:pt x="180" y="31"/>
                  </a:cubicBezTo>
                  <a:cubicBezTo>
                    <a:pt x="181" y="30"/>
                    <a:pt x="183" y="29"/>
                    <a:pt x="184" y="28"/>
                  </a:cubicBezTo>
                  <a:cubicBezTo>
                    <a:pt x="184" y="28"/>
                    <a:pt x="185" y="26"/>
                    <a:pt x="185" y="26"/>
                  </a:cubicBezTo>
                  <a:cubicBezTo>
                    <a:pt x="186" y="25"/>
                    <a:pt x="186" y="24"/>
                    <a:pt x="186" y="23"/>
                  </a:cubicBezTo>
                  <a:cubicBezTo>
                    <a:pt x="187" y="23"/>
                    <a:pt x="187" y="23"/>
                    <a:pt x="188" y="23"/>
                  </a:cubicBezTo>
                  <a:cubicBezTo>
                    <a:pt x="188" y="22"/>
                    <a:pt x="188" y="21"/>
                    <a:pt x="188" y="20"/>
                  </a:cubicBezTo>
                  <a:cubicBezTo>
                    <a:pt x="188" y="19"/>
                    <a:pt x="190" y="17"/>
                    <a:pt x="191" y="16"/>
                  </a:cubicBezTo>
                  <a:cubicBezTo>
                    <a:pt x="193" y="15"/>
                    <a:pt x="194" y="13"/>
                    <a:pt x="196" y="13"/>
                  </a:cubicBezTo>
                  <a:cubicBezTo>
                    <a:pt x="198" y="12"/>
                    <a:pt x="201" y="12"/>
                    <a:pt x="203" y="10"/>
                  </a:cubicBezTo>
                  <a:cubicBezTo>
                    <a:pt x="203" y="10"/>
                    <a:pt x="203" y="10"/>
                    <a:pt x="203" y="10"/>
                  </a:cubicBezTo>
                  <a:moveTo>
                    <a:pt x="240" y="128"/>
                  </a:moveTo>
                  <a:cubicBezTo>
                    <a:pt x="240" y="128"/>
                    <a:pt x="240" y="128"/>
                    <a:pt x="240" y="128"/>
                  </a:cubicBezTo>
                  <a:cubicBezTo>
                    <a:pt x="240" y="128"/>
                    <a:pt x="240" y="128"/>
                    <a:pt x="240" y="128"/>
                  </a:cubicBezTo>
                  <a:moveTo>
                    <a:pt x="203" y="10"/>
                  </a:moveTo>
                  <a:cubicBezTo>
                    <a:pt x="204" y="10"/>
                    <a:pt x="205" y="10"/>
                    <a:pt x="205" y="10"/>
                  </a:cubicBezTo>
                  <a:cubicBezTo>
                    <a:pt x="205" y="10"/>
                    <a:pt x="204" y="10"/>
                    <a:pt x="203" y="10"/>
                  </a:cubicBezTo>
                  <a:moveTo>
                    <a:pt x="216" y="17"/>
                  </a:moveTo>
                  <a:cubicBezTo>
                    <a:pt x="216" y="17"/>
                    <a:pt x="217" y="16"/>
                    <a:pt x="218" y="16"/>
                  </a:cubicBezTo>
                  <a:cubicBezTo>
                    <a:pt x="217" y="16"/>
                    <a:pt x="216" y="17"/>
                    <a:pt x="216" y="17"/>
                  </a:cubicBezTo>
                  <a:moveTo>
                    <a:pt x="214" y="18"/>
                  </a:moveTo>
                  <a:cubicBezTo>
                    <a:pt x="215" y="18"/>
                    <a:pt x="215" y="17"/>
                    <a:pt x="216" y="17"/>
                  </a:cubicBezTo>
                  <a:cubicBezTo>
                    <a:pt x="215" y="17"/>
                    <a:pt x="215" y="18"/>
                    <a:pt x="214" y="18"/>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9" name="Freeform 8">
              <a:extLst>
                <a:ext uri="{FF2B5EF4-FFF2-40B4-BE49-F238E27FC236}">
                  <a16:creationId xmlns:a16="http://schemas.microsoft.com/office/drawing/2014/main" id="{444B92F0-247F-194E-2052-D594335F99FE}"/>
                </a:ext>
              </a:extLst>
            </p:cNvPr>
            <p:cNvSpPr>
              <a:spLocks/>
            </p:cNvSpPr>
            <p:nvPr/>
          </p:nvSpPr>
          <p:spPr bwMode="auto">
            <a:xfrm>
              <a:off x="3954838" y="2357931"/>
              <a:ext cx="712006" cy="482750"/>
            </a:xfrm>
            <a:custGeom>
              <a:avLst/>
              <a:gdLst/>
              <a:ahLst/>
              <a:cxnLst>
                <a:cxn ang="0">
                  <a:pos x="500" y="44"/>
                </a:cxn>
                <a:cxn ang="0">
                  <a:pos x="476" y="22"/>
                </a:cxn>
                <a:cxn ang="0">
                  <a:pos x="449" y="8"/>
                </a:cxn>
                <a:cxn ang="0">
                  <a:pos x="438" y="31"/>
                </a:cxn>
                <a:cxn ang="0">
                  <a:pos x="399" y="48"/>
                </a:cxn>
                <a:cxn ang="0">
                  <a:pos x="370" y="67"/>
                </a:cxn>
                <a:cxn ang="0">
                  <a:pos x="341" y="79"/>
                </a:cxn>
                <a:cxn ang="0">
                  <a:pos x="331" y="81"/>
                </a:cxn>
                <a:cxn ang="0">
                  <a:pos x="294" y="62"/>
                </a:cxn>
                <a:cxn ang="0">
                  <a:pos x="278" y="96"/>
                </a:cxn>
                <a:cxn ang="0">
                  <a:pos x="251" y="73"/>
                </a:cxn>
                <a:cxn ang="0">
                  <a:pos x="227" y="97"/>
                </a:cxn>
                <a:cxn ang="0">
                  <a:pos x="217" y="135"/>
                </a:cxn>
                <a:cxn ang="0">
                  <a:pos x="190" y="151"/>
                </a:cxn>
                <a:cxn ang="0">
                  <a:pos x="165" y="148"/>
                </a:cxn>
                <a:cxn ang="0">
                  <a:pos x="159" y="111"/>
                </a:cxn>
                <a:cxn ang="0">
                  <a:pos x="174" y="77"/>
                </a:cxn>
                <a:cxn ang="0">
                  <a:pos x="143" y="46"/>
                </a:cxn>
                <a:cxn ang="0">
                  <a:pos x="118" y="19"/>
                </a:cxn>
                <a:cxn ang="0">
                  <a:pos x="78" y="15"/>
                </a:cxn>
                <a:cxn ang="0">
                  <a:pos x="105" y="61"/>
                </a:cxn>
                <a:cxn ang="0">
                  <a:pos x="107" y="92"/>
                </a:cxn>
                <a:cxn ang="0">
                  <a:pos x="72" y="51"/>
                </a:cxn>
                <a:cxn ang="0">
                  <a:pos x="60" y="75"/>
                </a:cxn>
                <a:cxn ang="0">
                  <a:pos x="40" y="101"/>
                </a:cxn>
                <a:cxn ang="0">
                  <a:pos x="59" y="112"/>
                </a:cxn>
                <a:cxn ang="0">
                  <a:pos x="37" y="123"/>
                </a:cxn>
                <a:cxn ang="0">
                  <a:pos x="23" y="128"/>
                </a:cxn>
                <a:cxn ang="0">
                  <a:pos x="36" y="153"/>
                </a:cxn>
                <a:cxn ang="0">
                  <a:pos x="76" y="137"/>
                </a:cxn>
                <a:cxn ang="0">
                  <a:pos x="107" y="136"/>
                </a:cxn>
                <a:cxn ang="0">
                  <a:pos x="136" y="142"/>
                </a:cxn>
                <a:cxn ang="0">
                  <a:pos x="126" y="164"/>
                </a:cxn>
                <a:cxn ang="0">
                  <a:pos x="151" y="182"/>
                </a:cxn>
                <a:cxn ang="0">
                  <a:pos x="106" y="199"/>
                </a:cxn>
                <a:cxn ang="0">
                  <a:pos x="69" y="212"/>
                </a:cxn>
                <a:cxn ang="0">
                  <a:pos x="25" y="222"/>
                </a:cxn>
                <a:cxn ang="0">
                  <a:pos x="69" y="229"/>
                </a:cxn>
                <a:cxn ang="0">
                  <a:pos x="117" y="245"/>
                </a:cxn>
                <a:cxn ang="0">
                  <a:pos x="135" y="282"/>
                </a:cxn>
                <a:cxn ang="0">
                  <a:pos x="160" y="282"/>
                </a:cxn>
                <a:cxn ang="0">
                  <a:pos x="144" y="311"/>
                </a:cxn>
                <a:cxn ang="0">
                  <a:pos x="104" y="323"/>
                </a:cxn>
                <a:cxn ang="0">
                  <a:pos x="98" y="354"/>
                </a:cxn>
                <a:cxn ang="0">
                  <a:pos x="152" y="350"/>
                </a:cxn>
                <a:cxn ang="0">
                  <a:pos x="193" y="356"/>
                </a:cxn>
                <a:cxn ang="0">
                  <a:pos x="241" y="387"/>
                </a:cxn>
                <a:cxn ang="0">
                  <a:pos x="313" y="405"/>
                </a:cxn>
                <a:cxn ang="0">
                  <a:pos x="397" y="362"/>
                </a:cxn>
                <a:cxn ang="0">
                  <a:pos x="455" y="328"/>
                </a:cxn>
                <a:cxn ang="0">
                  <a:pos x="526" y="287"/>
                </a:cxn>
                <a:cxn ang="0">
                  <a:pos x="557" y="248"/>
                </a:cxn>
                <a:cxn ang="0">
                  <a:pos x="577" y="229"/>
                </a:cxn>
                <a:cxn ang="0">
                  <a:pos x="565" y="200"/>
                </a:cxn>
                <a:cxn ang="0">
                  <a:pos x="589" y="184"/>
                </a:cxn>
                <a:cxn ang="0">
                  <a:pos x="572" y="167"/>
                </a:cxn>
                <a:cxn ang="0">
                  <a:pos x="584" y="136"/>
                </a:cxn>
                <a:cxn ang="0">
                  <a:pos x="548" y="126"/>
                </a:cxn>
                <a:cxn ang="0">
                  <a:pos x="525" y="97"/>
                </a:cxn>
                <a:cxn ang="0">
                  <a:pos x="511" y="65"/>
                </a:cxn>
                <a:cxn ang="0">
                  <a:pos x="527" y="28"/>
                </a:cxn>
              </a:cxnLst>
              <a:rect l="0" t="0" r="r" b="b"/>
              <a:pathLst>
                <a:path w="599" h="406">
                  <a:moveTo>
                    <a:pt x="536" y="27"/>
                  </a:moveTo>
                  <a:cubicBezTo>
                    <a:pt x="533" y="28"/>
                    <a:pt x="531" y="25"/>
                    <a:pt x="528" y="25"/>
                  </a:cubicBezTo>
                  <a:cubicBezTo>
                    <a:pt x="528" y="24"/>
                    <a:pt x="528" y="23"/>
                    <a:pt x="527" y="22"/>
                  </a:cubicBezTo>
                  <a:cubicBezTo>
                    <a:pt x="527" y="23"/>
                    <a:pt x="525" y="21"/>
                    <a:pt x="525" y="21"/>
                  </a:cubicBezTo>
                  <a:cubicBezTo>
                    <a:pt x="522" y="20"/>
                    <a:pt x="520" y="21"/>
                    <a:pt x="519" y="24"/>
                  </a:cubicBezTo>
                  <a:cubicBezTo>
                    <a:pt x="518" y="26"/>
                    <a:pt x="517" y="28"/>
                    <a:pt x="516" y="30"/>
                  </a:cubicBezTo>
                  <a:cubicBezTo>
                    <a:pt x="516" y="33"/>
                    <a:pt x="514" y="34"/>
                    <a:pt x="512" y="36"/>
                  </a:cubicBezTo>
                  <a:cubicBezTo>
                    <a:pt x="511" y="37"/>
                    <a:pt x="509" y="38"/>
                    <a:pt x="507" y="39"/>
                  </a:cubicBezTo>
                  <a:cubicBezTo>
                    <a:pt x="506" y="39"/>
                    <a:pt x="505" y="40"/>
                    <a:pt x="504" y="40"/>
                  </a:cubicBezTo>
                  <a:cubicBezTo>
                    <a:pt x="503" y="40"/>
                    <a:pt x="501" y="40"/>
                    <a:pt x="501" y="41"/>
                  </a:cubicBezTo>
                  <a:cubicBezTo>
                    <a:pt x="500" y="41"/>
                    <a:pt x="500" y="43"/>
                    <a:pt x="500" y="44"/>
                  </a:cubicBezTo>
                  <a:cubicBezTo>
                    <a:pt x="499" y="45"/>
                    <a:pt x="499" y="46"/>
                    <a:pt x="499" y="47"/>
                  </a:cubicBezTo>
                  <a:cubicBezTo>
                    <a:pt x="498" y="49"/>
                    <a:pt x="498" y="48"/>
                    <a:pt x="497" y="50"/>
                  </a:cubicBezTo>
                  <a:cubicBezTo>
                    <a:pt x="497" y="51"/>
                    <a:pt x="496" y="51"/>
                    <a:pt x="496" y="53"/>
                  </a:cubicBezTo>
                  <a:cubicBezTo>
                    <a:pt x="495" y="53"/>
                    <a:pt x="493" y="53"/>
                    <a:pt x="492" y="53"/>
                  </a:cubicBezTo>
                  <a:cubicBezTo>
                    <a:pt x="492" y="51"/>
                    <a:pt x="489" y="47"/>
                    <a:pt x="488" y="46"/>
                  </a:cubicBezTo>
                  <a:cubicBezTo>
                    <a:pt x="486" y="46"/>
                    <a:pt x="485" y="47"/>
                    <a:pt x="484" y="47"/>
                  </a:cubicBezTo>
                  <a:cubicBezTo>
                    <a:pt x="481" y="47"/>
                    <a:pt x="477" y="44"/>
                    <a:pt x="479" y="40"/>
                  </a:cubicBezTo>
                  <a:cubicBezTo>
                    <a:pt x="476" y="39"/>
                    <a:pt x="474" y="38"/>
                    <a:pt x="476" y="35"/>
                  </a:cubicBezTo>
                  <a:cubicBezTo>
                    <a:pt x="477" y="33"/>
                    <a:pt x="478" y="33"/>
                    <a:pt x="478" y="30"/>
                  </a:cubicBezTo>
                  <a:cubicBezTo>
                    <a:pt x="478" y="29"/>
                    <a:pt x="479" y="27"/>
                    <a:pt x="479" y="25"/>
                  </a:cubicBezTo>
                  <a:cubicBezTo>
                    <a:pt x="479" y="23"/>
                    <a:pt x="478" y="23"/>
                    <a:pt x="476" y="22"/>
                  </a:cubicBezTo>
                  <a:cubicBezTo>
                    <a:pt x="476" y="22"/>
                    <a:pt x="474" y="21"/>
                    <a:pt x="474" y="21"/>
                  </a:cubicBezTo>
                  <a:cubicBezTo>
                    <a:pt x="474" y="21"/>
                    <a:pt x="474" y="21"/>
                    <a:pt x="473" y="21"/>
                  </a:cubicBezTo>
                  <a:cubicBezTo>
                    <a:pt x="473" y="21"/>
                    <a:pt x="472" y="20"/>
                    <a:pt x="472" y="20"/>
                  </a:cubicBezTo>
                  <a:cubicBezTo>
                    <a:pt x="470" y="19"/>
                    <a:pt x="469" y="19"/>
                    <a:pt x="469" y="17"/>
                  </a:cubicBezTo>
                  <a:cubicBezTo>
                    <a:pt x="469" y="14"/>
                    <a:pt x="469" y="13"/>
                    <a:pt x="468" y="11"/>
                  </a:cubicBezTo>
                  <a:cubicBezTo>
                    <a:pt x="468" y="10"/>
                    <a:pt x="467" y="8"/>
                    <a:pt x="466" y="8"/>
                  </a:cubicBezTo>
                  <a:cubicBezTo>
                    <a:pt x="465" y="7"/>
                    <a:pt x="464" y="8"/>
                    <a:pt x="464" y="7"/>
                  </a:cubicBezTo>
                  <a:cubicBezTo>
                    <a:pt x="463" y="7"/>
                    <a:pt x="463" y="6"/>
                    <a:pt x="463" y="6"/>
                  </a:cubicBezTo>
                  <a:cubicBezTo>
                    <a:pt x="461" y="3"/>
                    <a:pt x="458" y="0"/>
                    <a:pt x="455" y="2"/>
                  </a:cubicBezTo>
                  <a:cubicBezTo>
                    <a:pt x="454" y="3"/>
                    <a:pt x="453" y="5"/>
                    <a:pt x="453" y="6"/>
                  </a:cubicBezTo>
                  <a:cubicBezTo>
                    <a:pt x="451" y="8"/>
                    <a:pt x="451" y="8"/>
                    <a:pt x="449" y="8"/>
                  </a:cubicBezTo>
                  <a:cubicBezTo>
                    <a:pt x="449" y="8"/>
                    <a:pt x="447" y="8"/>
                    <a:pt x="447" y="8"/>
                  </a:cubicBezTo>
                  <a:cubicBezTo>
                    <a:pt x="446" y="8"/>
                    <a:pt x="447" y="9"/>
                    <a:pt x="446" y="10"/>
                  </a:cubicBezTo>
                  <a:cubicBezTo>
                    <a:pt x="445" y="10"/>
                    <a:pt x="441" y="10"/>
                    <a:pt x="440" y="10"/>
                  </a:cubicBezTo>
                  <a:cubicBezTo>
                    <a:pt x="440" y="9"/>
                    <a:pt x="440" y="9"/>
                    <a:pt x="440" y="8"/>
                  </a:cubicBezTo>
                  <a:cubicBezTo>
                    <a:pt x="439" y="8"/>
                    <a:pt x="438" y="8"/>
                    <a:pt x="437" y="8"/>
                  </a:cubicBezTo>
                  <a:cubicBezTo>
                    <a:pt x="435" y="8"/>
                    <a:pt x="435" y="7"/>
                    <a:pt x="434" y="9"/>
                  </a:cubicBezTo>
                  <a:cubicBezTo>
                    <a:pt x="433" y="10"/>
                    <a:pt x="434" y="14"/>
                    <a:pt x="434" y="16"/>
                  </a:cubicBezTo>
                  <a:cubicBezTo>
                    <a:pt x="434" y="16"/>
                    <a:pt x="435" y="17"/>
                    <a:pt x="435" y="18"/>
                  </a:cubicBezTo>
                  <a:cubicBezTo>
                    <a:pt x="435" y="19"/>
                    <a:pt x="435" y="19"/>
                    <a:pt x="435" y="20"/>
                  </a:cubicBezTo>
                  <a:cubicBezTo>
                    <a:pt x="436" y="23"/>
                    <a:pt x="437" y="24"/>
                    <a:pt x="438" y="27"/>
                  </a:cubicBezTo>
                  <a:cubicBezTo>
                    <a:pt x="439" y="28"/>
                    <a:pt x="438" y="30"/>
                    <a:pt x="438" y="31"/>
                  </a:cubicBezTo>
                  <a:cubicBezTo>
                    <a:pt x="437" y="34"/>
                    <a:pt x="438" y="34"/>
                    <a:pt x="439" y="36"/>
                  </a:cubicBezTo>
                  <a:cubicBezTo>
                    <a:pt x="440" y="38"/>
                    <a:pt x="439" y="39"/>
                    <a:pt x="438" y="40"/>
                  </a:cubicBezTo>
                  <a:cubicBezTo>
                    <a:pt x="437" y="42"/>
                    <a:pt x="437" y="45"/>
                    <a:pt x="436" y="46"/>
                  </a:cubicBezTo>
                  <a:cubicBezTo>
                    <a:pt x="435" y="47"/>
                    <a:pt x="434" y="48"/>
                    <a:pt x="433" y="49"/>
                  </a:cubicBezTo>
                  <a:cubicBezTo>
                    <a:pt x="431" y="50"/>
                    <a:pt x="429" y="51"/>
                    <a:pt x="426" y="52"/>
                  </a:cubicBezTo>
                  <a:cubicBezTo>
                    <a:pt x="424" y="53"/>
                    <a:pt x="423" y="54"/>
                    <a:pt x="422" y="56"/>
                  </a:cubicBezTo>
                  <a:cubicBezTo>
                    <a:pt x="422" y="58"/>
                    <a:pt x="423" y="58"/>
                    <a:pt x="420" y="58"/>
                  </a:cubicBezTo>
                  <a:cubicBezTo>
                    <a:pt x="416" y="59"/>
                    <a:pt x="413" y="57"/>
                    <a:pt x="409" y="56"/>
                  </a:cubicBezTo>
                  <a:cubicBezTo>
                    <a:pt x="409" y="55"/>
                    <a:pt x="409" y="53"/>
                    <a:pt x="408" y="52"/>
                  </a:cubicBezTo>
                  <a:cubicBezTo>
                    <a:pt x="408" y="51"/>
                    <a:pt x="407" y="50"/>
                    <a:pt x="406" y="50"/>
                  </a:cubicBezTo>
                  <a:cubicBezTo>
                    <a:pt x="404" y="48"/>
                    <a:pt x="401" y="46"/>
                    <a:pt x="399" y="48"/>
                  </a:cubicBezTo>
                  <a:cubicBezTo>
                    <a:pt x="398" y="49"/>
                    <a:pt x="398" y="50"/>
                    <a:pt x="397" y="51"/>
                  </a:cubicBezTo>
                  <a:cubicBezTo>
                    <a:pt x="397" y="52"/>
                    <a:pt x="397" y="52"/>
                    <a:pt x="396" y="52"/>
                  </a:cubicBezTo>
                  <a:cubicBezTo>
                    <a:pt x="396" y="53"/>
                    <a:pt x="394" y="53"/>
                    <a:pt x="393" y="54"/>
                  </a:cubicBezTo>
                  <a:cubicBezTo>
                    <a:pt x="391" y="56"/>
                    <a:pt x="391" y="60"/>
                    <a:pt x="392" y="62"/>
                  </a:cubicBezTo>
                  <a:cubicBezTo>
                    <a:pt x="391" y="62"/>
                    <a:pt x="389" y="65"/>
                    <a:pt x="388" y="66"/>
                  </a:cubicBezTo>
                  <a:cubicBezTo>
                    <a:pt x="386" y="68"/>
                    <a:pt x="385" y="71"/>
                    <a:pt x="383" y="73"/>
                  </a:cubicBezTo>
                  <a:cubicBezTo>
                    <a:pt x="380" y="77"/>
                    <a:pt x="374" y="74"/>
                    <a:pt x="369" y="75"/>
                  </a:cubicBezTo>
                  <a:cubicBezTo>
                    <a:pt x="370" y="76"/>
                    <a:pt x="372" y="76"/>
                    <a:pt x="373" y="76"/>
                  </a:cubicBezTo>
                  <a:cubicBezTo>
                    <a:pt x="373" y="75"/>
                    <a:pt x="372" y="75"/>
                    <a:pt x="372" y="74"/>
                  </a:cubicBezTo>
                  <a:cubicBezTo>
                    <a:pt x="371" y="73"/>
                    <a:pt x="372" y="72"/>
                    <a:pt x="372" y="71"/>
                  </a:cubicBezTo>
                  <a:cubicBezTo>
                    <a:pt x="371" y="69"/>
                    <a:pt x="372" y="68"/>
                    <a:pt x="370" y="67"/>
                  </a:cubicBezTo>
                  <a:cubicBezTo>
                    <a:pt x="369" y="65"/>
                    <a:pt x="367" y="66"/>
                    <a:pt x="366" y="64"/>
                  </a:cubicBezTo>
                  <a:cubicBezTo>
                    <a:pt x="365" y="62"/>
                    <a:pt x="364" y="59"/>
                    <a:pt x="364" y="58"/>
                  </a:cubicBezTo>
                  <a:cubicBezTo>
                    <a:pt x="361" y="58"/>
                    <a:pt x="360" y="56"/>
                    <a:pt x="357" y="55"/>
                  </a:cubicBezTo>
                  <a:cubicBezTo>
                    <a:pt x="356" y="54"/>
                    <a:pt x="355" y="55"/>
                    <a:pt x="355" y="54"/>
                  </a:cubicBezTo>
                  <a:cubicBezTo>
                    <a:pt x="354" y="54"/>
                    <a:pt x="353" y="53"/>
                    <a:pt x="352" y="53"/>
                  </a:cubicBezTo>
                  <a:cubicBezTo>
                    <a:pt x="351" y="52"/>
                    <a:pt x="349" y="53"/>
                    <a:pt x="348" y="52"/>
                  </a:cubicBezTo>
                  <a:cubicBezTo>
                    <a:pt x="346" y="52"/>
                    <a:pt x="345" y="51"/>
                    <a:pt x="343" y="51"/>
                  </a:cubicBezTo>
                  <a:cubicBezTo>
                    <a:pt x="342" y="51"/>
                    <a:pt x="339" y="50"/>
                    <a:pt x="338" y="51"/>
                  </a:cubicBezTo>
                  <a:cubicBezTo>
                    <a:pt x="336" y="52"/>
                    <a:pt x="336" y="54"/>
                    <a:pt x="335" y="56"/>
                  </a:cubicBezTo>
                  <a:cubicBezTo>
                    <a:pt x="335" y="60"/>
                    <a:pt x="335" y="64"/>
                    <a:pt x="336" y="68"/>
                  </a:cubicBezTo>
                  <a:cubicBezTo>
                    <a:pt x="337" y="71"/>
                    <a:pt x="339" y="76"/>
                    <a:pt x="341" y="79"/>
                  </a:cubicBezTo>
                  <a:cubicBezTo>
                    <a:pt x="342" y="81"/>
                    <a:pt x="344" y="81"/>
                    <a:pt x="346" y="83"/>
                  </a:cubicBezTo>
                  <a:cubicBezTo>
                    <a:pt x="347" y="85"/>
                    <a:pt x="347" y="87"/>
                    <a:pt x="347" y="89"/>
                  </a:cubicBezTo>
                  <a:cubicBezTo>
                    <a:pt x="348" y="92"/>
                    <a:pt x="348" y="96"/>
                    <a:pt x="348" y="99"/>
                  </a:cubicBezTo>
                  <a:cubicBezTo>
                    <a:pt x="349" y="103"/>
                    <a:pt x="350" y="110"/>
                    <a:pt x="349" y="114"/>
                  </a:cubicBezTo>
                  <a:cubicBezTo>
                    <a:pt x="346" y="114"/>
                    <a:pt x="346" y="112"/>
                    <a:pt x="346" y="110"/>
                  </a:cubicBezTo>
                  <a:cubicBezTo>
                    <a:pt x="346" y="108"/>
                    <a:pt x="346" y="106"/>
                    <a:pt x="346" y="104"/>
                  </a:cubicBezTo>
                  <a:cubicBezTo>
                    <a:pt x="345" y="102"/>
                    <a:pt x="344" y="101"/>
                    <a:pt x="343" y="99"/>
                  </a:cubicBezTo>
                  <a:cubicBezTo>
                    <a:pt x="341" y="96"/>
                    <a:pt x="342" y="94"/>
                    <a:pt x="341" y="91"/>
                  </a:cubicBezTo>
                  <a:cubicBezTo>
                    <a:pt x="338" y="91"/>
                    <a:pt x="339" y="85"/>
                    <a:pt x="338" y="84"/>
                  </a:cubicBezTo>
                  <a:cubicBezTo>
                    <a:pt x="338" y="83"/>
                    <a:pt x="335" y="82"/>
                    <a:pt x="335" y="82"/>
                  </a:cubicBezTo>
                  <a:cubicBezTo>
                    <a:pt x="333" y="81"/>
                    <a:pt x="332" y="81"/>
                    <a:pt x="331" y="81"/>
                  </a:cubicBezTo>
                  <a:cubicBezTo>
                    <a:pt x="329" y="80"/>
                    <a:pt x="327" y="79"/>
                    <a:pt x="326" y="77"/>
                  </a:cubicBezTo>
                  <a:cubicBezTo>
                    <a:pt x="326" y="76"/>
                    <a:pt x="326" y="73"/>
                    <a:pt x="326" y="71"/>
                  </a:cubicBezTo>
                  <a:cubicBezTo>
                    <a:pt x="326" y="67"/>
                    <a:pt x="323" y="66"/>
                    <a:pt x="320" y="64"/>
                  </a:cubicBezTo>
                  <a:cubicBezTo>
                    <a:pt x="319" y="65"/>
                    <a:pt x="316" y="67"/>
                    <a:pt x="316" y="68"/>
                  </a:cubicBezTo>
                  <a:cubicBezTo>
                    <a:pt x="315" y="66"/>
                    <a:pt x="316" y="62"/>
                    <a:pt x="318" y="62"/>
                  </a:cubicBezTo>
                  <a:cubicBezTo>
                    <a:pt x="319" y="60"/>
                    <a:pt x="322" y="56"/>
                    <a:pt x="318" y="54"/>
                  </a:cubicBezTo>
                  <a:cubicBezTo>
                    <a:pt x="316" y="54"/>
                    <a:pt x="313" y="55"/>
                    <a:pt x="312" y="56"/>
                  </a:cubicBezTo>
                  <a:cubicBezTo>
                    <a:pt x="312" y="53"/>
                    <a:pt x="313" y="51"/>
                    <a:pt x="310" y="51"/>
                  </a:cubicBezTo>
                  <a:cubicBezTo>
                    <a:pt x="309" y="51"/>
                    <a:pt x="307" y="50"/>
                    <a:pt x="307" y="51"/>
                  </a:cubicBezTo>
                  <a:cubicBezTo>
                    <a:pt x="306" y="51"/>
                    <a:pt x="306" y="53"/>
                    <a:pt x="305" y="53"/>
                  </a:cubicBezTo>
                  <a:cubicBezTo>
                    <a:pt x="304" y="49"/>
                    <a:pt x="293" y="58"/>
                    <a:pt x="294" y="62"/>
                  </a:cubicBezTo>
                  <a:cubicBezTo>
                    <a:pt x="296" y="62"/>
                    <a:pt x="297" y="65"/>
                    <a:pt x="295" y="66"/>
                  </a:cubicBezTo>
                  <a:cubicBezTo>
                    <a:pt x="293" y="64"/>
                    <a:pt x="291" y="65"/>
                    <a:pt x="288" y="65"/>
                  </a:cubicBezTo>
                  <a:cubicBezTo>
                    <a:pt x="285" y="65"/>
                    <a:pt x="282" y="64"/>
                    <a:pt x="280" y="65"/>
                  </a:cubicBezTo>
                  <a:cubicBezTo>
                    <a:pt x="278" y="65"/>
                    <a:pt x="278" y="67"/>
                    <a:pt x="277" y="67"/>
                  </a:cubicBezTo>
                  <a:cubicBezTo>
                    <a:pt x="276" y="69"/>
                    <a:pt x="276" y="68"/>
                    <a:pt x="275" y="69"/>
                  </a:cubicBezTo>
                  <a:cubicBezTo>
                    <a:pt x="274" y="72"/>
                    <a:pt x="275" y="78"/>
                    <a:pt x="275" y="81"/>
                  </a:cubicBezTo>
                  <a:cubicBezTo>
                    <a:pt x="275" y="82"/>
                    <a:pt x="276" y="83"/>
                    <a:pt x="276" y="85"/>
                  </a:cubicBezTo>
                  <a:cubicBezTo>
                    <a:pt x="276" y="86"/>
                    <a:pt x="276" y="86"/>
                    <a:pt x="276" y="87"/>
                  </a:cubicBezTo>
                  <a:cubicBezTo>
                    <a:pt x="276" y="88"/>
                    <a:pt x="277" y="89"/>
                    <a:pt x="277" y="89"/>
                  </a:cubicBezTo>
                  <a:cubicBezTo>
                    <a:pt x="277" y="91"/>
                    <a:pt x="277" y="92"/>
                    <a:pt x="277" y="93"/>
                  </a:cubicBezTo>
                  <a:cubicBezTo>
                    <a:pt x="277" y="94"/>
                    <a:pt x="278" y="95"/>
                    <a:pt x="278" y="96"/>
                  </a:cubicBezTo>
                  <a:cubicBezTo>
                    <a:pt x="278" y="97"/>
                    <a:pt x="279" y="98"/>
                    <a:pt x="279" y="99"/>
                  </a:cubicBezTo>
                  <a:cubicBezTo>
                    <a:pt x="280" y="102"/>
                    <a:pt x="280" y="105"/>
                    <a:pt x="276" y="105"/>
                  </a:cubicBezTo>
                  <a:cubicBezTo>
                    <a:pt x="274" y="105"/>
                    <a:pt x="272" y="104"/>
                    <a:pt x="270" y="104"/>
                  </a:cubicBezTo>
                  <a:cubicBezTo>
                    <a:pt x="270" y="105"/>
                    <a:pt x="269" y="107"/>
                    <a:pt x="268" y="107"/>
                  </a:cubicBezTo>
                  <a:cubicBezTo>
                    <a:pt x="267" y="105"/>
                    <a:pt x="265" y="105"/>
                    <a:pt x="264" y="104"/>
                  </a:cubicBezTo>
                  <a:cubicBezTo>
                    <a:pt x="264" y="102"/>
                    <a:pt x="264" y="99"/>
                    <a:pt x="264" y="97"/>
                  </a:cubicBezTo>
                  <a:cubicBezTo>
                    <a:pt x="264" y="94"/>
                    <a:pt x="264" y="91"/>
                    <a:pt x="261" y="89"/>
                  </a:cubicBezTo>
                  <a:cubicBezTo>
                    <a:pt x="259" y="88"/>
                    <a:pt x="259" y="89"/>
                    <a:pt x="257" y="88"/>
                  </a:cubicBezTo>
                  <a:cubicBezTo>
                    <a:pt x="256" y="86"/>
                    <a:pt x="256" y="85"/>
                    <a:pt x="255" y="83"/>
                  </a:cubicBezTo>
                  <a:cubicBezTo>
                    <a:pt x="254" y="81"/>
                    <a:pt x="253" y="80"/>
                    <a:pt x="252" y="79"/>
                  </a:cubicBezTo>
                  <a:cubicBezTo>
                    <a:pt x="251" y="77"/>
                    <a:pt x="251" y="76"/>
                    <a:pt x="251" y="73"/>
                  </a:cubicBezTo>
                  <a:cubicBezTo>
                    <a:pt x="250" y="73"/>
                    <a:pt x="247" y="72"/>
                    <a:pt x="246" y="72"/>
                  </a:cubicBezTo>
                  <a:cubicBezTo>
                    <a:pt x="244" y="70"/>
                    <a:pt x="245" y="67"/>
                    <a:pt x="244" y="65"/>
                  </a:cubicBezTo>
                  <a:cubicBezTo>
                    <a:pt x="244" y="62"/>
                    <a:pt x="243" y="62"/>
                    <a:pt x="241" y="61"/>
                  </a:cubicBezTo>
                  <a:cubicBezTo>
                    <a:pt x="239" y="60"/>
                    <a:pt x="238" y="59"/>
                    <a:pt x="236" y="58"/>
                  </a:cubicBezTo>
                  <a:cubicBezTo>
                    <a:pt x="231" y="56"/>
                    <a:pt x="229" y="60"/>
                    <a:pt x="227" y="64"/>
                  </a:cubicBezTo>
                  <a:cubicBezTo>
                    <a:pt x="225" y="65"/>
                    <a:pt x="224" y="67"/>
                    <a:pt x="223" y="69"/>
                  </a:cubicBezTo>
                  <a:cubicBezTo>
                    <a:pt x="223" y="69"/>
                    <a:pt x="222" y="69"/>
                    <a:pt x="222" y="70"/>
                  </a:cubicBezTo>
                  <a:cubicBezTo>
                    <a:pt x="221" y="71"/>
                    <a:pt x="221" y="74"/>
                    <a:pt x="222" y="75"/>
                  </a:cubicBezTo>
                  <a:cubicBezTo>
                    <a:pt x="222" y="78"/>
                    <a:pt x="222" y="80"/>
                    <a:pt x="222" y="83"/>
                  </a:cubicBezTo>
                  <a:cubicBezTo>
                    <a:pt x="222" y="86"/>
                    <a:pt x="225" y="88"/>
                    <a:pt x="226" y="91"/>
                  </a:cubicBezTo>
                  <a:cubicBezTo>
                    <a:pt x="227" y="93"/>
                    <a:pt x="227" y="95"/>
                    <a:pt x="227" y="97"/>
                  </a:cubicBezTo>
                  <a:cubicBezTo>
                    <a:pt x="227" y="101"/>
                    <a:pt x="229" y="105"/>
                    <a:pt x="229" y="108"/>
                  </a:cubicBezTo>
                  <a:cubicBezTo>
                    <a:pt x="228" y="111"/>
                    <a:pt x="228" y="112"/>
                    <a:pt x="228" y="114"/>
                  </a:cubicBezTo>
                  <a:cubicBezTo>
                    <a:pt x="228" y="116"/>
                    <a:pt x="229" y="120"/>
                    <a:pt x="228" y="122"/>
                  </a:cubicBezTo>
                  <a:cubicBezTo>
                    <a:pt x="227" y="122"/>
                    <a:pt x="225" y="123"/>
                    <a:pt x="225" y="124"/>
                  </a:cubicBezTo>
                  <a:cubicBezTo>
                    <a:pt x="224" y="125"/>
                    <a:pt x="225" y="127"/>
                    <a:pt x="224" y="128"/>
                  </a:cubicBezTo>
                  <a:cubicBezTo>
                    <a:pt x="223" y="129"/>
                    <a:pt x="221" y="128"/>
                    <a:pt x="220" y="128"/>
                  </a:cubicBezTo>
                  <a:cubicBezTo>
                    <a:pt x="219" y="131"/>
                    <a:pt x="221" y="132"/>
                    <a:pt x="221" y="134"/>
                  </a:cubicBezTo>
                  <a:cubicBezTo>
                    <a:pt x="220" y="136"/>
                    <a:pt x="219" y="137"/>
                    <a:pt x="219" y="139"/>
                  </a:cubicBezTo>
                  <a:cubicBezTo>
                    <a:pt x="219" y="140"/>
                    <a:pt x="219" y="142"/>
                    <a:pt x="219" y="143"/>
                  </a:cubicBezTo>
                  <a:cubicBezTo>
                    <a:pt x="219" y="143"/>
                    <a:pt x="218" y="143"/>
                    <a:pt x="218" y="143"/>
                  </a:cubicBezTo>
                  <a:cubicBezTo>
                    <a:pt x="217" y="140"/>
                    <a:pt x="218" y="137"/>
                    <a:pt x="217" y="135"/>
                  </a:cubicBezTo>
                  <a:cubicBezTo>
                    <a:pt x="216" y="134"/>
                    <a:pt x="215" y="133"/>
                    <a:pt x="214" y="132"/>
                  </a:cubicBezTo>
                  <a:cubicBezTo>
                    <a:pt x="214" y="131"/>
                    <a:pt x="212" y="129"/>
                    <a:pt x="212" y="127"/>
                  </a:cubicBezTo>
                  <a:cubicBezTo>
                    <a:pt x="211" y="123"/>
                    <a:pt x="215" y="117"/>
                    <a:pt x="212" y="113"/>
                  </a:cubicBezTo>
                  <a:cubicBezTo>
                    <a:pt x="210" y="111"/>
                    <a:pt x="210" y="113"/>
                    <a:pt x="208" y="114"/>
                  </a:cubicBezTo>
                  <a:cubicBezTo>
                    <a:pt x="206" y="116"/>
                    <a:pt x="205" y="118"/>
                    <a:pt x="204" y="120"/>
                  </a:cubicBezTo>
                  <a:cubicBezTo>
                    <a:pt x="201" y="122"/>
                    <a:pt x="197" y="125"/>
                    <a:pt x="196" y="128"/>
                  </a:cubicBezTo>
                  <a:cubicBezTo>
                    <a:pt x="194" y="132"/>
                    <a:pt x="196" y="136"/>
                    <a:pt x="195" y="140"/>
                  </a:cubicBezTo>
                  <a:cubicBezTo>
                    <a:pt x="195" y="142"/>
                    <a:pt x="193" y="143"/>
                    <a:pt x="193" y="144"/>
                  </a:cubicBezTo>
                  <a:cubicBezTo>
                    <a:pt x="191" y="146"/>
                    <a:pt x="191" y="147"/>
                    <a:pt x="191" y="149"/>
                  </a:cubicBezTo>
                  <a:cubicBezTo>
                    <a:pt x="191" y="153"/>
                    <a:pt x="191" y="157"/>
                    <a:pt x="193" y="160"/>
                  </a:cubicBezTo>
                  <a:cubicBezTo>
                    <a:pt x="192" y="158"/>
                    <a:pt x="191" y="154"/>
                    <a:pt x="190" y="151"/>
                  </a:cubicBezTo>
                  <a:cubicBezTo>
                    <a:pt x="189" y="150"/>
                    <a:pt x="188" y="149"/>
                    <a:pt x="187" y="148"/>
                  </a:cubicBezTo>
                  <a:cubicBezTo>
                    <a:pt x="186" y="147"/>
                    <a:pt x="186" y="145"/>
                    <a:pt x="185" y="144"/>
                  </a:cubicBezTo>
                  <a:cubicBezTo>
                    <a:pt x="183" y="148"/>
                    <a:pt x="183" y="152"/>
                    <a:pt x="183" y="156"/>
                  </a:cubicBezTo>
                  <a:cubicBezTo>
                    <a:pt x="183" y="160"/>
                    <a:pt x="183" y="164"/>
                    <a:pt x="183" y="168"/>
                  </a:cubicBezTo>
                  <a:cubicBezTo>
                    <a:pt x="184" y="173"/>
                    <a:pt x="184" y="178"/>
                    <a:pt x="184" y="184"/>
                  </a:cubicBezTo>
                  <a:cubicBezTo>
                    <a:pt x="183" y="182"/>
                    <a:pt x="183" y="180"/>
                    <a:pt x="183" y="178"/>
                  </a:cubicBezTo>
                  <a:cubicBezTo>
                    <a:pt x="183" y="176"/>
                    <a:pt x="183" y="173"/>
                    <a:pt x="183" y="170"/>
                  </a:cubicBezTo>
                  <a:cubicBezTo>
                    <a:pt x="183" y="165"/>
                    <a:pt x="183" y="160"/>
                    <a:pt x="182" y="155"/>
                  </a:cubicBezTo>
                  <a:cubicBezTo>
                    <a:pt x="182" y="151"/>
                    <a:pt x="180" y="147"/>
                    <a:pt x="176" y="146"/>
                  </a:cubicBezTo>
                  <a:cubicBezTo>
                    <a:pt x="175" y="145"/>
                    <a:pt x="172" y="145"/>
                    <a:pt x="171" y="145"/>
                  </a:cubicBezTo>
                  <a:cubicBezTo>
                    <a:pt x="169" y="146"/>
                    <a:pt x="167" y="148"/>
                    <a:pt x="165" y="148"/>
                  </a:cubicBezTo>
                  <a:cubicBezTo>
                    <a:pt x="167" y="146"/>
                    <a:pt x="168" y="143"/>
                    <a:pt x="171" y="141"/>
                  </a:cubicBezTo>
                  <a:cubicBezTo>
                    <a:pt x="173" y="138"/>
                    <a:pt x="175" y="139"/>
                    <a:pt x="176" y="135"/>
                  </a:cubicBezTo>
                  <a:cubicBezTo>
                    <a:pt x="176" y="132"/>
                    <a:pt x="175" y="131"/>
                    <a:pt x="172" y="130"/>
                  </a:cubicBezTo>
                  <a:cubicBezTo>
                    <a:pt x="169" y="130"/>
                    <a:pt x="169" y="131"/>
                    <a:pt x="169" y="127"/>
                  </a:cubicBezTo>
                  <a:cubicBezTo>
                    <a:pt x="170" y="125"/>
                    <a:pt x="169" y="123"/>
                    <a:pt x="167" y="122"/>
                  </a:cubicBezTo>
                  <a:cubicBezTo>
                    <a:pt x="164" y="121"/>
                    <a:pt x="162" y="123"/>
                    <a:pt x="160" y="121"/>
                  </a:cubicBezTo>
                  <a:cubicBezTo>
                    <a:pt x="160" y="120"/>
                    <a:pt x="159" y="119"/>
                    <a:pt x="159" y="118"/>
                  </a:cubicBezTo>
                  <a:cubicBezTo>
                    <a:pt x="158" y="117"/>
                    <a:pt x="157" y="116"/>
                    <a:pt x="157" y="116"/>
                  </a:cubicBezTo>
                  <a:cubicBezTo>
                    <a:pt x="157" y="114"/>
                    <a:pt x="159" y="108"/>
                    <a:pt x="156" y="109"/>
                  </a:cubicBezTo>
                  <a:cubicBezTo>
                    <a:pt x="156" y="107"/>
                    <a:pt x="154" y="105"/>
                    <a:pt x="153" y="105"/>
                  </a:cubicBezTo>
                  <a:cubicBezTo>
                    <a:pt x="153" y="107"/>
                    <a:pt x="157" y="109"/>
                    <a:pt x="159" y="111"/>
                  </a:cubicBezTo>
                  <a:cubicBezTo>
                    <a:pt x="160" y="112"/>
                    <a:pt x="165" y="117"/>
                    <a:pt x="167" y="116"/>
                  </a:cubicBezTo>
                  <a:cubicBezTo>
                    <a:pt x="168" y="115"/>
                    <a:pt x="168" y="114"/>
                    <a:pt x="168" y="114"/>
                  </a:cubicBezTo>
                  <a:cubicBezTo>
                    <a:pt x="169" y="113"/>
                    <a:pt x="169" y="113"/>
                    <a:pt x="170" y="112"/>
                  </a:cubicBezTo>
                  <a:cubicBezTo>
                    <a:pt x="171" y="111"/>
                    <a:pt x="174" y="111"/>
                    <a:pt x="174" y="109"/>
                  </a:cubicBezTo>
                  <a:cubicBezTo>
                    <a:pt x="175" y="105"/>
                    <a:pt x="171" y="105"/>
                    <a:pt x="168" y="105"/>
                  </a:cubicBezTo>
                  <a:cubicBezTo>
                    <a:pt x="172" y="105"/>
                    <a:pt x="173" y="103"/>
                    <a:pt x="175" y="100"/>
                  </a:cubicBezTo>
                  <a:cubicBezTo>
                    <a:pt x="177" y="98"/>
                    <a:pt x="178" y="94"/>
                    <a:pt x="178" y="91"/>
                  </a:cubicBezTo>
                  <a:cubicBezTo>
                    <a:pt x="179" y="88"/>
                    <a:pt x="178" y="84"/>
                    <a:pt x="176" y="83"/>
                  </a:cubicBezTo>
                  <a:cubicBezTo>
                    <a:pt x="173" y="81"/>
                    <a:pt x="170" y="82"/>
                    <a:pt x="167" y="82"/>
                  </a:cubicBezTo>
                  <a:cubicBezTo>
                    <a:pt x="167" y="78"/>
                    <a:pt x="161" y="78"/>
                    <a:pt x="159" y="79"/>
                  </a:cubicBezTo>
                  <a:cubicBezTo>
                    <a:pt x="164" y="78"/>
                    <a:pt x="168" y="77"/>
                    <a:pt x="174" y="77"/>
                  </a:cubicBezTo>
                  <a:cubicBezTo>
                    <a:pt x="176" y="77"/>
                    <a:pt x="178" y="77"/>
                    <a:pt x="177" y="74"/>
                  </a:cubicBezTo>
                  <a:cubicBezTo>
                    <a:pt x="175" y="71"/>
                    <a:pt x="173" y="70"/>
                    <a:pt x="170" y="70"/>
                  </a:cubicBezTo>
                  <a:cubicBezTo>
                    <a:pt x="169" y="70"/>
                    <a:pt x="168" y="70"/>
                    <a:pt x="167" y="71"/>
                  </a:cubicBezTo>
                  <a:cubicBezTo>
                    <a:pt x="166" y="71"/>
                    <a:pt x="166" y="72"/>
                    <a:pt x="165" y="71"/>
                  </a:cubicBezTo>
                  <a:cubicBezTo>
                    <a:pt x="167" y="67"/>
                    <a:pt x="165" y="63"/>
                    <a:pt x="160" y="64"/>
                  </a:cubicBezTo>
                  <a:cubicBezTo>
                    <a:pt x="160" y="66"/>
                    <a:pt x="160" y="69"/>
                    <a:pt x="159" y="71"/>
                  </a:cubicBezTo>
                  <a:cubicBezTo>
                    <a:pt x="158" y="70"/>
                    <a:pt x="156" y="64"/>
                    <a:pt x="154" y="66"/>
                  </a:cubicBezTo>
                  <a:cubicBezTo>
                    <a:pt x="154" y="62"/>
                    <a:pt x="155" y="58"/>
                    <a:pt x="153" y="55"/>
                  </a:cubicBezTo>
                  <a:cubicBezTo>
                    <a:pt x="153" y="54"/>
                    <a:pt x="153" y="52"/>
                    <a:pt x="152" y="51"/>
                  </a:cubicBezTo>
                  <a:cubicBezTo>
                    <a:pt x="151" y="50"/>
                    <a:pt x="147" y="49"/>
                    <a:pt x="146" y="49"/>
                  </a:cubicBezTo>
                  <a:cubicBezTo>
                    <a:pt x="145" y="48"/>
                    <a:pt x="144" y="48"/>
                    <a:pt x="143" y="46"/>
                  </a:cubicBezTo>
                  <a:cubicBezTo>
                    <a:pt x="143" y="45"/>
                    <a:pt x="143" y="42"/>
                    <a:pt x="142" y="41"/>
                  </a:cubicBezTo>
                  <a:cubicBezTo>
                    <a:pt x="141" y="40"/>
                    <a:pt x="140" y="40"/>
                    <a:pt x="138" y="40"/>
                  </a:cubicBezTo>
                  <a:cubicBezTo>
                    <a:pt x="138" y="40"/>
                    <a:pt x="138" y="39"/>
                    <a:pt x="137" y="39"/>
                  </a:cubicBezTo>
                  <a:cubicBezTo>
                    <a:pt x="135" y="38"/>
                    <a:pt x="133" y="39"/>
                    <a:pt x="132" y="39"/>
                  </a:cubicBezTo>
                  <a:cubicBezTo>
                    <a:pt x="131" y="37"/>
                    <a:pt x="133" y="37"/>
                    <a:pt x="133" y="35"/>
                  </a:cubicBezTo>
                  <a:cubicBezTo>
                    <a:pt x="131" y="34"/>
                    <a:pt x="132" y="38"/>
                    <a:pt x="131" y="39"/>
                  </a:cubicBezTo>
                  <a:cubicBezTo>
                    <a:pt x="129" y="40"/>
                    <a:pt x="129" y="37"/>
                    <a:pt x="127" y="37"/>
                  </a:cubicBezTo>
                  <a:cubicBezTo>
                    <a:pt x="126" y="32"/>
                    <a:pt x="129" y="31"/>
                    <a:pt x="125" y="27"/>
                  </a:cubicBezTo>
                  <a:cubicBezTo>
                    <a:pt x="124" y="26"/>
                    <a:pt x="123" y="25"/>
                    <a:pt x="122" y="23"/>
                  </a:cubicBezTo>
                  <a:cubicBezTo>
                    <a:pt x="122" y="22"/>
                    <a:pt x="122" y="21"/>
                    <a:pt x="121" y="21"/>
                  </a:cubicBezTo>
                  <a:cubicBezTo>
                    <a:pt x="120" y="19"/>
                    <a:pt x="119" y="20"/>
                    <a:pt x="118" y="19"/>
                  </a:cubicBezTo>
                  <a:cubicBezTo>
                    <a:pt x="117" y="17"/>
                    <a:pt x="119" y="14"/>
                    <a:pt x="118" y="13"/>
                  </a:cubicBezTo>
                  <a:cubicBezTo>
                    <a:pt x="117" y="11"/>
                    <a:pt x="113" y="10"/>
                    <a:pt x="111" y="11"/>
                  </a:cubicBezTo>
                  <a:cubicBezTo>
                    <a:pt x="107" y="13"/>
                    <a:pt x="115" y="16"/>
                    <a:pt x="114" y="19"/>
                  </a:cubicBezTo>
                  <a:cubicBezTo>
                    <a:pt x="111" y="16"/>
                    <a:pt x="109" y="13"/>
                    <a:pt x="105" y="15"/>
                  </a:cubicBezTo>
                  <a:cubicBezTo>
                    <a:pt x="103" y="16"/>
                    <a:pt x="103" y="19"/>
                    <a:pt x="101" y="19"/>
                  </a:cubicBezTo>
                  <a:cubicBezTo>
                    <a:pt x="99" y="17"/>
                    <a:pt x="97" y="16"/>
                    <a:pt x="95" y="15"/>
                  </a:cubicBezTo>
                  <a:cubicBezTo>
                    <a:pt x="93" y="15"/>
                    <a:pt x="91" y="15"/>
                    <a:pt x="89" y="15"/>
                  </a:cubicBezTo>
                  <a:cubicBezTo>
                    <a:pt x="89" y="17"/>
                    <a:pt x="92" y="17"/>
                    <a:pt x="92" y="19"/>
                  </a:cubicBezTo>
                  <a:cubicBezTo>
                    <a:pt x="89" y="19"/>
                    <a:pt x="88" y="17"/>
                    <a:pt x="85" y="17"/>
                  </a:cubicBezTo>
                  <a:cubicBezTo>
                    <a:pt x="84" y="17"/>
                    <a:pt x="83" y="17"/>
                    <a:pt x="81" y="17"/>
                  </a:cubicBezTo>
                  <a:cubicBezTo>
                    <a:pt x="79" y="17"/>
                    <a:pt x="79" y="17"/>
                    <a:pt x="78" y="15"/>
                  </a:cubicBezTo>
                  <a:cubicBezTo>
                    <a:pt x="76" y="18"/>
                    <a:pt x="78" y="18"/>
                    <a:pt x="79" y="19"/>
                  </a:cubicBezTo>
                  <a:cubicBezTo>
                    <a:pt x="81" y="21"/>
                    <a:pt x="80" y="21"/>
                    <a:pt x="80" y="23"/>
                  </a:cubicBezTo>
                  <a:cubicBezTo>
                    <a:pt x="81" y="28"/>
                    <a:pt x="80" y="27"/>
                    <a:pt x="76" y="27"/>
                  </a:cubicBezTo>
                  <a:cubicBezTo>
                    <a:pt x="75" y="27"/>
                    <a:pt x="74" y="27"/>
                    <a:pt x="73" y="28"/>
                  </a:cubicBezTo>
                  <a:cubicBezTo>
                    <a:pt x="72" y="31"/>
                    <a:pt x="76" y="32"/>
                    <a:pt x="77" y="33"/>
                  </a:cubicBezTo>
                  <a:cubicBezTo>
                    <a:pt x="78" y="35"/>
                    <a:pt x="78" y="36"/>
                    <a:pt x="78" y="37"/>
                  </a:cubicBezTo>
                  <a:cubicBezTo>
                    <a:pt x="79" y="40"/>
                    <a:pt x="81" y="40"/>
                    <a:pt x="82" y="42"/>
                  </a:cubicBezTo>
                  <a:cubicBezTo>
                    <a:pt x="84" y="44"/>
                    <a:pt x="83" y="46"/>
                    <a:pt x="83" y="48"/>
                  </a:cubicBezTo>
                  <a:cubicBezTo>
                    <a:pt x="84" y="51"/>
                    <a:pt x="87" y="53"/>
                    <a:pt x="89" y="55"/>
                  </a:cubicBezTo>
                  <a:cubicBezTo>
                    <a:pt x="92" y="57"/>
                    <a:pt x="95" y="58"/>
                    <a:pt x="99" y="58"/>
                  </a:cubicBezTo>
                  <a:cubicBezTo>
                    <a:pt x="101" y="58"/>
                    <a:pt x="103" y="59"/>
                    <a:pt x="105" y="61"/>
                  </a:cubicBezTo>
                  <a:cubicBezTo>
                    <a:pt x="105" y="61"/>
                    <a:pt x="107" y="62"/>
                    <a:pt x="107" y="62"/>
                  </a:cubicBezTo>
                  <a:cubicBezTo>
                    <a:pt x="108" y="63"/>
                    <a:pt x="108" y="64"/>
                    <a:pt x="108" y="64"/>
                  </a:cubicBezTo>
                  <a:cubicBezTo>
                    <a:pt x="110" y="66"/>
                    <a:pt x="110" y="65"/>
                    <a:pt x="112" y="66"/>
                  </a:cubicBezTo>
                  <a:cubicBezTo>
                    <a:pt x="113" y="66"/>
                    <a:pt x="116" y="69"/>
                    <a:pt x="113" y="70"/>
                  </a:cubicBezTo>
                  <a:cubicBezTo>
                    <a:pt x="113" y="73"/>
                    <a:pt x="115" y="74"/>
                    <a:pt x="116" y="77"/>
                  </a:cubicBezTo>
                  <a:cubicBezTo>
                    <a:pt x="118" y="81"/>
                    <a:pt x="118" y="86"/>
                    <a:pt x="120" y="90"/>
                  </a:cubicBezTo>
                  <a:cubicBezTo>
                    <a:pt x="120" y="88"/>
                    <a:pt x="117" y="85"/>
                    <a:pt x="116" y="84"/>
                  </a:cubicBezTo>
                  <a:cubicBezTo>
                    <a:pt x="115" y="83"/>
                    <a:pt x="114" y="83"/>
                    <a:pt x="114" y="81"/>
                  </a:cubicBezTo>
                  <a:cubicBezTo>
                    <a:pt x="113" y="81"/>
                    <a:pt x="112" y="81"/>
                    <a:pt x="111" y="81"/>
                  </a:cubicBezTo>
                  <a:cubicBezTo>
                    <a:pt x="111" y="85"/>
                    <a:pt x="112" y="87"/>
                    <a:pt x="109" y="90"/>
                  </a:cubicBezTo>
                  <a:cubicBezTo>
                    <a:pt x="108" y="90"/>
                    <a:pt x="108" y="91"/>
                    <a:pt x="107" y="92"/>
                  </a:cubicBezTo>
                  <a:cubicBezTo>
                    <a:pt x="106" y="93"/>
                    <a:pt x="104" y="95"/>
                    <a:pt x="103" y="95"/>
                  </a:cubicBezTo>
                  <a:cubicBezTo>
                    <a:pt x="100" y="94"/>
                    <a:pt x="104" y="86"/>
                    <a:pt x="105" y="84"/>
                  </a:cubicBezTo>
                  <a:cubicBezTo>
                    <a:pt x="105" y="81"/>
                    <a:pt x="105" y="75"/>
                    <a:pt x="103" y="73"/>
                  </a:cubicBezTo>
                  <a:cubicBezTo>
                    <a:pt x="100" y="69"/>
                    <a:pt x="90" y="69"/>
                    <a:pt x="90" y="75"/>
                  </a:cubicBezTo>
                  <a:cubicBezTo>
                    <a:pt x="89" y="74"/>
                    <a:pt x="89" y="73"/>
                    <a:pt x="89" y="72"/>
                  </a:cubicBezTo>
                  <a:cubicBezTo>
                    <a:pt x="88" y="72"/>
                    <a:pt x="88" y="71"/>
                    <a:pt x="88" y="70"/>
                  </a:cubicBezTo>
                  <a:cubicBezTo>
                    <a:pt x="88" y="69"/>
                    <a:pt x="88" y="68"/>
                    <a:pt x="88" y="67"/>
                  </a:cubicBezTo>
                  <a:cubicBezTo>
                    <a:pt x="87" y="65"/>
                    <a:pt x="85" y="65"/>
                    <a:pt x="83" y="64"/>
                  </a:cubicBezTo>
                  <a:cubicBezTo>
                    <a:pt x="82" y="62"/>
                    <a:pt x="82" y="60"/>
                    <a:pt x="80" y="58"/>
                  </a:cubicBezTo>
                  <a:cubicBezTo>
                    <a:pt x="79" y="56"/>
                    <a:pt x="77" y="55"/>
                    <a:pt x="76" y="54"/>
                  </a:cubicBezTo>
                  <a:cubicBezTo>
                    <a:pt x="75" y="52"/>
                    <a:pt x="74" y="51"/>
                    <a:pt x="72" y="51"/>
                  </a:cubicBezTo>
                  <a:cubicBezTo>
                    <a:pt x="69" y="50"/>
                    <a:pt x="67" y="49"/>
                    <a:pt x="65" y="49"/>
                  </a:cubicBezTo>
                  <a:cubicBezTo>
                    <a:pt x="62" y="49"/>
                    <a:pt x="59" y="48"/>
                    <a:pt x="57" y="49"/>
                  </a:cubicBezTo>
                  <a:cubicBezTo>
                    <a:pt x="55" y="50"/>
                    <a:pt x="54" y="52"/>
                    <a:pt x="53" y="54"/>
                  </a:cubicBezTo>
                  <a:cubicBezTo>
                    <a:pt x="54" y="57"/>
                    <a:pt x="59" y="57"/>
                    <a:pt x="58" y="60"/>
                  </a:cubicBezTo>
                  <a:cubicBezTo>
                    <a:pt x="55" y="60"/>
                    <a:pt x="54" y="57"/>
                    <a:pt x="51" y="58"/>
                  </a:cubicBezTo>
                  <a:cubicBezTo>
                    <a:pt x="51" y="59"/>
                    <a:pt x="51" y="60"/>
                    <a:pt x="51" y="61"/>
                  </a:cubicBezTo>
                  <a:cubicBezTo>
                    <a:pt x="51" y="62"/>
                    <a:pt x="50" y="62"/>
                    <a:pt x="50" y="63"/>
                  </a:cubicBezTo>
                  <a:cubicBezTo>
                    <a:pt x="50" y="65"/>
                    <a:pt x="52" y="65"/>
                    <a:pt x="53" y="67"/>
                  </a:cubicBezTo>
                  <a:cubicBezTo>
                    <a:pt x="54" y="67"/>
                    <a:pt x="54" y="69"/>
                    <a:pt x="55" y="69"/>
                  </a:cubicBezTo>
                  <a:cubicBezTo>
                    <a:pt x="56" y="70"/>
                    <a:pt x="57" y="70"/>
                    <a:pt x="58" y="71"/>
                  </a:cubicBezTo>
                  <a:cubicBezTo>
                    <a:pt x="59" y="72"/>
                    <a:pt x="60" y="74"/>
                    <a:pt x="60" y="75"/>
                  </a:cubicBezTo>
                  <a:cubicBezTo>
                    <a:pt x="57" y="76"/>
                    <a:pt x="53" y="73"/>
                    <a:pt x="49" y="72"/>
                  </a:cubicBezTo>
                  <a:cubicBezTo>
                    <a:pt x="46" y="72"/>
                    <a:pt x="43" y="71"/>
                    <a:pt x="40" y="72"/>
                  </a:cubicBezTo>
                  <a:cubicBezTo>
                    <a:pt x="39" y="79"/>
                    <a:pt x="46" y="83"/>
                    <a:pt x="51" y="87"/>
                  </a:cubicBezTo>
                  <a:cubicBezTo>
                    <a:pt x="53" y="89"/>
                    <a:pt x="55" y="89"/>
                    <a:pt x="57" y="90"/>
                  </a:cubicBezTo>
                  <a:cubicBezTo>
                    <a:pt x="60" y="91"/>
                    <a:pt x="65" y="91"/>
                    <a:pt x="67" y="93"/>
                  </a:cubicBezTo>
                  <a:cubicBezTo>
                    <a:pt x="63" y="95"/>
                    <a:pt x="56" y="90"/>
                    <a:pt x="52" y="89"/>
                  </a:cubicBezTo>
                  <a:cubicBezTo>
                    <a:pt x="51" y="89"/>
                    <a:pt x="51" y="89"/>
                    <a:pt x="50" y="89"/>
                  </a:cubicBezTo>
                  <a:cubicBezTo>
                    <a:pt x="49" y="89"/>
                    <a:pt x="48" y="87"/>
                    <a:pt x="47" y="87"/>
                  </a:cubicBezTo>
                  <a:cubicBezTo>
                    <a:pt x="45" y="86"/>
                    <a:pt x="44" y="85"/>
                    <a:pt x="42" y="85"/>
                  </a:cubicBezTo>
                  <a:cubicBezTo>
                    <a:pt x="39" y="86"/>
                    <a:pt x="40" y="86"/>
                    <a:pt x="40" y="89"/>
                  </a:cubicBezTo>
                  <a:cubicBezTo>
                    <a:pt x="39" y="93"/>
                    <a:pt x="36" y="98"/>
                    <a:pt x="40" y="101"/>
                  </a:cubicBezTo>
                  <a:cubicBezTo>
                    <a:pt x="41" y="101"/>
                    <a:pt x="42" y="101"/>
                    <a:pt x="43" y="101"/>
                  </a:cubicBezTo>
                  <a:cubicBezTo>
                    <a:pt x="43" y="102"/>
                    <a:pt x="44" y="104"/>
                    <a:pt x="45" y="105"/>
                  </a:cubicBezTo>
                  <a:cubicBezTo>
                    <a:pt x="46" y="106"/>
                    <a:pt x="49" y="110"/>
                    <a:pt x="50" y="110"/>
                  </a:cubicBezTo>
                  <a:cubicBezTo>
                    <a:pt x="52" y="111"/>
                    <a:pt x="51" y="110"/>
                    <a:pt x="53" y="109"/>
                  </a:cubicBezTo>
                  <a:cubicBezTo>
                    <a:pt x="54" y="109"/>
                    <a:pt x="53" y="109"/>
                    <a:pt x="54" y="109"/>
                  </a:cubicBezTo>
                  <a:cubicBezTo>
                    <a:pt x="56" y="108"/>
                    <a:pt x="59" y="109"/>
                    <a:pt x="61" y="109"/>
                  </a:cubicBezTo>
                  <a:cubicBezTo>
                    <a:pt x="63" y="108"/>
                    <a:pt x="64" y="106"/>
                    <a:pt x="66" y="105"/>
                  </a:cubicBezTo>
                  <a:cubicBezTo>
                    <a:pt x="68" y="105"/>
                    <a:pt x="77" y="104"/>
                    <a:pt x="74" y="108"/>
                  </a:cubicBezTo>
                  <a:cubicBezTo>
                    <a:pt x="73" y="110"/>
                    <a:pt x="70" y="108"/>
                    <a:pt x="69" y="109"/>
                  </a:cubicBezTo>
                  <a:cubicBezTo>
                    <a:pt x="67" y="109"/>
                    <a:pt x="66" y="110"/>
                    <a:pt x="65" y="110"/>
                  </a:cubicBezTo>
                  <a:cubicBezTo>
                    <a:pt x="62" y="111"/>
                    <a:pt x="60" y="110"/>
                    <a:pt x="59" y="112"/>
                  </a:cubicBezTo>
                  <a:cubicBezTo>
                    <a:pt x="55" y="117"/>
                    <a:pt x="61" y="119"/>
                    <a:pt x="65" y="120"/>
                  </a:cubicBezTo>
                  <a:cubicBezTo>
                    <a:pt x="63" y="120"/>
                    <a:pt x="60" y="120"/>
                    <a:pt x="58" y="120"/>
                  </a:cubicBezTo>
                  <a:cubicBezTo>
                    <a:pt x="57" y="118"/>
                    <a:pt x="56" y="116"/>
                    <a:pt x="54" y="115"/>
                  </a:cubicBezTo>
                  <a:cubicBezTo>
                    <a:pt x="52" y="114"/>
                    <a:pt x="50" y="115"/>
                    <a:pt x="47" y="114"/>
                  </a:cubicBezTo>
                  <a:cubicBezTo>
                    <a:pt x="44" y="114"/>
                    <a:pt x="42" y="111"/>
                    <a:pt x="40" y="109"/>
                  </a:cubicBezTo>
                  <a:cubicBezTo>
                    <a:pt x="38" y="106"/>
                    <a:pt x="37" y="105"/>
                    <a:pt x="33" y="105"/>
                  </a:cubicBezTo>
                  <a:cubicBezTo>
                    <a:pt x="31" y="105"/>
                    <a:pt x="30" y="104"/>
                    <a:pt x="29" y="104"/>
                  </a:cubicBezTo>
                  <a:cubicBezTo>
                    <a:pt x="28" y="103"/>
                    <a:pt x="27" y="102"/>
                    <a:pt x="26" y="102"/>
                  </a:cubicBezTo>
                  <a:cubicBezTo>
                    <a:pt x="24" y="103"/>
                    <a:pt x="24" y="113"/>
                    <a:pt x="25" y="115"/>
                  </a:cubicBezTo>
                  <a:cubicBezTo>
                    <a:pt x="27" y="117"/>
                    <a:pt x="31" y="118"/>
                    <a:pt x="33" y="119"/>
                  </a:cubicBezTo>
                  <a:cubicBezTo>
                    <a:pt x="37" y="120"/>
                    <a:pt x="36" y="120"/>
                    <a:pt x="37" y="123"/>
                  </a:cubicBezTo>
                  <a:cubicBezTo>
                    <a:pt x="37" y="124"/>
                    <a:pt x="40" y="125"/>
                    <a:pt x="38" y="126"/>
                  </a:cubicBezTo>
                  <a:cubicBezTo>
                    <a:pt x="35" y="125"/>
                    <a:pt x="34" y="123"/>
                    <a:pt x="32" y="123"/>
                  </a:cubicBezTo>
                  <a:cubicBezTo>
                    <a:pt x="29" y="123"/>
                    <a:pt x="27" y="123"/>
                    <a:pt x="25" y="123"/>
                  </a:cubicBezTo>
                  <a:cubicBezTo>
                    <a:pt x="24" y="126"/>
                    <a:pt x="26" y="126"/>
                    <a:pt x="27" y="128"/>
                  </a:cubicBezTo>
                  <a:cubicBezTo>
                    <a:pt x="29" y="129"/>
                    <a:pt x="29" y="131"/>
                    <a:pt x="31" y="132"/>
                  </a:cubicBezTo>
                  <a:cubicBezTo>
                    <a:pt x="31" y="132"/>
                    <a:pt x="31" y="132"/>
                    <a:pt x="32" y="132"/>
                  </a:cubicBezTo>
                  <a:cubicBezTo>
                    <a:pt x="32" y="133"/>
                    <a:pt x="32" y="133"/>
                    <a:pt x="33" y="134"/>
                  </a:cubicBezTo>
                  <a:cubicBezTo>
                    <a:pt x="35" y="136"/>
                    <a:pt x="36" y="136"/>
                    <a:pt x="39" y="136"/>
                  </a:cubicBezTo>
                  <a:cubicBezTo>
                    <a:pt x="37" y="136"/>
                    <a:pt x="34" y="136"/>
                    <a:pt x="33" y="135"/>
                  </a:cubicBezTo>
                  <a:cubicBezTo>
                    <a:pt x="32" y="135"/>
                    <a:pt x="32" y="134"/>
                    <a:pt x="31" y="133"/>
                  </a:cubicBezTo>
                  <a:cubicBezTo>
                    <a:pt x="29" y="131"/>
                    <a:pt x="26" y="129"/>
                    <a:pt x="23" y="128"/>
                  </a:cubicBezTo>
                  <a:cubicBezTo>
                    <a:pt x="19" y="127"/>
                    <a:pt x="13" y="127"/>
                    <a:pt x="8" y="128"/>
                  </a:cubicBezTo>
                  <a:cubicBezTo>
                    <a:pt x="8" y="130"/>
                    <a:pt x="9" y="132"/>
                    <a:pt x="8" y="134"/>
                  </a:cubicBezTo>
                  <a:cubicBezTo>
                    <a:pt x="6" y="136"/>
                    <a:pt x="3" y="135"/>
                    <a:pt x="1" y="135"/>
                  </a:cubicBezTo>
                  <a:cubicBezTo>
                    <a:pt x="0" y="141"/>
                    <a:pt x="6" y="141"/>
                    <a:pt x="11" y="141"/>
                  </a:cubicBezTo>
                  <a:cubicBezTo>
                    <a:pt x="14" y="141"/>
                    <a:pt x="15" y="142"/>
                    <a:pt x="18" y="143"/>
                  </a:cubicBezTo>
                  <a:cubicBezTo>
                    <a:pt x="19" y="143"/>
                    <a:pt x="21" y="143"/>
                    <a:pt x="22" y="143"/>
                  </a:cubicBezTo>
                  <a:cubicBezTo>
                    <a:pt x="22" y="144"/>
                    <a:pt x="22" y="145"/>
                    <a:pt x="22" y="145"/>
                  </a:cubicBezTo>
                  <a:cubicBezTo>
                    <a:pt x="23" y="146"/>
                    <a:pt x="24" y="145"/>
                    <a:pt x="25" y="146"/>
                  </a:cubicBezTo>
                  <a:cubicBezTo>
                    <a:pt x="27" y="147"/>
                    <a:pt x="28" y="147"/>
                    <a:pt x="30" y="148"/>
                  </a:cubicBezTo>
                  <a:cubicBezTo>
                    <a:pt x="31" y="149"/>
                    <a:pt x="32" y="149"/>
                    <a:pt x="33" y="151"/>
                  </a:cubicBezTo>
                  <a:cubicBezTo>
                    <a:pt x="34" y="152"/>
                    <a:pt x="34" y="153"/>
                    <a:pt x="36" y="153"/>
                  </a:cubicBezTo>
                  <a:cubicBezTo>
                    <a:pt x="39" y="154"/>
                    <a:pt x="39" y="153"/>
                    <a:pt x="41" y="152"/>
                  </a:cubicBezTo>
                  <a:cubicBezTo>
                    <a:pt x="42" y="152"/>
                    <a:pt x="44" y="152"/>
                    <a:pt x="44" y="152"/>
                  </a:cubicBezTo>
                  <a:cubicBezTo>
                    <a:pt x="47" y="151"/>
                    <a:pt x="46" y="150"/>
                    <a:pt x="48" y="148"/>
                  </a:cubicBezTo>
                  <a:cubicBezTo>
                    <a:pt x="49" y="147"/>
                    <a:pt x="55" y="148"/>
                    <a:pt x="58" y="148"/>
                  </a:cubicBezTo>
                  <a:cubicBezTo>
                    <a:pt x="59" y="148"/>
                    <a:pt x="60" y="148"/>
                    <a:pt x="61" y="147"/>
                  </a:cubicBezTo>
                  <a:cubicBezTo>
                    <a:pt x="62" y="146"/>
                    <a:pt x="61" y="145"/>
                    <a:pt x="63" y="144"/>
                  </a:cubicBezTo>
                  <a:cubicBezTo>
                    <a:pt x="64" y="143"/>
                    <a:pt x="67" y="143"/>
                    <a:pt x="69" y="143"/>
                  </a:cubicBezTo>
                  <a:cubicBezTo>
                    <a:pt x="69" y="143"/>
                    <a:pt x="70" y="143"/>
                    <a:pt x="71" y="143"/>
                  </a:cubicBezTo>
                  <a:cubicBezTo>
                    <a:pt x="72" y="143"/>
                    <a:pt x="72" y="142"/>
                    <a:pt x="72" y="141"/>
                  </a:cubicBezTo>
                  <a:cubicBezTo>
                    <a:pt x="73" y="141"/>
                    <a:pt x="74" y="140"/>
                    <a:pt x="74" y="139"/>
                  </a:cubicBezTo>
                  <a:cubicBezTo>
                    <a:pt x="75" y="139"/>
                    <a:pt x="76" y="138"/>
                    <a:pt x="76" y="137"/>
                  </a:cubicBezTo>
                  <a:cubicBezTo>
                    <a:pt x="76" y="137"/>
                    <a:pt x="76" y="134"/>
                    <a:pt x="77" y="134"/>
                  </a:cubicBezTo>
                  <a:cubicBezTo>
                    <a:pt x="78" y="133"/>
                    <a:pt x="82" y="134"/>
                    <a:pt x="84" y="134"/>
                  </a:cubicBezTo>
                  <a:cubicBezTo>
                    <a:pt x="86" y="134"/>
                    <a:pt x="86" y="132"/>
                    <a:pt x="88" y="131"/>
                  </a:cubicBezTo>
                  <a:cubicBezTo>
                    <a:pt x="89" y="131"/>
                    <a:pt x="90" y="131"/>
                    <a:pt x="91" y="131"/>
                  </a:cubicBezTo>
                  <a:cubicBezTo>
                    <a:pt x="94" y="131"/>
                    <a:pt x="95" y="130"/>
                    <a:pt x="96" y="128"/>
                  </a:cubicBezTo>
                  <a:cubicBezTo>
                    <a:pt x="98" y="129"/>
                    <a:pt x="96" y="131"/>
                    <a:pt x="96" y="132"/>
                  </a:cubicBezTo>
                  <a:cubicBezTo>
                    <a:pt x="95" y="134"/>
                    <a:pt x="95" y="137"/>
                    <a:pt x="95" y="139"/>
                  </a:cubicBezTo>
                  <a:cubicBezTo>
                    <a:pt x="102" y="140"/>
                    <a:pt x="97" y="133"/>
                    <a:pt x="100" y="132"/>
                  </a:cubicBezTo>
                  <a:cubicBezTo>
                    <a:pt x="101" y="133"/>
                    <a:pt x="100" y="135"/>
                    <a:pt x="102" y="135"/>
                  </a:cubicBezTo>
                  <a:cubicBezTo>
                    <a:pt x="103" y="135"/>
                    <a:pt x="105" y="133"/>
                    <a:pt x="105" y="132"/>
                  </a:cubicBezTo>
                  <a:cubicBezTo>
                    <a:pt x="106" y="133"/>
                    <a:pt x="105" y="135"/>
                    <a:pt x="107" y="136"/>
                  </a:cubicBezTo>
                  <a:cubicBezTo>
                    <a:pt x="108" y="135"/>
                    <a:pt x="108" y="131"/>
                    <a:pt x="111" y="132"/>
                  </a:cubicBezTo>
                  <a:cubicBezTo>
                    <a:pt x="111" y="134"/>
                    <a:pt x="109" y="135"/>
                    <a:pt x="109" y="138"/>
                  </a:cubicBezTo>
                  <a:cubicBezTo>
                    <a:pt x="110" y="141"/>
                    <a:pt x="112" y="138"/>
                    <a:pt x="113" y="136"/>
                  </a:cubicBezTo>
                  <a:cubicBezTo>
                    <a:pt x="114" y="136"/>
                    <a:pt x="115" y="136"/>
                    <a:pt x="116" y="136"/>
                  </a:cubicBezTo>
                  <a:cubicBezTo>
                    <a:pt x="116" y="137"/>
                    <a:pt x="116" y="138"/>
                    <a:pt x="117" y="139"/>
                  </a:cubicBezTo>
                  <a:cubicBezTo>
                    <a:pt x="119" y="140"/>
                    <a:pt x="122" y="138"/>
                    <a:pt x="124" y="139"/>
                  </a:cubicBezTo>
                  <a:cubicBezTo>
                    <a:pt x="122" y="139"/>
                    <a:pt x="120" y="141"/>
                    <a:pt x="119" y="143"/>
                  </a:cubicBezTo>
                  <a:cubicBezTo>
                    <a:pt x="117" y="148"/>
                    <a:pt x="121" y="149"/>
                    <a:pt x="125" y="151"/>
                  </a:cubicBezTo>
                  <a:cubicBezTo>
                    <a:pt x="128" y="152"/>
                    <a:pt x="129" y="152"/>
                    <a:pt x="131" y="148"/>
                  </a:cubicBezTo>
                  <a:cubicBezTo>
                    <a:pt x="131" y="148"/>
                    <a:pt x="132" y="145"/>
                    <a:pt x="133" y="144"/>
                  </a:cubicBezTo>
                  <a:cubicBezTo>
                    <a:pt x="134" y="143"/>
                    <a:pt x="135" y="143"/>
                    <a:pt x="136" y="142"/>
                  </a:cubicBezTo>
                  <a:cubicBezTo>
                    <a:pt x="137" y="143"/>
                    <a:pt x="137" y="143"/>
                    <a:pt x="138" y="144"/>
                  </a:cubicBezTo>
                  <a:cubicBezTo>
                    <a:pt x="138" y="144"/>
                    <a:pt x="139" y="145"/>
                    <a:pt x="140" y="145"/>
                  </a:cubicBezTo>
                  <a:cubicBezTo>
                    <a:pt x="141" y="146"/>
                    <a:pt x="141" y="148"/>
                    <a:pt x="142" y="148"/>
                  </a:cubicBezTo>
                  <a:cubicBezTo>
                    <a:pt x="143" y="149"/>
                    <a:pt x="142" y="149"/>
                    <a:pt x="143" y="150"/>
                  </a:cubicBezTo>
                  <a:cubicBezTo>
                    <a:pt x="144" y="150"/>
                    <a:pt x="145" y="150"/>
                    <a:pt x="145" y="150"/>
                  </a:cubicBezTo>
                  <a:cubicBezTo>
                    <a:pt x="147" y="150"/>
                    <a:pt x="147" y="151"/>
                    <a:pt x="149" y="151"/>
                  </a:cubicBezTo>
                  <a:cubicBezTo>
                    <a:pt x="149" y="156"/>
                    <a:pt x="140" y="154"/>
                    <a:pt x="138" y="156"/>
                  </a:cubicBezTo>
                  <a:cubicBezTo>
                    <a:pt x="137" y="156"/>
                    <a:pt x="137" y="158"/>
                    <a:pt x="136" y="159"/>
                  </a:cubicBezTo>
                  <a:cubicBezTo>
                    <a:pt x="135" y="160"/>
                    <a:pt x="133" y="160"/>
                    <a:pt x="132" y="161"/>
                  </a:cubicBezTo>
                  <a:cubicBezTo>
                    <a:pt x="131" y="162"/>
                    <a:pt x="129" y="162"/>
                    <a:pt x="128" y="163"/>
                  </a:cubicBezTo>
                  <a:cubicBezTo>
                    <a:pt x="127" y="163"/>
                    <a:pt x="127" y="163"/>
                    <a:pt x="126" y="164"/>
                  </a:cubicBezTo>
                  <a:cubicBezTo>
                    <a:pt x="125" y="165"/>
                    <a:pt x="124" y="166"/>
                    <a:pt x="124" y="166"/>
                  </a:cubicBezTo>
                  <a:cubicBezTo>
                    <a:pt x="124" y="167"/>
                    <a:pt x="123" y="167"/>
                    <a:pt x="123" y="167"/>
                  </a:cubicBezTo>
                  <a:cubicBezTo>
                    <a:pt x="123" y="167"/>
                    <a:pt x="121" y="169"/>
                    <a:pt x="121" y="169"/>
                  </a:cubicBezTo>
                  <a:cubicBezTo>
                    <a:pt x="120" y="170"/>
                    <a:pt x="119" y="169"/>
                    <a:pt x="118" y="169"/>
                  </a:cubicBezTo>
                  <a:cubicBezTo>
                    <a:pt x="115" y="171"/>
                    <a:pt x="112" y="175"/>
                    <a:pt x="112" y="178"/>
                  </a:cubicBezTo>
                  <a:cubicBezTo>
                    <a:pt x="112" y="179"/>
                    <a:pt x="112" y="181"/>
                    <a:pt x="113" y="182"/>
                  </a:cubicBezTo>
                  <a:cubicBezTo>
                    <a:pt x="114" y="184"/>
                    <a:pt x="116" y="184"/>
                    <a:pt x="117" y="184"/>
                  </a:cubicBezTo>
                  <a:cubicBezTo>
                    <a:pt x="121" y="187"/>
                    <a:pt x="124" y="189"/>
                    <a:pt x="127" y="191"/>
                  </a:cubicBezTo>
                  <a:cubicBezTo>
                    <a:pt x="130" y="193"/>
                    <a:pt x="137" y="195"/>
                    <a:pt x="141" y="193"/>
                  </a:cubicBezTo>
                  <a:cubicBezTo>
                    <a:pt x="141" y="191"/>
                    <a:pt x="141" y="190"/>
                    <a:pt x="142" y="188"/>
                  </a:cubicBezTo>
                  <a:cubicBezTo>
                    <a:pt x="145" y="185"/>
                    <a:pt x="149" y="185"/>
                    <a:pt x="151" y="182"/>
                  </a:cubicBezTo>
                  <a:cubicBezTo>
                    <a:pt x="152" y="182"/>
                    <a:pt x="152" y="179"/>
                    <a:pt x="154" y="180"/>
                  </a:cubicBezTo>
                  <a:cubicBezTo>
                    <a:pt x="155" y="181"/>
                    <a:pt x="155" y="182"/>
                    <a:pt x="155" y="182"/>
                  </a:cubicBezTo>
                  <a:cubicBezTo>
                    <a:pt x="155" y="185"/>
                    <a:pt x="154" y="183"/>
                    <a:pt x="154" y="184"/>
                  </a:cubicBezTo>
                  <a:cubicBezTo>
                    <a:pt x="152" y="185"/>
                    <a:pt x="151" y="187"/>
                    <a:pt x="151" y="189"/>
                  </a:cubicBezTo>
                  <a:cubicBezTo>
                    <a:pt x="150" y="192"/>
                    <a:pt x="151" y="196"/>
                    <a:pt x="150" y="199"/>
                  </a:cubicBezTo>
                  <a:cubicBezTo>
                    <a:pt x="149" y="201"/>
                    <a:pt x="145" y="200"/>
                    <a:pt x="142" y="200"/>
                  </a:cubicBezTo>
                  <a:cubicBezTo>
                    <a:pt x="140" y="200"/>
                    <a:pt x="138" y="200"/>
                    <a:pt x="136" y="200"/>
                  </a:cubicBezTo>
                  <a:cubicBezTo>
                    <a:pt x="133" y="200"/>
                    <a:pt x="131" y="199"/>
                    <a:pt x="128" y="199"/>
                  </a:cubicBezTo>
                  <a:cubicBezTo>
                    <a:pt x="126" y="199"/>
                    <a:pt x="123" y="199"/>
                    <a:pt x="121" y="199"/>
                  </a:cubicBezTo>
                  <a:cubicBezTo>
                    <a:pt x="118" y="199"/>
                    <a:pt x="115" y="198"/>
                    <a:pt x="113" y="198"/>
                  </a:cubicBezTo>
                  <a:cubicBezTo>
                    <a:pt x="110" y="198"/>
                    <a:pt x="108" y="197"/>
                    <a:pt x="106" y="199"/>
                  </a:cubicBezTo>
                  <a:cubicBezTo>
                    <a:pt x="105" y="200"/>
                    <a:pt x="106" y="203"/>
                    <a:pt x="104" y="204"/>
                  </a:cubicBezTo>
                  <a:cubicBezTo>
                    <a:pt x="101" y="206"/>
                    <a:pt x="102" y="201"/>
                    <a:pt x="101" y="200"/>
                  </a:cubicBezTo>
                  <a:cubicBezTo>
                    <a:pt x="101" y="199"/>
                    <a:pt x="98" y="196"/>
                    <a:pt x="96" y="196"/>
                  </a:cubicBezTo>
                  <a:cubicBezTo>
                    <a:pt x="95" y="197"/>
                    <a:pt x="96" y="199"/>
                    <a:pt x="95" y="200"/>
                  </a:cubicBezTo>
                  <a:cubicBezTo>
                    <a:pt x="94" y="200"/>
                    <a:pt x="93" y="200"/>
                    <a:pt x="92" y="200"/>
                  </a:cubicBezTo>
                  <a:cubicBezTo>
                    <a:pt x="91" y="202"/>
                    <a:pt x="95" y="202"/>
                    <a:pt x="95" y="204"/>
                  </a:cubicBezTo>
                  <a:cubicBezTo>
                    <a:pt x="93" y="204"/>
                    <a:pt x="89" y="203"/>
                    <a:pt x="86" y="204"/>
                  </a:cubicBezTo>
                  <a:cubicBezTo>
                    <a:pt x="84" y="204"/>
                    <a:pt x="76" y="208"/>
                    <a:pt x="77" y="210"/>
                  </a:cubicBezTo>
                  <a:cubicBezTo>
                    <a:pt x="77" y="210"/>
                    <a:pt x="75" y="204"/>
                    <a:pt x="74" y="204"/>
                  </a:cubicBezTo>
                  <a:cubicBezTo>
                    <a:pt x="72" y="203"/>
                    <a:pt x="73" y="209"/>
                    <a:pt x="72" y="211"/>
                  </a:cubicBezTo>
                  <a:cubicBezTo>
                    <a:pt x="71" y="211"/>
                    <a:pt x="70" y="211"/>
                    <a:pt x="69" y="212"/>
                  </a:cubicBezTo>
                  <a:cubicBezTo>
                    <a:pt x="67" y="211"/>
                    <a:pt x="65" y="209"/>
                    <a:pt x="62" y="210"/>
                  </a:cubicBezTo>
                  <a:cubicBezTo>
                    <a:pt x="61" y="210"/>
                    <a:pt x="62" y="211"/>
                    <a:pt x="61" y="212"/>
                  </a:cubicBezTo>
                  <a:cubicBezTo>
                    <a:pt x="60" y="212"/>
                    <a:pt x="59" y="212"/>
                    <a:pt x="58" y="212"/>
                  </a:cubicBezTo>
                  <a:cubicBezTo>
                    <a:pt x="57" y="213"/>
                    <a:pt x="57" y="213"/>
                    <a:pt x="55" y="213"/>
                  </a:cubicBezTo>
                  <a:cubicBezTo>
                    <a:pt x="55" y="214"/>
                    <a:pt x="54" y="214"/>
                    <a:pt x="53" y="214"/>
                  </a:cubicBezTo>
                  <a:cubicBezTo>
                    <a:pt x="53" y="214"/>
                    <a:pt x="53" y="215"/>
                    <a:pt x="53" y="215"/>
                  </a:cubicBezTo>
                  <a:cubicBezTo>
                    <a:pt x="52" y="216"/>
                    <a:pt x="51" y="215"/>
                    <a:pt x="50" y="216"/>
                  </a:cubicBezTo>
                  <a:cubicBezTo>
                    <a:pt x="49" y="216"/>
                    <a:pt x="49" y="217"/>
                    <a:pt x="48" y="217"/>
                  </a:cubicBezTo>
                  <a:cubicBezTo>
                    <a:pt x="43" y="218"/>
                    <a:pt x="41" y="212"/>
                    <a:pt x="36" y="214"/>
                  </a:cubicBezTo>
                  <a:cubicBezTo>
                    <a:pt x="35" y="214"/>
                    <a:pt x="34" y="217"/>
                    <a:pt x="32" y="218"/>
                  </a:cubicBezTo>
                  <a:cubicBezTo>
                    <a:pt x="30" y="220"/>
                    <a:pt x="28" y="221"/>
                    <a:pt x="25" y="222"/>
                  </a:cubicBezTo>
                  <a:cubicBezTo>
                    <a:pt x="25" y="224"/>
                    <a:pt x="25" y="226"/>
                    <a:pt x="25" y="228"/>
                  </a:cubicBezTo>
                  <a:cubicBezTo>
                    <a:pt x="26" y="230"/>
                    <a:pt x="26" y="229"/>
                    <a:pt x="27" y="230"/>
                  </a:cubicBezTo>
                  <a:cubicBezTo>
                    <a:pt x="29" y="230"/>
                    <a:pt x="30" y="229"/>
                    <a:pt x="32" y="231"/>
                  </a:cubicBezTo>
                  <a:cubicBezTo>
                    <a:pt x="34" y="234"/>
                    <a:pt x="34" y="237"/>
                    <a:pt x="38" y="238"/>
                  </a:cubicBezTo>
                  <a:cubicBezTo>
                    <a:pt x="40" y="239"/>
                    <a:pt x="41" y="239"/>
                    <a:pt x="43" y="239"/>
                  </a:cubicBezTo>
                  <a:cubicBezTo>
                    <a:pt x="44" y="239"/>
                    <a:pt x="45" y="238"/>
                    <a:pt x="46" y="238"/>
                  </a:cubicBezTo>
                  <a:cubicBezTo>
                    <a:pt x="46" y="238"/>
                    <a:pt x="48" y="237"/>
                    <a:pt x="48" y="237"/>
                  </a:cubicBezTo>
                  <a:cubicBezTo>
                    <a:pt x="50" y="236"/>
                    <a:pt x="52" y="234"/>
                    <a:pt x="53" y="233"/>
                  </a:cubicBezTo>
                  <a:cubicBezTo>
                    <a:pt x="54" y="232"/>
                    <a:pt x="53" y="231"/>
                    <a:pt x="54" y="230"/>
                  </a:cubicBezTo>
                  <a:cubicBezTo>
                    <a:pt x="56" y="229"/>
                    <a:pt x="59" y="232"/>
                    <a:pt x="60" y="233"/>
                  </a:cubicBezTo>
                  <a:cubicBezTo>
                    <a:pt x="65" y="235"/>
                    <a:pt x="65" y="230"/>
                    <a:pt x="69" y="229"/>
                  </a:cubicBezTo>
                  <a:cubicBezTo>
                    <a:pt x="72" y="228"/>
                    <a:pt x="76" y="229"/>
                    <a:pt x="79" y="230"/>
                  </a:cubicBezTo>
                  <a:cubicBezTo>
                    <a:pt x="81" y="230"/>
                    <a:pt x="83" y="230"/>
                    <a:pt x="85" y="230"/>
                  </a:cubicBezTo>
                  <a:cubicBezTo>
                    <a:pt x="88" y="231"/>
                    <a:pt x="89" y="232"/>
                    <a:pt x="92" y="231"/>
                  </a:cubicBezTo>
                  <a:cubicBezTo>
                    <a:pt x="94" y="231"/>
                    <a:pt x="96" y="232"/>
                    <a:pt x="99" y="232"/>
                  </a:cubicBezTo>
                  <a:cubicBezTo>
                    <a:pt x="100" y="233"/>
                    <a:pt x="102" y="233"/>
                    <a:pt x="103" y="233"/>
                  </a:cubicBezTo>
                  <a:cubicBezTo>
                    <a:pt x="105" y="233"/>
                    <a:pt x="105" y="233"/>
                    <a:pt x="106" y="234"/>
                  </a:cubicBezTo>
                  <a:cubicBezTo>
                    <a:pt x="107" y="235"/>
                    <a:pt x="109" y="237"/>
                    <a:pt x="109" y="233"/>
                  </a:cubicBezTo>
                  <a:cubicBezTo>
                    <a:pt x="111" y="234"/>
                    <a:pt x="112" y="233"/>
                    <a:pt x="114" y="233"/>
                  </a:cubicBezTo>
                  <a:cubicBezTo>
                    <a:pt x="115" y="234"/>
                    <a:pt x="113" y="236"/>
                    <a:pt x="114" y="237"/>
                  </a:cubicBezTo>
                  <a:cubicBezTo>
                    <a:pt x="115" y="239"/>
                    <a:pt x="117" y="238"/>
                    <a:pt x="118" y="239"/>
                  </a:cubicBezTo>
                  <a:cubicBezTo>
                    <a:pt x="122" y="241"/>
                    <a:pt x="118" y="243"/>
                    <a:pt x="117" y="245"/>
                  </a:cubicBezTo>
                  <a:cubicBezTo>
                    <a:pt x="115" y="248"/>
                    <a:pt x="118" y="250"/>
                    <a:pt x="118" y="254"/>
                  </a:cubicBezTo>
                  <a:cubicBezTo>
                    <a:pt x="118" y="256"/>
                    <a:pt x="117" y="257"/>
                    <a:pt x="119" y="259"/>
                  </a:cubicBezTo>
                  <a:cubicBezTo>
                    <a:pt x="120" y="260"/>
                    <a:pt x="121" y="260"/>
                    <a:pt x="123" y="260"/>
                  </a:cubicBezTo>
                  <a:cubicBezTo>
                    <a:pt x="123" y="262"/>
                    <a:pt x="122" y="265"/>
                    <a:pt x="123" y="267"/>
                  </a:cubicBezTo>
                  <a:cubicBezTo>
                    <a:pt x="125" y="270"/>
                    <a:pt x="126" y="268"/>
                    <a:pt x="128" y="269"/>
                  </a:cubicBezTo>
                  <a:cubicBezTo>
                    <a:pt x="129" y="269"/>
                    <a:pt x="129" y="270"/>
                    <a:pt x="130" y="271"/>
                  </a:cubicBezTo>
                  <a:cubicBezTo>
                    <a:pt x="131" y="271"/>
                    <a:pt x="133" y="270"/>
                    <a:pt x="133" y="270"/>
                  </a:cubicBezTo>
                  <a:cubicBezTo>
                    <a:pt x="135" y="268"/>
                    <a:pt x="134" y="264"/>
                    <a:pt x="137" y="264"/>
                  </a:cubicBezTo>
                  <a:cubicBezTo>
                    <a:pt x="139" y="264"/>
                    <a:pt x="139" y="268"/>
                    <a:pt x="139" y="269"/>
                  </a:cubicBezTo>
                  <a:cubicBezTo>
                    <a:pt x="139" y="274"/>
                    <a:pt x="133" y="275"/>
                    <a:pt x="132" y="279"/>
                  </a:cubicBezTo>
                  <a:cubicBezTo>
                    <a:pt x="131" y="282"/>
                    <a:pt x="133" y="282"/>
                    <a:pt x="135" y="282"/>
                  </a:cubicBezTo>
                  <a:cubicBezTo>
                    <a:pt x="137" y="282"/>
                    <a:pt x="139" y="282"/>
                    <a:pt x="142" y="282"/>
                  </a:cubicBezTo>
                  <a:cubicBezTo>
                    <a:pt x="138" y="283"/>
                    <a:pt x="137" y="283"/>
                    <a:pt x="135" y="286"/>
                  </a:cubicBezTo>
                  <a:cubicBezTo>
                    <a:pt x="133" y="288"/>
                    <a:pt x="132" y="289"/>
                    <a:pt x="133" y="292"/>
                  </a:cubicBezTo>
                  <a:cubicBezTo>
                    <a:pt x="134" y="292"/>
                    <a:pt x="135" y="292"/>
                    <a:pt x="137" y="292"/>
                  </a:cubicBezTo>
                  <a:cubicBezTo>
                    <a:pt x="138" y="292"/>
                    <a:pt x="140" y="294"/>
                    <a:pt x="142" y="294"/>
                  </a:cubicBezTo>
                  <a:cubicBezTo>
                    <a:pt x="145" y="294"/>
                    <a:pt x="146" y="288"/>
                    <a:pt x="149" y="286"/>
                  </a:cubicBezTo>
                  <a:cubicBezTo>
                    <a:pt x="150" y="286"/>
                    <a:pt x="151" y="286"/>
                    <a:pt x="151" y="286"/>
                  </a:cubicBezTo>
                  <a:cubicBezTo>
                    <a:pt x="152" y="285"/>
                    <a:pt x="152" y="285"/>
                    <a:pt x="152" y="284"/>
                  </a:cubicBezTo>
                  <a:cubicBezTo>
                    <a:pt x="153" y="283"/>
                    <a:pt x="153" y="284"/>
                    <a:pt x="154" y="283"/>
                  </a:cubicBezTo>
                  <a:cubicBezTo>
                    <a:pt x="155" y="282"/>
                    <a:pt x="155" y="281"/>
                    <a:pt x="155" y="281"/>
                  </a:cubicBezTo>
                  <a:cubicBezTo>
                    <a:pt x="157" y="280"/>
                    <a:pt x="159" y="281"/>
                    <a:pt x="160" y="282"/>
                  </a:cubicBezTo>
                  <a:cubicBezTo>
                    <a:pt x="162" y="282"/>
                    <a:pt x="163" y="283"/>
                    <a:pt x="164" y="284"/>
                  </a:cubicBezTo>
                  <a:cubicBezTo>
                    <a:pt x="162" y="285"/>
                    <a:pt x="156" y="286"/>
                    <a:pt x="154" y="288"/>
                  </a:cubicBezTo>
                  <a:cubicBezTo>
                    <a:pt x="153" y="289"/>
                    <a:pt x="153" y="291"/>
                    <a:pt x="152" y="293"/>
                  </a:cubicBezTo>
                  <a:cubicBezTo>
                    <a:pt x="151" y="295"/>
                    <a:pt x="148" y="292"/>
                    <a:pt x="147" y="295"/>
                  </a:cubicBezTo>
                  <a:cubicBezTo>
                    <a:pt x="146" y="299"/>
                    <a:pt x="149" y="299"/>
                    <a:pt x="152" y="300"/>
                  </a:cubicBezTo>
                  <a:cubicBezTo>
                    <a:pt x="152" y="301"/>
                    <a:pt x="151" y="303"/>
                    <a:pt x="152" y="304"/>
                  </a:cubicBezTo>
                  <a:cubicBezTo>
                    <a:pt x="153" y="305"/>
                    <a:pt x="156" y="304"/>
                    <a:pt x="157" y="306"/>
                  </a:cubicBezTo>
                  <a:cubicBezTo>
                    <a:pt x="158" y="308"/>
                    <a:pt x="155" y="307"/>
                    <a:pt x="154" y="307"/>
                  </a:cubicBezTo>
                  <a:cubicBezTo>
                    <a:pt x="153" y="307"/>
                    <a:pt x="153" y="308"/>
                    <a:pt x="152" y="308"/>
                  </a:cubicBezTo>
                  <a:cubicBezTo>
                    <a:pt x="153" y="308"/>
                    <a:pt x="150" y="310"/>
                    <a:pt x="150" y="310"/>
                  </a:cubicBezTo>
                  <a:cubicBezTo>
                    <a:pt x="148" y="311"/>
                    <a:pt x="147" y="311"/>
                    <a:pt x="144" y="311"/>
                  </a:cubicBezTo>
                  <a:cubicBezTo>
                    <a:pt x="142" y="311"/>
                    <a:pt x="139" y="311"/>
                    <a:pt x="137" y="312"/>
                  </a:cubicBezTo>
                  <a:cubicBezTo>
                    <a:pt x="137" y="313"/>
                    <a:pt x="137" y="314"/>
                    <a:pt x="137" y="315"/>
                  </a:cubicBezTo>
                  <a:cubicBezTo>
                    <a:pt x="138" y="315"/>
                    <a:pt x="138" y="316"/>
                    <a:pt x="138" y="316"/>
                  </a:cubicBezTo>
                  <a:cubicBezTo>
                    <a:pt x="137" y="316"/>
                    <a:pt x="134" y="317"/>
                    <a:pt x="137" y="319"/>
                  </a:cubicBezTo>
                  <a:cubicBezTo>
                    <a:pt x="136" y="319"/>
                    <a:pt x="134" y="322"/>
                    <a:pt x="133" y="322"/>
                  </a:cubicBezTo>
                  <a:cubicBezTo>
                    <a:pt x="132" y="323"/>
                    <a:pt x="131" y="323"/>
                    <a:pt x="129" y="323"/>
                  </a:cubicBezTo>
                  <a:cubicBezTo>
                    <a:pt x="124" y="323"/>
                    <a:pt x="126" y="325"/>
                    <a:pt x="124" y="329"/>
                  </a:cubicBezTo>
                  <a:cubicBezTo>
                    <a:pt x="122" y="332"/>
                    <a:pt x="121" y="330"/>
                    <a:pt x="118" y="331"/>
                  </a:cubicBezTo>
                  <a:cubicBezTo>
                    <a:pt x="117" y="331"/>
                    <a:pt x="115" y="334"/>
                    <a:pt x="113" y="333"/>
                  </a:cubicBezTo>
                  <a:cubicBezTo>
                    <a:pt x="111" y="332"/>
                    <a:pt x="110" y="329"/>
                    <a:pt x="109" y="327"/>
                  </a:cubicBezTo>
                  <a:cubicBezTo>
                    <a:pt x="109" y="324"/>
                    <a:pt x="107" y="323"/>
                    <a:pt x="104" y="323"/>
                  </a:cubicBezTo>
                  <a:cubicBezTo>
                    <a:pt x="100" y="323"/>
                    <a:pt x="100" y="323"/>
                    <a:pt x="100" y="327"/>
                  </a:cubicBezTo>
                  <a:cubicBezTo>
                    <a:pt x="100" y="328"/>
                    <a:pt x="100" y="330"/>
                    <a:pt x="100" y="331"/>
                  </a:cubicBezTo>
                  <a:cubicBezTo>
                    <a:pt x="99" y="332"/>
                    <a:pt x="98" y="333"/>
                    <a:pt x="98" y="335"/>
                  </a:cubicBezTo>
                  <a:cubicBezTo>
                    <a:pt x="95" y="335"/>
                    <a:pt x="91" y="334"/>
                    <a:pt x="87" y="335"/>
                  </a:cubicBezTo>
                  <a:cubicBezTo>
                    <a:pt x="84" y="335"/>
                    <a:pt x="81" y="335"/>
                    <a:pt x="78" y="335"/>
                  </a:cubicBezTo>
                  <a:cubicBezTo>
                    <a:pt x="75" y="335"/>
                    <a:pt x="73" y="335"/>
                    <a:pt x="72" y="338"/>
                  </a:cubicBezTo>
                  <a:cubicBezTo>
                    <a:pt x="71" y="342"/>
                    <a:pt x="75" y="343"/>
                    <a:pt x="78" y="344"/>
                  </a:cubicBezTo>
                  <a:cubicBezTo>
                    <a:pt x="81" y="347"/>
                    <a:pt x="84" y="346"/>
                    <a:pt x="88" y="346"/>
                  </a:cubicBezTo>
                  <a:cubicBezTo>
                    <a:pt x="91" y="346"/>
                    <a:pt x="93" y="346"/>
                    <a:pt x="94" y="348"/>
                  </a:cubicBezTo>
                  <a:cubicBezTo>
                    <a:pt x="94" y="349"/>
                    <a:pt x="94" y="350"/>
                    <a:pt x="94" y="351"/>
                  </a:cubicBezTo>
                  <a:cubicBezTo>
                    <a:pt x="95" y="354"/>
                    <a:pt x="96" y="353"/>
                    <a:pt x="98" y="354"/>
                  </a:cubicBezTo>
                  <a:cubicBezTo>
                    <a:pt x="102" y="354"/>
                    <a:pt x="106" y="354"/>
                    <a:pt x="110" y="354"/>
                  </a:cubicBezTo>
                  <a:cubicBezTo>
                    <a:pt x="112" y="354"/>
                    <a:pt x="113" y="354"/>
                    <a:pt x="114" y="354"/>
                  </a:cubicBezTo>
                  <a:cubicBezTo>
                    <a:pt x="116" y="354"/>
                    <a:pt x="120" y="355"/>
                    <a:pt x="121" y="354"/>
                  </a:cubicBezTo>
                  <a:cubicBezTo>
                    <a:pt x="124" y="353"/>
                    <a:pt x="122" y="351"/>
                    <a:pt x="123" y="350"/>
                  </a:cubicBezTo>
                  <a:cubicBezTo>
                    <a:pt x="124" y="350"/>
                    <a:pt x="127" y="352"/>
                    <a:pt x="127" y="352"/>
                  </a:cubicBezTo>
                  <a:cubicBezTo>
                    <a:pt x="128" y="353"/>
                    <a:pt x="129" y="352"/>
                    <a:pt x="131" y="352"/>
                  </a:cubicBezTo>
                  <a:cubicBezTo>
                    <a:pt x="131" y="352"/>
                    <a:pt x="133" y="353"/>
                    <a:pt x="133" y="353"/>
                  </a:cubicBezTo>
                  <a:cubicBezTo>
                    <a:pt x="135" y="352"/>
                    <a:pt x="135" y="351"/>
                    <a:pt x="137" y="351"/>
                  </a:cubicBezTo>
                  <a:cubicBezTo>
                    <a:pt x="138" y="350"/>
                    <a:pt x="141" y="350"/>
                    <a:pt x="142" y="351"/>
                  </a:cubicBezTo>
                  <a:cubicBezTo>
                    <a:pt x="144" y="347"/>
                    <a:pt x="144" y="349"/>
                    <a:pt x="148" y="348"/>
                  </a:cubicBezTo>
                  <a:cubicBezTo>
                    <a:pt x="151" y="347"/>
                    <a:pt x="152" y="345"/>
                    <a:pt x="152" y="350"/>
                  </a:cubicBezTo>
                  <a:cubicBezTo>
                    <a:pt x="153" y="351"/>
                    <a:pt x="157" y="352"/>
                    <a:pt x="159" y="351"/>
                  </a:cubicBezTo>
                  <a:cubicBezTo>
                    <a:pt x="160" y="351"/>
                    <a:pt x="160" y="349"/>
                    <a:pt x="161" y="348"/>
                  </a:cubicBezTo>
                  <a:cubicBezTo>
                    <a:pt x="161" y="348"/>
                    <a:pt x="164" y="346"/>
                    <a:pt x="165" y="346"/>
                  </a:cubicBezTo>
                  <a:cubicBezTo>
                    <a:pt x="167" y="346"/>
                    <a:pt x="169" y="346"/>
                    <a:pt x="170" y="347"/>
                  </a:cubicBezTo>
                  <a:cubicBezTo>
                    <a:pt x="171" y="347"/>
                    <a:pt x="172" y="348"/>
                    <a:pt x="173" y="349"/>
                  </a:cubicBezTo>
                  <a:cubicBezTo>
                    <a:pt x="173" y="349"/>
                    <a:pt x="174" y="350"/>
                    <a:pt x="175" y="350"/>
                  </a:cubicBezTo>
                  <a:cubicBezTo>
                    <a:pt x="175" y="350"/>
                    <a:pt x="176" y="349"/>
                    <a:pt x="177" y="350"/>
                  </a:cubicBezTo>
                  <a:cubicBezTo>
                    <a:pt x="178" y="350"/>
                    <a:pt x="178" y="352"/>
                    <a:pt x="178" y="352"/>
                  </a:cubicBezTo>
                  <a:cubicBezTo>
                    <a:pt x="179" y="353"/>
                    <a:pt x="181" y="353"/>
                    <a:pt x="183" y="353"/>
                  </a:cubicBezTo>
                  <a:cubicBezTo>
                    <a:pt x="185" y="354"/>
                    <a:pt x="189" y="353"/>
                    <a:pt x="191" y="354"/>
                  </a:cubicBezTo>
                  <a:cubicBezTo>
                    <a:pt x="192" y="355"/>
                    <a:pt x="192" y="356"/>
                    <a:pt x="193" y="356"/>
                  </a:cubicBezTo>
                  <a:cubicBezTo>
                    <a:pt x="194" y="357"/>
                    <a:pt x="198" y="356"/>
                    <a:pt x="199" y="356"/>
                  </a:cubicBezTo>
                  <a:cubicBezTo>
                    <a:pt x="202" y="356"/>
                    <a:pt x="204" y="357"/>
                    <a:pt x="206" y="357"/>
                  </a:cubicBezTo>
                  <a:cubicBezTo>
                    <a:pt x="208" y="357"/>
                    <a:pt x="209" y="358"/>
                    <a:pt x="209" y="355"/>
                  </a:cubicBezTo>
                  <a:cubicBezTo>
                    <a:pt x="210" y="360"/>
                    <a:pt x="209" y="361"/>
                    <a:pt x="213" y="364"/>
                  </a:cubicBezTo>
                  <a:cubicBezTo>
                    <a:pt x="215" y="365"/>
                    <a:pt x="218" y="366"/>
                    <a:pt x="220" y="368"/>
                  </a:cubicBezTo>
                  <a:cubicBezTo>
                    <a:pt x="221" y="369"/>
                    <a:pt x="223" y="371"/>
                    <a:pt x="224" y="372"/>
                  </a:cubicBezTo>
                  <a:cubicBezTo>
                    <a:pt x="225" y="373"/>
                    <a:pt x="226" y="374"/>
                    <a:pt x="227" y="375"/>
                  </a:cubicBezTo>
                  <a:cubicBezTo>
                    <a:pt x="228" y="376"/>
                    <a:pt x="230" y="377"/>
                    <a:pt x="230" y="378"/>
                  </a:cubicBezTo>
                  <a:cubicBezTo>
                    <a:pt x="231" y="379"/>
                    <a:pt x="232" y="380"/>
                    <a:pt x="233" y="381"/>
                  </a:cubicBezTo>
                  <a:cubicBezTo>
                    <a:pt x="234" y="382"/>
                    <a:pt x="236" y="383"/>
                    <a:pt x="236" y="385"/>
                  </a:cubicBezTo>
                  <a:cubicBezTo>
                    <a:pt x="238" y="385"/>
                    <a:pt x="239" y="387"/>
                    <a:pt x="241" y="387"/>
                  </a:cubicBezTo>
                  <a:cubicBezTo>
                    <a:pt x="243" y="388"/>
                    <a:pt x="246" y="387"/>
                    <a:pt x="248" y="387"/>
                  </a:cubicBezTo>
                  <a:cubicBezTo>
                    <a:pt x="249" y="387"/>
                    <a:pt x="251" y="387"/>
                    <a:pt x="251" y="387"/>
                  </a:cubicBezTo>
                  <a:cubicBezTo>
                    <a:pt x="254" y="388"/>
                    <a:pt x="256" y="390"/>
                    <a:pt x="258" y="391"/>
                  </a:cubicBezTo>
                  <a:cubicBezTo>
                    <a:pt x="261" y="392"/>
                    <a:pt x="263" y="393"/>
                    <a:pt x="265" y="394"/>
                  </a:cubicBezTo>
                  <a:cubicBezTo>
                    <a:pt x="267" y="395"/>
                    <a:pt x="268" y="396"/>
                    <a:pt x="270" y="397"/>
                  </a:cubicBezTo>
                  <a:cubicBezTo>
                    <a:pt x="272" y="397"/>
                    <a:pt x="274" y="397"/>
                    <a:pt x="275" y="398"/>
                  </a:cubicBezTo>
                  <a:cubicBezTo>
                    <a:pt x="277" y="399"/>
                    <a:pt x="278" y="399"/>
                    <a:pt x="280" y="400"/>
                  </a:cubicBezTo>
                  <a:cubicBezTo>
                    <a:pt x="284" y="401"/>
                    <a:pt x="288" y="401"/>
                    <a:pt x="292" y="401"/>
                  </a:cubicBezTo>
                  <a:cubicBezTo>
                    <a:pt x="295" y="401"/>
                    <a:pt x="299" y="402"/>
                    <a:pt x="302" y="403"/>
                  </a:cubicBezTo>
                  <a:cubicBezTo>
                    <a:pt x="304" y="403"/>
                    <a:pt x="305" y="404"/>
                    <a:pt x="307" y="405"/>
                  </a:cubicBezTo>
                  <a:cubicBezTo>
                    <a:pt x="309" y="405"/>
                    <a:pt x="311" y="404"/>
                    <a:pt x="313" y="405"/>
                  </a:cubicBezTo>
                  <a:cubicBezTo>
                    <a:pt x="315" y="406"/>
                    <a:pt x="316" y="406"/>
                    <a:pt x="319" y="406"/>
                  </a:cubicBezTo>
                  <a:cubicBezTo>
                    <a:pt x="321" y="406"/>
                    <a:pt x="324" y="405"/>
                    <a:pt x="327" y="404"/>
                  </a:cubicBezTo>
                  <a:cubicBezTo>
                    <a:pt x="331" y="403"/>
                    <a:pt x="335" y="403"/>
                    <a:pt x="338" y="401"/>
                  </a:cubicBezTo>
                  <a:cubicBezTo>
                    <a:pt x="340" y="400"/>
                    <a:pt x="341" y="398"/>
                    <a:pt x="343" y="397"/>
                  </a:cubicBezTo>
                  <a:cubicBezTo>
                    <a:pt x="347" y="396"/>
                    <a:pt x="350" y="394"/>
                    <a:pt x="354" y="392"/>
                  </a:cubicBezTo>
                  <a:cubicBezTo>
                    <a:pt x="359" y="389"/>
                    <a:pt x="363" y="388"/>
                    <a:pt x="363" y="381"/>
                  </a:cubicBezTo>
                  <a:cubicBezTo>
                    <a:pt x="363" y="376"/>
                    <a:pt x="362" y="372"/>
                    <a:pt x="367" y="369"/>
                  </a:cubicBezTo>
                  <a:cubicBezTo>
                    <a:pt x="371" y="373"/>
                    <a:pt x="376" y="367"/>
                    <a:pt x="380" y="365"/>
                  </a:cubicBezTo>
                  <a:cubicBezTo>
                    <a:pt x="382" y="364"/>
                    <a:pt x="382" y="364"/>
                    <a:pt x="385" y="364"/>
                  </a:cubicBezTo>
                  <a:cubicBezTo>
                    <a:pt x="388" y="364"/>
                    <a:pt x="390" y="363"/>
                    <a:pt x="393" y="362"/>
                  </a:cubicBezTo>
                  <a:cubicBezTo>
                    <a:pt x="394" y="362"/>
                    <a:pt x="395" y="362"/>
                    <a:pt x="397" y="362"/>
                  </a:cubicBezTo>
                  <a:cubicBezTo>
                    <a:pt x="399" y="362"/>
                    <a:pt x="400" y="361"/>
                    <a:pt x="402" y="360"/>
                  </a:cubicBezTo>
                  <a:cubicBezTo>
                    <a:pt x="405" y="359"/>
                    <a:pt x="407" y="358"/>
                    <a:pt x="410" y="358"/>
                  </a:cubicBezTo>
                  <a:cubicBezTo>
                    <a:pt x="412" y="358"/>
                    <a:pt x="413" y="358"/>
                    <a:pt x="415" y="356"/>
                  </a:cubicBezTo>
                  <a:cubicBezTo>
                    <a:pt x="417" y="354"/>
                    <a:pt x="419" y="353"/>
                    <a:pt x="421" y="351"/>
                  </a:cubicBezTo>
                  <a:cubicBezTo>
                    <a:pt x="423" y="351"/>
                    <a:pt x="423" y="350"/>
                    <a:pt x="425" y="349"/>
                  </a:cubicBezTo>
                  <a:cubicBezTo>
                    <a:pt x="425" y="348"/>
                    <a:pt x="426" y="346"/>
                    <a:pt x="427" y="346"/>
                  </a:cubicBezTo>
                  <a:cubicBezTo>
                    <a:pt x="428" y="346"/>
                    <a:pt x="428" y="346"/>
                    <a:pt x="429" y="346"/>
                  </a:cubicBezTo>
                  <a:cubicBezTo>
                    <a:pt x="431" y="346"/>
                    <a:pt x="432" y="345"/>
                    <a:pt x="433" y="344"/>
                  </a:cubicBezTo>
                  <a:cubicBezTo>
                    <a:pt x="435" y="343"/>
                    <a:pt x="437" y="343"/>
                    <a:pt x="439" y="342"/>
                  </a:cubicBezTo>
                  <a:cubicBezTo>
                    <a:pt x="442" y="340"/>
                    <a:pt x="445" y="336"/>
                    <a:pt x="448" y="334"/>
                  </a:cubicBezTo>
                  <a:cubicBezTo>
                    <a:pt x="450" y="332"/>
                    <a:pt x="452" y="330"/>
                    <a:pt x="455" y="328"/>
                  </a:cubicBezTo>
                  <a:cubicBezTo>
                    <a:pt x="458" y="327"/>
                    <a:pt x="460" y="324"/>
                    <a:pt x="463" y="322"/>
                  </a:cubicBezTo>
                  <a:cubicBezTo>
                    <a:pt x="464" y="321"/>
                    <a:pt x="466" y="320"/>
                    <a:pt x="467" y="318"/>
                  </a:cubicBezTo>
                  <a:cubicBezTo>
                    <a:pt x="469" y="314"/>
                    <a:pt x="473" y="310"/>
                    <a:pt x="476" y="306"/>
                  </a:cubicBezTo>
                  <a:cubicBezTo>
                    <a:pt x="478" y="304"/>
                    <a:pt x="480" y="303"/>
                    <a:pt x="482" y="301"/>
                  </a:cubicBezTo>
                  <a:cubicBezTo>
                    <a:pt x="484" y="299"/>
                    <a:pt x="486" y="297"/>
                    <a:pt x="489" y="296"/>
                  </a:cubicBezTo>
                  <a:cubicBezTo>
                    <a:pt x="491" y="295"/>
                    <a:pt x="493" y="295"/>
                    <a:pt x="494" y="295"/>
                  </a:cubicBezTo>
                  <a:cubicBezTo>
                    <a:pt x="497" y="295"/>
                    <a:pt x="501" y="295"/>
                    <a:pt x="503" y="296"/>
                  </a:cubicBezTo>
                  <a:cubicBezTo>
                    <a:pt x="505" y="296"/>
                    <a:pt x="506" y="297"/>
                    <a:pt x="508" y="298"/>
                  </a:cubicBezTo>
                  <a:cubicBezTo>
                    <a:pt x="510" y="298"/>
                    <a:pt x="515" y="298"/>
                    <a:pt x="516" y="298"/>
                  </a:cubicBezTo>
                  <a:cubicBezTo>
                    <a:pt x="522" y="296"/>
                    <a:pt x="517" y="291"/>
                    <a:pt x="521" y="288"/>
                  </a:cubicBezTo>
                  <a:cubicBezTo>
                    <a:pt x="522" y="287"/>
                    <a:pt x="524" y="288"/>
                    <a:pt x="526" y="287"/>
                  </a:cubicBezTo>
                  <a:cubicBezTo>
                    <a:pt x="527" y="286"/>
                    <a:pt x="527" y="283"/>
                    <a:pt x="528" y="282"/>
                  </a:cubicBezTo>
                  <a:cubicBezTo>
                    <a:pt x="530" y="280"/>
                    <a:pt x="530" y="280"/>
                    <a:pt x="532" y="280"/>
                  </a:cubicBezTo>
                  <a:cubicBezTo>
                    <a:pt x="536" y="281"/>
                    <a:pt x="538" y="286"/>
                    <a:pt x="542" y="287"/>
                  </a:cubicBezTo>
                  <a:cubicBezTo>
                    <a:pt x="543" y="285"/>
                    <a:pt x="544" y="282"/>
                    <a:pt x="545" y="280"/>
                  </a:cubicBezTo>
                  <a:cubicBezTo>
                    <a:pt x="547" y="275"/>
                    <a:pt x="549" y="270"/>
                    <a:pt x="548" y="264"/>
                  </a:cubicBezTo>
                  <a:cubicBezTo>
                    <a:pt x="546" y="264"/>
                    <a:pt x="545" y="264"/>
                    <a:pt x="544" y="263"/>
                  </a:cubicBezTo>
                  <a:cubicBezTo>
                    <a:pt x="543" y="262"/>
                    <a:pt x="543" y="260"/>
                    <a:pt x="541" y="260"/>
                  </a:cubicBezTo>
                  <a:cubicBezTo>
                    <a:pt x="541" y="259"/>
                    <a:pt x="541" y="258"/>
                    <a:pt x="541" y="257"/>
                  </a:cubicBezTo>
                  <a:cubicBezTo>
                    <a:pt x="542" y="257"/>
                    <a:pt x="543" y="257"/>
                    <a:pt x="545" y="257"/>
                  </a:cubicBezTo>
                  <a:cubicBezTo>
                    <a:pt x="543" y="254"/>
                    <a:pt x="545" y="249"/>
                    <a:pt x="541" y="249"/>
                  </a:cubicBezTo>
                  <a:cubicBezTo>
                    <a:pt x="545" y="249"/>
                    <a:pt x="554" y="251"/>
                    <a:pt x="557" y="248"/>
                  </a:cubicBezTo>
                  <a:cubicBezTo>
                    <a:pt x="557" y="246"/>
                    <a:pt x="549" y="242"/>
                    <a:pt x="547" y="240"/>
                  </a:cubicBezTo>
                  <a:cubicBezTo>
                    <a:pt x="545" y="237"/>
                    <a:pt x="545" y="234"/>
                    <a:pt x="541" y="233"/>
                  </a:cubicBezTo>
                  <a:cubicBezTo>
                    <a:pt x="546" y="232"/>
                    <a:pt x="548" y="235"/>
                    <a:pt x="552" y="237"/>
                  </a:cubicBezTo>
                  <a:cubicBezTo>
                    <a:pt x="553" y="238"/>
                    <a:pt x="555" y="238"/>
                    <a:pt x="557" y="239"/>
                  </a:cubicBezTo>
                  <a:cubicBezTo>
                    <a:pt x="557" y="240"/>
                    <a:pt x="557" y="240"/>
                    <a:pt x="557" y="241"/>
                  </a:cubicBezTo>
                  <a:cubicBezTo>
                    <a:pt x="559" y="242"/>
                    <a:pt x="562" y="241"/>
                    <a:pt x="564" y="243"/>
                  </a:cubicBezTo>
                  <a:cubicBezTo>
                    <a:pt x="564" y="242"/>
                    <a:pt x="564" y="242"/>
                    <a:pt x="564" y="241"/>
                  </a:cubicBezTo>
                  <a:cubicBezTo>
                    <a:pt x="566" y="241"/>
                    <a:pt x="568" y="241"/>
                    <a:pt x="569" y="241"/>
                  </a:cubicBezTo>
                  <a:cubicBezTo>
                    <a:pt x="573" y="238"/>
                    <a:pt x="569" y="236"/>
                    <a:pt x="569" y="233"/>
                  </a:cubicBezTo>
                  <a:cubicBezTo>
                    <a:pt x="571" y="232"/>
                    <a:pt x="574" y="234"/>
                    <a:pt x="576" y="233"/>
                  </a:cubicBezTo>
                  <a:cubicBezTo>
                    <a:pt x="578" y="232"/>
                    <a:pt x="577" y="231"/>
                    <a:pt x="577" y="229"/>
                  </a:cubicBezTo>
                  <a:cubicBezTo>
                    <a:pt x="578" y="227"/>
                    <a:pt x="578" y="228"/>
                    <a:pt x="579" y="226"/>
                  </a:cubicBezTo>
                  <a:cubicBezTo>
                    <a:pt x="581" y="224"/>
                    <a:pt x="584" y="223"/>
                    <a:pt x="582" y="220"/>
                  </a:cubicBezTo>
                  <a:cubicBezTo>
                    <a:pt x="580" y="217"/>
                    <a:pt x="577" y="218"/>
                    <a:pt x="574" y="218"/>
                  </a:cubicBezTo>
                  <a:cubicBezTo>
                    <a:pt x="579" y="218"/>
                    <a:pt x="583" y="218"/>
                    <a:pt x="588" y="218"/>
                  </a:cubicBezTo>
                  <a:cubicBezTo>
                    <a:pt x="587" y="213"/>
                    <a:pt x="580" y="210"/>
                    <a:pt x="577" y="208"/>
                  </a:cubicBezTo>
                  <a:cubicBezTo>
                    <a:pt x="575" y="208"/>
                    <a:pt x="573" y="207"/>
                    <a:pt x="572" y="206"/>
                  </a:cubicBezTo>
                  <a:cubicBezTo>
                    <a:pt x="570" y="205"/>
                    <a:pt x="568" y="204"/>
                    <a:pt x="567" y="204"/>
                  </a:cubicBezTo>
                  <a:cubicBezTo>
                    <a:pt x="566" y="204"/>
                    <a:pt x="565" y="204"/>
                    <a:pt x="565" y="204"/>
                  </a:cubicBezTo>
                  <a:cubicBezTo>
                    <a:pt x="564" y="204"/>
                    <a:pt x="563" y="203"/>
                    <a:pt x="562" y="202"/>
                  </a:cubicBezTo>
                  <a:cubicBezTo>
                    <a:pt x="561" y="202"/>
                    <a:pt x="559" y="202"/>
                    <a:pt x="557" y="203"/>
                  </a:cubicBezTo>
                  <a:cubicBezTo>
                    <a:pt x="560" y="202"/>
                    <a:pt x="562" y="202"/>
                    <a:pt x="565" y="200"/>
                  </a:cubicBezTo>
                  <a:cubicBezTo>
                    <a:pt x="566" y="199"/>
                    <a:pt x="566" y="198"/>
                    <a:pt x="567" y="198"/>
                  </a:cubicBezTo>
                  <a:cubicBezTo>
                    <a:pt x="570" y="200"/>
                    <a:pt x="571" y="201"/>
                    <a:pt x="575" y="202"/>
                  </a:cubicBezTo>
                  <a:cubicBezTo>
                    <a:pt x="577" y="203"/>
                    <a:pt x="580" y="203"/>
                    <a:pt x="580" y="206"/>
                  </a:cubicBezTo>
                  <a:cubicBezTo>
                    <a:pt x="583" y="206"/>
                    <a:pt x="587" y="208"/>
                    <a:pt x="589" y="207"/>
                  </a:cubicBezTo>
                  <a:cubicBezTo>
                    <a:pt x="591" y="206"/>
                    <a:pt x="596" y="203"/>
                    <a:pt x="594" y="201"/>
                  </a:cubicBezTo>
                  <a:cubicBezTo>
                    <a:pt x="597" y="199"/>
                    <a:pt x="598" y="198"/>
                    <a:pt x="598" y="194"/>
                  </a:cubicBezTo>
                  <a:cubicBezTo>
                    <a:pt x="598" y="193"/>
                    <a:pt x="598" y="192"/>
                    <a:pt x="598" y="191"/>
                  </a:cubicBezTo>
                  <a:cubicBezTo>
                    <a:pt x="598" y="190"/>
                    <a:pt x="599" y="188"/>
                    <a:pt x="599" y="187"/>
                  </a:cubicBezTo>
                  <a:cubicBezTo>
                    <a:pt x="599" y="185"/>
                    <a:pt x="597" y="185"/>
                    <a:pt x="595" y="186"/>
                  </a:cubicBezTo>
                  <a:cubicBezTo>
                    <a:pt x="594" y="188"/>
                    <a:pt x="595" y="192"/>
                    <a:pt x="592" y="193"/>
                  </a:cubicBezTo>
                  <a:cubicBezTo>
                    <a:pt x="588" y="194"/>
                    <a:pt x="589" y="186"/>
                    <a:pt x="589" y="184"/>
                  </a:cubicBezTo>
                  <a:cubicBezTo>
                    <a:pt x="588" y="182"/>
                    <a:pt x="588" y="182"/>
                    <a:pt x="586" y="182"/>
                  </a:cubicBezTo>
                  <a:cubicBezTo>
                    <a:pt x="584" y="182"/>
                    <a:pt x="582" y="182"/>
                    <a:pt x="580" y="182"/>
                  </a:cubicBezTo>
                  <a:cubicBezTo>
                    <a:pt x="577" y="182"/>
                    <a:pt x="576" y="181"/>
                    <a:pt x="573" y="180"/>
                  </a:cubicBezTo>
                  <a:cubicBezTo>
                    <a:pt x="574" y="177"/>
                    <a:pt x="581" y="179"/>
                    <a:pt x="584" y="179"/>
                  </a:cubicBezTo>
                  <a:cubicBezTo>
                    <a:pt x="585" y="179"/>
                    <a:pt x="589" y="179"/>
                    <a:pt x="590" y="179"/>
                  </a:cubicBezTo>
                  <a:cubicBezTo>
                    <a:pt x="591" y="178"/>
                    <a:pt x="592" y="172"/>
                    <a:pt x="592" y="171"/>
                  </a:cubicBezTo>
                  <a:cubicBezTo>
                    <a:pt x="593" y="168"/>
                    <a:pt x="591" y="167"/>
                    <a:pt x="588" y="167"/>
                  </a:cubicBezTo>
                  <a:cubicBezTo>
                    <a:pt x="586" y="166"/>
                    <a:pt x="583" y="166"/>
                    <a:pt x="581" y="167"/>
                  </a:cubicBezTo>
                  <a:cubicBezTo>
                    <a:pt x="580" y="168"/>
                    <a:pt x="581" y="169"/>
                    <a:pt x="580" y="169"/>
                  </a:cubicBezTo>
                  <a:cubicBezTo>
                    <a:pt x="579" y="169"/>
                    <a:pt x="578" y="169"/>
                    <a:pt x="577" y="169"/>
                  </a:cubicBezTo>
                  <a:cubicBezTo>
                    <a:pt x="576" y="169"/>
                    <a:pt x="573" y="170"/>
                    <a:pt x="572" y="167"/>
                  </a:cubicBezTo>
                  <a:cubicBezTo>
                    <a:pt x="576" y="167"/>
                    <a:pt x="579" y="165"/>
                    <a:pt x="581" y="162"/>
                  </a:cubicBezTo>
                  <a:cubicBezTo>
                    <a:pt x="584" y="160"/>
                    <a:pt x="582" y="159"/>
                    <a:pt x="579" y="158"/>
                  </a:cubicBezTo>
                  <a:cubicBezTo>
                    <a:pt x="579" y="156"/>
                    <a:pt x="589" y="158"/>
                    <a:pt x="591" y="157"/>
                  </a:cubicBezTo>
                  <a:cubicBezTo>
                    <a:pt x="591" y="156"/>
                    <a:pt x="590" y="155"/>
                    <a:pt x="589" y="155"/>
                  </a:cubicBezTo>
                  <a:cubicBezTo>
                    <a:pt x="589" y="152"/>
                    <a:pt x="588" y="151"/>
                    <a:pt x="588" y="149"/>
                  </a:cubicBezTo>
                  <a:cubicBezTo>
                    <a:pt x="588" y="147"/>
                    <a:pt x="587" y="145"/>
                    <a:pt x="588" y="143"/>
                  </a:cubicBezTo>
                  <a:cubicBezTo>
                    <a:pt x="588" y="143"/>
                    <a:pt x="588" y="142"/>
                    <a:pt x="588" y="142"/>
                  </a:cubicBezTo>
                  <a:cubicBezTo>
                    <a:pt x="589" y="140"/>
                    <a:pt x="590" y="140"/>
                    <a:pt x="591" y="139"/>
                  </a:cubicBezTo>
                  <a:cubicBezTo>
                    <a:pt x="592" y="136"/>
                    <a:pt x="590" y="134"/>
                    <a:pt x="588" y="133"/>
                  </a:cubicBezTo>
                  <a:cubicBezTo>
                    <a:pt x="587" y="132"/>
                    <a:pt x="586" y="131"/>
                    <a:pt x="585" y="132"/>
                  </a:cubicBezTo>
                  <a:cubicBezTo>
                    <a:pt x="583" y="132"/>
                    <a:pt x="584" y="134"/>
                    <a:pt x="584" y="136"/>
                  </a:cubicBezTo>
                  <a:cubicBezTo>
                    <a:pt x="582" y="133"/>
                    <a:pt x="581" y="131"/>
                    <a:pt x="579" y="128"/>
                  </a:cubicBezTo>
                  <a:cubicBezTo>
                    <a:pt x="579" y="127"/>
                    <a:pt x="579" y="123"/>
                    <a:pt x="576" y="124"/>
                  </a:cubicBezTo>
                  <a:cubicBezTo>
                    <a:pt x="576" y="126"/>
                    <a:pt x="572" y="124"/>
                    <a:pt x="571" y="124"/>
                  </a:cubicBezTo>
                  <a:cubicBezTo>
                    <a:pt x="569" y="124"/>
                    <a:pt x="568" y="124"/>
                    <a:pt x="567" y="125"/>
                  </a:cubicBezTo>
                  <a:cubicBezTo>
                    <a:pt x="566" y="124"/>
                    <a:pt x="564" y="123"/>
                    <a:pt x="563" y="122"/>
                  </a:cubicBezTo>
                  <a:cubicBezTo>
                    <a:pt x="561" y="120"/>
                    <a:pt x="562" y="121"/>
                    <a:pt x="559" y="120"/>
                  </a:cubicBezTo>
                  <a:cubicBezTo>
                    <a:pt x="559" y="120"/>
                    <a:pt x="558" y="119"/>
                    <a:pt x="557" y="119"/>
                  </a:cubicBezTo>
                  <a:cubicBezTo>
                    <a:pt x="556" y="120"/>
                    <a:pt x="557" y="120"/>
                    <a:pt x="555" y="121"/>
                  </a:cubicBezTo>
                  <a:cubicBezTo>
                    <a:pt x="555" y="121"/>
                    <a:pt x="554" y="121"/>
                    <a:pt x="554" y="122"/>
                  </a:cubicBezTo>
                  <a:cubicBezTo>
                    <a:pt x="552" y="122"/>
                    <a:pt x="551" y="123"/>
                    <a:pt x="550" y="124"/>
                  </a:cubicBezTo>
                  <a:cubicBezTo>
                    <a:pt x="548" y="125"/>
                    <a:pt x="549" y="124"/>
                    <a:pt x="548" y="126"/>
                  </a:cubicBezTo>
                  <a:cubicBezTo>
                    <a:pt x="547" y="127"/>
                    <a:pt x="547" y="128"/>
                    <a:pt x="546" y="128"/>
                  </a:cubicBezTo>
                  <a:cubicBezTo>
                    <a:pt x="544" y="126"/>
                    <a:pt x="548" y="122"/>
                    <a:pt x="549" y="120"/>
                  </a:cubicBezTo>
                  <a:cubicBezTo>
                    <a:pt x="549" y="119"/>
                    <a:pt x="552" y="117"/>
                    <a:pt x="552" y="116"/>
                  </a:cubicBezTo>
                  <a:cubicBezTo>
                    <a:pt x="551" y="114"/>
                    <a:pt x="549" y="115"/>
                    <a:pt x="548" y="112"/>
                  </a:cubicBezTo>
                  <a:cubicBezTo>
                    <a:pt x="550" y="111"/>
                    <a:pt x="552" y="108"/>
                    <a:pt x="551" y="105"/>
                  </a:cubicBezTo>
                  <a:cubicBezTo>
                    <a:pt x="550" y="98"/>
                    <a:pt x="545" y="102"/>
                    <a:pt x="541" y="105"/>
                  </a:cubicBezTo>
                  <a:cubicBezTo>
                    <a:pt x="540" y="106"/>
                    <a:pt x="539" y="108"/>
                    <a:pt x="538" y="109"/>
                  </a:cubicBezTo>
                  <a:cubicBezTo>
                    <a:pt x="537" y="110"/>
                    <a:pt x="535" y="111"/>
                    <a:pt x="533" y="111"/>
                  </a:cubicBezTo>
                  <a:cubicBezTo>
                    <a:pt x="531" y="110"/>
                    <a:pt x="530" y="109"/>
                    <a:pt x="528" y="109"/>
                  </a:cubicBezTo>
                  <a:cubicBezTo>
                    <a:pt x="526" y="108"/>
                    <a:pt x="525" y="109"/>
                    <a:pt x="523" y="109"/>
                  </a:cubicBezTo>
                  <a:cubicBezTo>
                    <a:pt x="523" y="108"/>
                    <a:pt x="528" y="98"/>
                    <a:pt x="525" y="97"/>
                  </a:cubicBezTo>
                  <a:cubicBezTo>
                    <a:pt x="526" y="96"/>
                    <a:pt x="527" y="93"/>
                    <a:pt x="528" y="92"/>
                  </a:cubicBezTo>
                  <a:cubicBezTo>
                    <a:pt x="530" y="90"/>
                    <a:pt x="531" y="90"/>
                    <a:pt x="532" y="87"/>
                  </a:cubicBezTo>
                  <a:cubicBezTo>
                    <a:pt x="532" y="86"/>
                    <a:pt x="532" y="84"/>
                    <a:pt x="532" y="83"/>
                  </a:cubicBezTo>
                  <a:cubicBezTo>
                    <a:pt x="532" y="80"/>
                    <a:pt x="531" y="76"/>
                    <a:pt x="532" y="74"/>
                  </a:cubicBezTo>
                  <a:cubicBezTo>
                    <a:pt x="532" y="73"/>
                    <a:pt x="534" y="72"/>
                    <a:pt x="534" y="71"/>
                  </a:cubicBezTo>
                  <a:cubicBezTo>
                    <a:pt x="535" y="70"/>
                    <a:pt x="535" y="67"/>
                    <a:pt x="535" y="66"/>
                  </a:cubicBezTo>
                  <a:cubicBezTo>
                    <a:pt x="533" y="66"/>
                    <a:pt x="529" y="68"/>
                    <a:pt x="528" y="69"/>
                  </a:cubicBezTo>
                  <a:cubicBezTo>
                    <a:pt x="526" y="71"/>
                    <a:pt x="526" y="72"/>
                    <a:pt x="524" y="70"/>
                  </a:cubicBezTo>
                  <a:cubicBezTo>
                    <a:pt x="523" y="67"/>
                    <a:pt x="521" y="64"/>
                    <a:pt x="517" y="63"/>
                  </a:cubicBezTo>
                  <a:cubicBezTo>
                    <a:pt x="517" y="62"/>
                    <a:pt x="515" y="62"/>
                    <a:pt x="514" y="62"/>
                  </a:cubicBezTo>
                  <a:cubicBezTo>
                    <a:pt x="512" y="63"/>
                    <a:pt x="512" y="64"/>
                    <a:pt x="511" y="65"/>
                  </a:cubicBezTo>
                  <a:cubicBezTo>
                    <a:pt x="509" y="64"/>
                    <a:pt x="509" y="62"/>
                    <a:pt x="508" y="62"/>
                  </a:cubicBezTo>
                  <a:cubicBezTo>
                    <a:pt x="507" y="62"/>
                    <a:pt x="506" y="60"/>
                    <a:pt x="506" y="59"/>
                  </a:cubicBezTo>
                  <a:cubicBezTo>
                    <a:pt x="507" y="57"/>
                    <a:pt x="508" y="59"/>
                    <a:pt x="510" y="58"/>
                  </a:cubicBezTo>
                  <a:cubicBezTo>
                    <a:pt x="513" y="58"/>
                    <a:pt x="515" y="54"/>
                    <a:pt x="517" y="53"/>
                  </a:cubicBezTo>
                  <a:cubicBezTo>
                    <a:pt x="518" y="52"/>
                    <a:pt x="519" y="52"/>
                    <a:pt x="520" y="51"/>
                  </a:cubicBezTo>
                  <a:cubicBezTo>
                    <a:pt x="521" y="49"/>
                    <a:pt x="521" y="47"/>
                    <a:pt x="521" y="45"/>
                  </a:cubicBezTo>
                  <a:cubicBezTo>
                    <a:pt x="521" y="43"/>
                    <a:pt x="521" y="40"/>
                    <a:pt x="520" y="39"/>
                  </a:cubicBezTo>
                  <a:cubicBezTo>
                    <a:pt x="519" y="38"/>
                    <a:pt x="517" y="39"/>
                    <a:pt x="517" y="37"/>
                  </a:cubicBezTo>
                  <a:cubicBezTo>
                    <a:pt x="518" y="36"/>
                    <a:pt x="520" y="36"/>
                    <a:pt x="521" y="35"/>
                  </a:cubicBezTo>
                  <a:cubicBezTo>
                    <a:pt x="523" y="34"/>
                    <a:pt x="524" y="33"/>
                    <a:pt x="525" y="31"/>
                  </a:cubicBezTo>
                  <a:cubicBezTo>
                    <a:pt x="525" y="30"/>
                    <a:pt x="526" y="29"/>
                    <a:pt x="527" y="28"/>
                  </a:cubicBezTo>
                  <a:cubicBezTo>
                    <a:pt x="528" y="27"/>
                    <a:pt x="530" y="27"/>
                    <a:pt x="532" y="27"/>
                  </a:cubicBezTo>
                  <a:lnTo>
                    <a:pt x="536" y="27"/>
                  </a:lnTo>
                  <a:close/>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0" name="Freeform 9">
              <a:extLst>
                <a:ext uri="{FF2B5EF4-FFF2-40B4-BE49-F238E27FC236}">
                  <a16:creationId xmlns:a16="http://schemas.microsoft.com/office/drawing/2014/main" id="{7C63D145-9C8B-7C1C-9955-2249B4478580}"/>
                </a:ext>
              </a:extLst>
            </p:cNvPr>
            <p:cNvSpPr>
              <a:spLocks noEditPoints="1"/>
            </p:cNvSpPr>
            <p:nvPr/>
          </p:nvSpPr>
          <p:spPr bwMode="auto">
            <a:xfrm>
              <a:off x="5722231" y="4230357"/>
              <a:ext cx="247435" cy="197948"/>
            </a:xfrm>
            <a:custGeom>
              <a:avLst/>
              <a:gdLst/>
              <a:ahLst/>
              <a:cxnLst>
                <a:cxn ang="0">
                  <a:pos x="207" y="85"/>
                </a:cxn>
                <a:cxn ang="0">
                  <a:pos x="198" y="80"/>
                </a:cxn>
                <a:cxn ang="0">
                  <a:pos x="191" y="69"/>
                </a:cxn>
                <a:cxn ang="0">
                  <a:pos x="189" y="63"/>
                </a:cxn>
                <a:cxn ang="0">
                  <a:pos x="188" y="61"/>
                </a:cxn>
                <a:cxn ang="0">
                  <a:pos x="169" y="57"/>
                </a:cxn>
                <a:cxn ang="0">
                  <a:pos x="170" y="46"/>
                </a:cxn>
                <a:cxn ang="0">
                  <a:pos x="175" y="34"/>
                </a:cxn>
                <a:cxn ang="0">
                  <a:pos x="178" y="28"/>
                </a:cxn>
                <a:cxn ang="0">
                  <a:pos x="175" y="22"/>
                </a:cxn>
                <a:cxn ang="0">
                  <a:pos x="168" y="18"/>
                </a:cxn>
                <a:cxn ang="0">
                  <a:pos x="156" y="17"/>
                </a:cxn>
                <a:cxn ang="0">
                  <a:pos x="150" y="15"/>
                </a:cxn>
                <a:cxn ang="0">
                  <a:pos x="140" y="10"/>
                </a:cxn>
                <a:cxn ang="0">
                  <a:pos x="143" y="0"/>
                </a:cxn>
                <a:cxn ang="0">
                  <a:pos x="135" y="2"/>
                </a:cxn>
                <a:cxn ang="0">
                  <a:pos x="119" y="0"/>
                </a:cxn>
                <a:cxn ang="0">
                  <a:pos x="104" y="1"/>
                </a:cxn>
                <a:cxn ang="0">
                  <a:pos x="97" y="6"/>
                </a:cxn>
                <a:cxn ang="0">
                  <a:pos x="92" y="11"/>
                </a:cxn>
                <a:cxn ang="0">
                  <a:pos x="87" y="14"/>
                </a:cxn>
                <a:cxn ang="0">
                  <a:pos x="81" y="21"/>
                </a:cxn>
                <a:cxn ang="0">
                  <a:pos x="61" y="12"/>
                </a:cxn>
                <a:cxn ang="0">
                  <a:pos x="49" y="15"/>
                </a:cxn>
                <a:cxn ang="0">
                  <a:pos x="43" y="8"/>
                </a:cxn>
                <a:cxn ang="0">
                  <a:pos x="31" y="8"/>
                </a:cxn>
                <a:cxn ang="0">
                  <a:pos x="24" y="15"/>
                </a:cxn>
                <a:cxn ang="0">
                  <a:pos x="16" y="19"/>
                </a:cxn>
                <a:cxn ang="0">
                  <a:pos x="5" y="23"/>
                </a:cxn>
                <a:cxn ang="0">
                  <a:pos x="3" y="32"/>
                </a:cxn>
                <a:cxn ang="0">
                  <a:pos x="3" y="45"/>
                </a:cxn>
                <a:cxn ang="0">
                  <a:pos x="31" y="56"/>
                </a:cxn>
                <a:cxn ang="0">
                  <a:pos x="39" y="71"/>
                </a:cxn>
                <a:cxn ang="0">
                  <a:pos x="61" y="89"/>
                </a:cxn>
                <a:cxn ang="0">
                  <a:pos x="79" y="95"/>
                </a:cxn>
                <a:cxn ang="0">
                  <a:pos x="83" y="110"/>
                </a:cxn>
                <a:cxn ang="0">
                  <a:pos x="95" y="127"/>
                </a:cxn>
                <a:cxn ang="0">
                  <a:pos x="114" y="123"/>
                </a:cxn>
                <a:cxn ang="0">
                  <a:pos x="124" y="114"/>
                </a:cxn>
                <a:cxn ang="0">
                  <a:pos x="125" y="141"/>
                </a:cxn>
                <a:cxn ang="0">
                  <a:pos x="153" y="157"/>
                </a:cxn>
                <a:cxn ang="0">
                  <a:pos x="171" y="161"/>
                </a:cxn>
                <a:cxn ang="0">
                  <a:pos x="179" y="152"/>
                </a:cxn>
                <a:cxn ang="0">
                  <a:pos x="171" y="141"/>
                </a:cxn>
                <a:cxn ang="0">
                  <a:pos x="171" y="133"/>
                </a:cxn>
                <a:cxn ang="0">
                  <a:pos x="177" y="127"/>
                </a:cxn>
                <a:cxn ang="0">
                  <a:pos x="185" y="114"/>
                </a:cxn>
                <a:cxn ang="0">
                  <a:pos x="193" y="111"/>
                </a:cxn>
                <a:cxn ang="0">
                  <a:pos x="198" y="106"/>
                </a:cxn>
                <a:cxn ang="0">
                  <a:pos x="201" y="100"/>
                </a:cxn>
                <a:cxn ang="0">
                  <a:pos x="207" y="91"/>
                </a:cxn>
              </a:cxnLst>
              <a:rect l="0" t="0" r="r" b="b"/>
              <a:pathLst>
                <a:path w="208" h="167">
                  <a:moveTo>
                    <a:pt x="196" y="13"/>
                  </a:moveTo>
                  <a:cubicBezTo>
                    <a:pt x="196" y="13"/>
                    <a:pt x="196" y="13"/>
                    <a:pt x="196" y="13"/>
                  </a:cubicBezTo>
                  <a:moveTo>
                    <a:pt x="207" y="85"/>
                  </a:moveTo>
                  <a:cubicBezTo>
                    <a:pt x="206" y="83"/>
                    <a:pt x="205" y="83"/>
                    <a:pt x="203" y="83"/>
                  </a:cubicBezTo>
                  <a:cubicBezTo>
                    <a:pt x="203" y="83"/>
                    <a:pt x="202" y="82"/>
                    <a:pt x="202" y="82"/>
                  </a:cubicBezTo>
                  <a:cubicBezTo>
                    <a:pt x="200" y="81"/>
                    <a:pt x="199" y="81"/>
                    <a:pt x="198" y="80"/>
                  </a:cubicBezTo>
                  <a:cubicBezTo>
                    <a:pt x="197" y="79"/>
                    <a:pt x="197" y="79"/>
                    <a:pt x="196" y="79"/>
                  </a:cubicBezTo>
                  <a:cubicBezTo>
                    <a:pt x="194" y="78"/>
                    <a:pt x="193" y="77"/>
                    <a:pt x="191" y="76"/>
                  </a:cubicBezTo>
                  <a:cubicBezTo>
                    <a:pt x="190" y="74"/>
                    <a:pt x="190" y="71"/>
                    <a:pt x="191" y="69"/>
                  </a:cubicBezTo>
                  <a:cubicBezTo>
                    <a:pt x="191" y="68"/>
                    <a:pt x="191" y="67"/>
                    <a:pt x="191" y="66"/>
                  </a:cubicBezTo>
                  <a:cubicBezTo>
                    <a:pt x="191" y="66"/>
                    <a:pt x="191" y="65"/>
                    <a:pt x="191" y="65"/>
                  </a:cubicBezTo>
                  <a:cubicBezTo>
                    <a:pt x="191" y="64"/>
                    <a:pt x="190" y="63"/>
                    <a:pt x="189" y="63"/>
                  </a:cubicBezTo>
                  <a:cubicBezTo>
                    <a:pt x="189" y="63"/>
                    <a:pt x="188" y="62"/>
                    <a:pt x="188" y="62"/>
                  </a:cubicBezTo>
                  <a:cubicBezTo>
                    <a:pt x="188" y="61"/>
                    <a:pt x="188" y="61"/>
                    <a:pt x="188" y="61"/>
                  </a:cubicBezTo>
                  <a:cubicBezTo>
                    <a:pt x="188" y="61"/>
                    <a:pt x="188" y="61"/>
                    <a:pt x="188" y="61"/>
                  </a:cubicBezTo>
                  <a:cubicBezTo>
                    <a:pt x="185" y="61"/>
                    <a:pt x="182" y="61"/>
                    <a:pt x="180" y="59"/>
                  </a:cubicBezTo>
                  <a:cubicBezTo>
                    <a:pt x="178" y="59"/>
                    <a:pt x="177" y="58"/>
                    <a:pt x="176" y="58"/>
                  </a:cubicBezTo>
                  <a:cubicBezTo>
                    <a:pt x="174" y="58"/>
                    <a:pt x="170" y="59"/>
                    <a:pt x="169" y="57"/>
                  </a:cubicBezTo>
                  <a:cubicBezTo>
                    <a:pt x="168" y="56"/>
                    <a:pt x="169" y="52"/>
                    <a:pt x="169" y="51"/>
                  </a:cubicBezTo>
                  <a:cubicBezTo>
                    <a:pt x="169" y="50"/>
                    <a:pt x="169" y="49"/>
                    <a:pt x="169" y="49"/>
                  </a:cubicBezTo>
                  <a:cubicBezTo>
                    <a:pt x="169" y="47"/>
                    <a:pt x="169" y="47"/>
                    <a:pt x="170" y="46"/>
                  </a:cubicBezTo>
                  <a:cubicBezTo>
                    <a:pt x="171" y="45"/>
                    <a:pt x="171" y="44"/>
                    <a:pt x="171" y="42"/>
                  </a:cubicBezTo>
                  <a:cubicBezTo>
                    <a:pt x="172" y="41"/>
                    <a:pt x="172" y="40"/>
                    <a:pt x="172" y="39"/>
                  </a:cubicBezTo>
                  <a:cubicBezTo>
                    <a:pt x="173" y="37"/>
                    <a:pt x="174" y="36"/>
                    <a:pt x="175" y="34"/>
                  </a:cubicBezTo>
                  <a:cubicBezTo>
                    <a:pt x="175" y="33"/>
                    <a:pt x="175" y="33"/>
                    <a:pt x="175" y="32"/>
                  </a:cubicBezTo>
                  <a:cubicBezTo>
                    <a:pt x="176" y="32"/>
                    <a:pt x="176" y="32"/>
                    <a:pt x="177" y="31"/>
                  </a:cubicBezTo>
                  <a:cubicBezTo>
                    <a:pt x="177" y="30"/>
                    <a:pt x="178" y="29"/>
                    <a:pt x="178" y="28"/>
                  </a:cubicBezTo>
                  <a:cubicBezTo>
                    <a:pt x="179" y="27"/>
                    <a:pt x="179" y="27"/>
                    <a:pt x="180" y="26"/>
                  </a:cubicBezTo>
                  <a:cubicBezTo>
                    <a:pt x="180" y="25"/>
                    <a:pt x="179" y="24"/>
                    <a:pt x="179" y="23"/>
                  </a:cubicBezTo>
                  <a:cubicBezTo>
                    <a:pt x="178" y="23"/>
                    <a:pt x="176" y="23"/>
                    <a:pt x="175" y="22"/>
                  </a:cubicBezTo>
                  <a:cubicBezTo>
                    <a:pt x="174" y="22"/>
                    <a:pt x="173" y="22"/>
                    <a:pt x="172" y="21"/>
                  </a:cubicBezTo>
                  <a:cubicBezTo>
                    <a:pt x="171" y="21"/>
                    <a:pt x="170" y="20"/>
                    <a:pt x="170" y="20"/>
                  </a:cubicBezTo>
                  <a:cubicBezTo>
                    <a:pt x="169" y="19"/>
                    <a:pt x="169" y="19"/>
                    <a:pt x="168" y="18"/>
                  </a:cubicBezTo>
                  <a:cubicBezTo>
                    <a:pt x="168" y="18"/>
                    <a:pt x="167" y="17"/>
                    <a:pt x="167" y="17"/>
                  </a:cubicBezTo>
                  <a:cubicBezTo>
                    <a:pt x="166" y="15"/>
                    <a:pt x="166" y="15"/>
                    <a:pt x="164" y="15"/>
                  </a:cubicBezTo>
                  <a:cubicBezTo>
                    <a:pt x="161" y="15"/>
                    <a:pt x="159" y="16"/>
                    <a:pt x="156" y="17"/>
                  </a:cubicBezTo>
                  <a:cubicBezTo>
                    <a:pt x="155" y="18"/>
                    <a:pt x="154" y="18"/>
                    <a:pt x="152" y="17"/>
                  </a:cubicBezTo>
                  <a:cubicBezTo>
                    <a:pt x="152" y="17"/>
                    <a:pt x="152" y="16"/>
                    <a:pt x="151" y="16"/>
                  </a:cubicBezTo>
                  <a:cubicBezTo>
                    <a:pt x="151" y="16"/>
                    <a:pt x="150" y="15"/>
                    <a:pt x="150" y="15"/>
                  </a:cubicBezTo>
                  <a:cubicBezTo>
                    <a:pt x="149" y="14"/>
                    <a:pt x="149" y="14"/>
                    <a:pt x="147" y="13"/>
                  </a:cubicBezTo>
                  <a:cubicBezTo>
                    <a:pt x="145" y="12"/>
                    <a:pt x="144" y="12"/>
                    <a:pt x="142" y="11"/>
                  </a:cubicBezTo>
                  <a:cubicBezTo>
                    <a:pt x="141" y="11"/>
                    <a:pt x="140" y="11"/>
                    <a:pt x="140" y="10"/>
                  </a:cubicBezTo>
                  <a:cubicBezTo>
                    <a:pt x="140" y="9"/>
                    <a:pt x="141" y="9"/>
                    <a:pt x="141" y="9"/>
                  </a:cubicBezTo>
                  <a:cubicBezTo>
                    <a:pt x="143" y="8"/>
                    <a:pt x="146" y="6"/>
                    <a:pt x="146" y="5"/>
                  </a:cubicBezTo>
                  <a:cubicBezTo>
                    <a:pt x="147" y="3"/>
                    <a:pt x="146" y="0"/>
                    <a:pt x="143" y="0"/>
                  </a:cubicBezTo>
                  <a:cubicBezTo>
                    <a:pt x="143" y="0"/>
                    <a:pt x="142" y="0"/>
                    <a:pt x="141" y="0"/>
                  </a:cubicBezTo>
                  <a:cubicBezTo>
                    <a:pt x="140" y="0"/>
                    <a:pt x="139" y="0"/>
                    <a:pt x="139" y="0"/>
                  </a:cubicBezTo>
                  <a:cubicBezTo>
                    <a:pt x="137" y="1"/>
                    <a:pt x="136" y="2"/>
                    <a:pt x="135" y="2"/>
                  </a:cubicBezTo>
                  <a:cubicBezTo>
                    <a:pt x="134" y="2"/>
                    <a:pt x="132" y="2"/>
                    <a:pt x="131" y="2"/>
                  </a:cubicBezTo>
                  <a:cubicBezTo>
                    <a:pt x="129" y="2"/>
                    <a:pt x="127" y="3"/>
                    <a:pt x="125" y="2"/>
                  </a:cubicBezTo>
                  <a:cubicBezTo>
                    <a:pt x="123" y="2"/>
                    <a:pt x="122" y="0"/>
                    <a:pt x="119" y="0"/>
                  </a:cubicBezTo>
                  <a:cubicBezTo>
                    <a:pt x="116" y="0"/>
                    <a:pt x="113" y="0"/>
                    <a:pt x="110" y="0"/>
                  </a:cubicBezTo>
                  <a:cubicBezTo>
                    <a:pt x="109" y="0"/>
                    <a:pt x="108" y="1"/>
                    <a:pt x="107" y="1"/>
                  </a:cubicBezTo>
                  <a:cubicBezTo>
                    <a:pt x="106" y="1"/>
                    <a:pt x="105" y="1"/>
                    <a:pt x="104" y="1"/>
                  </a:cubicBezTo>
                  <a:cubicBezTo>
                    <a:pt x="103" y="2"/>
                    <a:pt x="103" y="3"/>
                    <a:pt x="102" y="3"/>
                  </a:cubicBezTo>
                  <a:cubicBezTo>
                    <a:pt x="101" y="4"/>
                    <a:pt x="100" y="4"/>
                    <a:pt x="99" y="5"/>
                  </a:cubicBezTo>
                  <a:cubicBezTo>
                    <a:pt x="98" y="5"/>
                    <a:pt x="98" y="5"/>
                    <a:pt x="97" y="6"/>
                  </a:cubicBezTo>
                  <a:cubicBezTo>
                    <a:pt x="96" y="6"/>
                    <a:pt x="95" y="7"/>
                    <a:pt x="94" y="8"/>
                  </a:cubicBezTo>
                  <a:cubicBezTo>
                    <a:pt x="94" y="9"/>
                    <a:pt x="94" y="9"/>
                    <a:pt x="93" y="10"/>
                  </a:cubicBezTo>
                  <a:cubicBezTo>
                    <a:pt x="92" y="10"/>
                    <a:pt x="92" y="10"/>
                    <a:pt x="92" y="11"/>
                  </a:cubicBezTo>
                  <a:cubicBezTo>
                    <a:pt x="92" y="11"/>
                    <a:pt x="92" y="11"/>
                    <a:pt x="92" y="11"/>
                  </a:cubicBezTo>
                  <a:cubicBezTo>
                    <a:pt x="91" y="12"/>
                    <a:pt x="90" y="12"/>
                    <a:pt x="89" y="12"/>
                  </a:cubicBezTo>
                  <a:cubicBezTo>
                    <a:pt x="87" y="13"/>
                    <a:pt x="87" y="13"/>
                    <a:pt x="87" y="14"/>
                  </a:cubicBezTo>
                  <a:cubicBezTo>
                    <a:pt x="86" y="15"/>
                    <a:pt x="85" y="16"/>
                    <a:pt x="85" y="17"/>
                  </a:cubicBezTo>
                  <a:cubicBezTo>
                    <a:pt x="85" y="17"/>
                    <a:pt x="84" y="18"/>
                    <a:pt x="84" y="19"/>
                  </a:cubicBezTo>
                  <a:cubicBezTo>
                    <a:pt x="83" y="20"/>
                    <a:pt x="82" y="21"/>
                    <a:pt x="81" y="21"/>
                  </a:cubicBezTo>
                  <a:cubicBezTo>
                    <a:pt x="79" y="22"/>
                    <a:pt x="78" y="21"/>
                    <a:pt x="76" y="20"/>
                  </a:cubicBezTo>
                  <a:cubicBezTo>
                    <a:pt x="73" y="19"/>
                    <a:pt x="68" y="18"/>
                    <a:pt x="66" y="16"/>
                  </a:cubicBezTo>
                  <a:cubicBezTo>
                    <a:pt x="65" y="14"/>
                    <a:pt x="64" y="12"/>
                    <a:pt x="61" y="12"/>
                  </a:cubicBezTo>
                  <a:cubicBezTo>
                    <a:pt x="60" y="12"/>
                    <a:pt x="56" y="13"/>
                    <a:pt x="55" y="14"/>
                  </a:cubicBezTo>
                  <a:cubicBezTo>
                    <a:pt x="55" y="14"/>
                    <a:pt x="55" y="15"/>
                    <a:pt x="54" y="16"/>
                  </a:cubicBezTo>
                  <a:cubicBezTo>
                    <a:pt x="52" y="17"/>
                    <a:pt x="50" y="16"/>
                    <a:pt x="49" y="15"/>
                  </a:cubicBezTo>
                  <a:cubicBezTo>
                    <a:pt x="48" y="15"/>
                    <a:pt x="47" y="15"/>
                    <a:pt x="46" y="14"/>
                  </a:cubicBezTo>
                  <a:cubicBezTo>
                    <a:pt x="45" y="13"/>
                    <a:pt x="45" y="12"/>
                    <a:pt x="44" y="11"/>
                  </a:cubicBezTo>
                  <a:cubicBezTo>
                    <a:pt x="44" y="10"/>
                    <a:pt x="43" y="10"/>
                    <a:pt x="43" y="8"/>
                  </a:cubicBezTo>
                  <a:cubicBezTo>
                    <a:pt x="44" y="7"/>
                    <a:pt x="44" y="6"/>
                    <a:pt x="44" y="5"/>
                  </a:cubicBezTo>
                  <a:cubicBezTo>
                    <a:pt x="42" y="5"/>
                    <a:pt x="40" y="5"/>
                    <a:pt x="38" y="5"/>
                  </a:cubicBezTo>
                  <a:cubicBezTo>
                    <a:pt x="35" y="6"/>
                    <a:pt x="34" y="7"/>
                    <a:pt x="31" y="8"/>
                  </a:cubicBezTo>
                  <a:cubicBezTo>
                    <a:pt x="29" y="9"/>
                    <a:pt x="28" y="10"/>
                    <a:pt x="27" y="13"/>
                  </a:cubicBezTo>
                  <a:cubicBezTo>
                    <a:pt x="27" y="13"/>
                    <a:pt x="26" y="14"/>
                    <a:pt x="26" y="14"/>
                  </a:cubicBezTo>
                  <a:cubicBezTo>
                    <a:pt x="25" y="14"/>
                    <a:pt x="25" y="15"/>
                    <a:pt x="24" y="15"/>
                  </a:cubicBezTo>
                  <a:cubicBezTo>
                    <a:pt x="23" y="16"/>
                    <a:pt x="23" y="16"/>
                    <a:pt x="22" y="16"/>
                  </a:cubicBezTo>
                  <a:cubicBezTo>
                    <a:pt x="21" y="17"/>
                    <a:pt x="20" y="16"/>
                    <a:pt x="19" y="17"/>
                  </a:cubicBezTo>
                  <a:cubicBezTo>
                    <a:pt x="18" y="17"/>
                    <a:pt x="17" y="18"/>
                    <a:pt x="16" y="19"/>
                  </a:cubicBezTo>
                  <a:cubicBezTo>
                    <a:pt x="15" y="20"/>
                    <a:pt x="13" y="21"/>
                    <a:pt x="11" y="22"/>
                  </a:cubicBezTo>
                  <a:cubicBezTo>
                    <a:pt x="10" y="22"/>
                    <a:pt x="8" y="22"/>
                    <a:pt x="7" y="22"/>
                  </a:cubicBezTo>
                  <a:cubicBezTo>
                    <a:pt x="5" y="22"/>
                    <a:pt x="6" y="23"/>
                    <a:pt x="5" y="23"/>
                  </a:cubicBezTo>
                  <a:cubicBezTo>
                    <a:pt x="3" y="25"/>
                    <a:pt x="1" y="26"/>
                    <a:pt x="0" y="28"/>
                  </a:cubicBezTo>
                  <a:cubicBezTo>
                    <a:pt x="1" y="28"/>
                    <a:pt x="1" y="29"/>
                    <a:pt x="2" y="29"/>
                  </a:cubicBezTo>
                  <a:cubicBezTo>
                    <a:pt x="2" y="29"/>
                    <a:pt x="3" y="32"/>
                    <a:pt x="3" y="32"/>
                  </a:cubicBezTo>
                  <a:cubicBezTo>
                    <a:pt x="4" y="33"/>
                    <a:pt x="4" y="32"/>
                    <a:pt x="4" y="33"/>
                  </a:cubicBezTo>
                  <a:cubicBezTo>
                    <a:pt x="3" y="35"/>
                    <a:pt x="3" y="35"/>
                    <a:pt x="3" y="35"/>
                  </a:cubicBezTo>
                  <a:cubicBezTo>
                    <a:pt x="3" y="38"/>
                    <a:pt x="3" y="42"/>
                    <a:pt x="3" y="45"/>
                  </a:cubicBezTo>
                  <a:cubicBezTo>
                    <a:pt x="4" y="49"/>
                    <a:pt x="5" y="51"/>
                    <a:pt x="8" y="54"/>
                  </a:cubicBezTo>
                  <a:cubicBezTo>
                    <a:pt x="12" y="57"/>
                    <a:pt x="14" y="61"/>
                    <a:pt x="19" y="60"/>
                  </a:cubicBezTo>
                  <a:cubicBezTo>
                    <a:pt x="23" y="60"/>
                    <a:pt x="27" y="56"/>
                    <a:pt x="31" y="56"/>
                  </a:cubicBezTo>
                  <a:cubicBezTo>
                    <a:pt x="36" y="55"/>
                    <a:pt x="40" y="59"/>
                    <a:pt x="42" y="63"/>
                  </a:cubicBezTo>
                  <a:cubicBezTo>
                    <a:pt x="42" y="64"/>
                    <a:pt x="43" y="65"/>
                    <a:pt x="43" y="66"/>
                  </a:cubicBezTo>
                  <a:cubicBezTo>
                    <a:pt x="43" y="68"/>
                    <a:pt x="40" y="69"/>
                    <a:pt x="39" y="71"/>
                  </a:cubicBezTo>
                  <a:cubicBezTo>
                    <a:pt x="39" y="75"/>
                    <a:pt x="46" y="81"/>
                    <a:pt x="50" y="81"/>
                  </a:cubicBezTo>
                  <a:cubicBezTo>
                    <a:pt x="53" y="82"/>
                    <a:pt x="58" y="80"/>
                    <a:pt x="60" y="84"/>
                  </a:cubicBezTo>
                  <a:cubicBezTo>
                    <a:pt x="61" y="85"/>
                    <a:pt x="60" y="87"/>
                    <a:pt x="61" y="89"/>
                  </a:cubicBezTo>
                  <a:cubicBezTo>
                    <a:pt x="61" y="92"/>
                    <a:pt x="64" y="94"/>
                    <a:pt x="68" y="94"/>
                  </a:cubicBezTo>
                  <a:cubicBezTo>
                    <a:pt x="70" y="94"/>
                    <a:pt x="72" y="92"/>
                    <a:pt x="75" y="92"/>
                  </a:cubicBezTo>
                  <a:cubicBezTo>
                    <a:pt x="76" y="93"/>
                    <a:pt x="78" y="94"/>
                    <a:pt x="79" y="95"/>
                  </a:cubicBezTo>
                  <a:cubicBezTo>
                    <a:pt x="82" y="96"/>
                    <a:pt x="88" y="97"/>
                    <a:pt x="87" y="101"/>
                  </a:cubicBezTo>
                  <a:cubicBezTo>
                    <a:pt x="87" y="105"/>
                    <a:pt x="84" y="102"/>
                    <a:pt x="83" y="105"/>
                  </a:cubicBezTo>
                  <a:cubicBezTo>
                    <a:pt x="82" y="105"/>
                    <a:pt x="82" y="110"/>
                    <a:pt x="83" y="110"/>
                  </a:cubicBezTo>
                  <a:cubicBezTo>
                    <a:pt x="84" y="112"/>
                    <a:pt x="86" y="110"/>
                    <a:pt x="88" y="111"/>
                  </a:cubicBezTo>
                  <a:cubicBezTo>
                    <a:pt x="90" y="113"/>
                    <a:pt x="90" y="120"/>
                    <a:pt x="91" y="122"/>
                  </a:cubicBezTo>
                  <a:cubicBezTo>
                    <a:pt x="92" y="126"/>
                    <a:pt x="92" y="125"/>
                    <a:pt x="95" y="127"/>
                  </a:cubicBezTo>
                  <a:cubicBezTo>
                    <a:pt x="97" y="129"/>
                    <a:pt x="96" y="129"/>
                    <a:pt x="99" y="130"/>
                  </a:cubicBezTo>
                  <a:cubicBezTo>
                    <a:pt x="102" y="131"/>
                    <a:pt x="106" y="128"/>
                    <a:pt x="109" y="126"/>
                  </a:cubicBezTo>
                  <a:cubicBezTo>
                    <a:pt x="110" y="125"/>
                    <a:pt x="113" y="124"/>
                    <a:pt x="114" y="123"/>
                  </a:cubicBezTo>
                  <a:cubicBezTo>
                    <a:pt x="115" y="121"/>
                    <a:pt x="114" y="118"/>
                    <a:pt x="114" y="116"/>
                  </a:cubicBezTo>
                  <a:cubicBezTo>
                    <a:pt x="115" y="115"/>
                    <a:pt x="117" y="113"/>
                    <a:pt x="119" y="112"/>
                  </a:cubicBezTo>
                  <a:cubicBezTo>
                    <a:pt x="121" y="112"/>
                    <a:pt x="122" y="113"/>
                    <a:pt x="124" y="114"/>
                  </a:cubicBezTo>
                  <a:cubicBezTo>
                    <a:pt x="127" y="117"/>
                    <a:pt x="124" y="119"/>
                    <a:pt x="123" y="122"/>
                  </a:cubicBezTo>
                  <a:cubicBezTo>
                    <a:pt x="122" y="124"/>
                    <a:pt x="123" y="126"/>
                    <a:pt x="123" y="127"/>
                  </a:cubicBezTo>
                  <a:cubicBezTo>
                    <a:pt x="123" y="132"/>
                    <a:pt x="124" y="136"/>
                    <a:pt x="125" y="141"/>
                  </a:cubicBezTo>
                  <a:cubicBezTo>
                    <a:pt x="134" y="141"/>
                    <a:pt x="139" y="148"/>
                    <a:pt x="147" y="151"/>
                  </a:cubicBezTo>
                  <a:cubicBezTo>
                    <a:pt x="149" y="152"/>
                    <a:pt x="151" y="151"/>
                    <a:pt x="152" y="153"/>
                  </a:cubicBezTo>
                  <a:cubicBezTo>
                    <a:pt x="153" y="154"/>
                    <a:pt x="153" y="156"/>
                    <a:pt x="153" y="157"/>
                  </a:cubicBezTo>
                  <a:cubicBezTo>
                    <a:pt x="154" y="159"/>
                    <a:pt x="159" y="167"/>
                    <a:pt x="163" y="165"/>
                  </a:cubicBezTo>
                  <a:cubicBezTo>
                    <a:pt x="164" y="164"/>
                    <a:pt x="165" y="162"/>
                    <a:pt x="167" y="162"/>
                  </a:cubicBezTo>
                  <a:cubicBezTo>
                    <a:pt x="168" y="161"/>
                    <a:pt x="170" y="161"/>
                    <a:pt x="171" y="161"/>
                  </a:cubicBezTo>
                  <a:cubicBezTo>
                    <a:pt x="174" y="161"/>
                    <a:pt x="176" y="162"/>
                    <a:pt x="177" y="162"/>
                  </a:cubicBezTo>
                  <a:cubicBezTo>
                    <a:pt x="178" y="161"/>
                    <a:pt x="178" y="159"/>
                    <a:pt x="179" y="158"/>
                  </a:cubicBezTo>
                  <a:cubicBezTo>
                    <a:pt x="179" y="156"/>
                    <a:pt x="180" y="154"/>
                    <a:pt x="179" y="152"/>
                  </a:cubicBezTo>
                  <a:cubicBezTo>
                    <a:pt x="178" y="151"/>
                    <a:pt x="178" y="151"/>
                    <a:pt x="176" y="151"/>
                  </a:cubicBezTo>
                  <a:cubicBezTo>
                    <a:pt x="174" y="151"/>
                    <a:pt x="173" y="151"/>
                    <a:pt x="171" y="149"/>
                  </a:cubicBezTo>
                  <a:cubicBezTo>
                    <a:pt x="168" y="146"/>
                    <a:pt x="171" y="144"/>
                    <a:pt x="171" y="141"/>
                  </a:cubicBezTo>
                  <a:cubicBezTo>
                    <a:pt x="172" y="140"/>
                    <a:pt x="171" y="139"/>
                    <a:pt x="171" y="139"/>
                  </a:cubicBezTo>
                  <a:cubicBezTo>
                    <a:pt x="171" y="138"/>
                    <a:pt x="171" y="137"/>
                    <a:pt x="171" y="136"/>
                  </a:cubicBezTo>
                  <a:cubicBezTo>
                    <a:pt x="171" y="135"/>
                    <a:pt x="170" y="134"/>
                    <a:pt x="171" y="133"/>
                  </a:cubicBezTo>
                  <a:cubicBezTo>
                    <a:pt x="171" y="133"/>
                    <a:pt x="172" y="132"/>
                    <a:pt x="172" y="131"/>
                  </a:cubicBezTo>
                  <a:cubicBezTo>
                    <a:pt x="173" y="129"/>
                    <a:pt x="172" y="129"/>
                    <a:pt x="174" y="128"/>
                  </a:cubicBezTo>
                  <a:cubicBezTo>
                    <a:pt x="175" y="128"/>
                    <a:pt x="176" y="128"/>
                    <a:pt x="177" y="127"/>
                  </a:cubicBezTo>
                  <a:cubicBezTo>
                    <a:pt x="180" y="125"/>
                    <a:pt x="178" y="122"/>
                    <a:pt x="179" y="119"/>
                  </a:cubicBezTo>
                  <a:cubicBezTo>
                    <a:pt x="180" y="118"/>
                    <a:pt x="181" y="118"/>
                    <a:pt x="182" y="117"/>
                  </a:cubicBezTo>
                  <a:cubicBezTo>
                    <a:pt x="183" y="116"/>
                    <a:pt x="184" y="115"/>
                    <a:pt x="185" y="114"/>
                  </a:cubicBezTo>
                  <a:cubicBezTo>
                    <a:pt x="185" y="114"/>
                    <a:pt x="186" y="111"/>
                    <a:pt x="187" y="110"/>
                  </a:cubicBezTo>
                  <a:cubicBezTo>
                    <a:pt x="187" y="110"/>
                    <a:pt x="189" y="110"/>
                    <a:pt x="189" y="110"/>
                  </a:cubicBezTo>
                  <a:cubicBezTo>
                    <a:pt x="191" y="110"/>
                    <a:pt x="192" y="111"/>
                    <a:pt x="193" y="111"/>
                  </a:cubicBezTo>
                  <a:cubicBezTo>
                    <a:pt x="194" y="111"/>
                    <a:pt x="195" y="111"/>
                    <a:pt x="196" y="111"/>
                  </a:cubicBezTo>
                  <a:cubicBezTo>
                    <a:pt x="196" y="111"/>
                    <a:pt x="196" y="110"/>
                    <a:pt x="196" y="110"/>
                  </a:cubicBezTo>
                  <a:cubicBezTo>
                    <a:pt x="197" y="109"/>
                    <a:pt x="198" y="108"/>
                    <a:pt x="198" y="106"/>
                  </a:cubicBezTo>
                  <a:cubicBezTo>
                    <a:pt x="198" y="106"/>
                    <a:pt x="198" y="106"/>
                    <a:pt x="198" y="105"/>
                  </a:cubicBezTo>
                  <a:cubicBezTo>
                    <a:pt x="198" y="103"/>
                    <a:pt x="200" y="102"/>
                    <a:pt x="201" y="100"/>
                  </a:cubicBezTo>
                  <a:cubicBezTo>
                    <a:pt x="201" y="100"/>
                    <a:pt x="201" y="100"/>
                    <a:pt x="201" y="100"/>
                  </a:cubicBezTo>
                  <a:cubicBezTo>
                    <a:pt x="201" y="100"/>
                    <a:pt x="201" y="100"/>
                    <a:pt x="201" y="100"/>
                  </a:cubicBezTo>
                  <a:cubicBezTo>
                    <a:pt x="202" y="98"/>
                    <a:pt x="204" y="97"/>
                    <a:pt x="205" y="95"/>
                  </a:cubicBezTo>
                  <a:cubicBezTo>
                    <a:pt x="206" y="93"/>
                    <a:pt x="206" y="92"/>
                    <a:pt x="207" y="91"/>
                  </a:cubicBezTo>
                  <a:cubicBezTo>
                    <a:pt x="207" y="89"/>
                    <a:pt x="208" y="87"/>
                    <a:pt x="207" y="85"/>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1" name="Freeform 10">
              <a:extLst>
                <a:ext uri="{FF2B5EF4-FFF2-40B4-BE49-F238E27FC236}">
                  <a16:creationId xmlns:a16="http://schemas.microsoft.com/office/drawing/2014/main" id="{E75DE44D-14C4-D3F0-A738-2D470F8AA587}"/>
                </a:ext>
              </a:extLst>
            </p:cNvPr>
            <p:cNvSpPr>
              <a:spLocks/>
            </p:cNvSpPr>
            <p:nvPr/>
          </p:nvSpPr>
          <p:spPr bwMode="auto">
            <a:xfrm>
              <a:off x="5922199" y="4360640"/>
              <a:ext cx="60596" cy="71706"/>
            </a:xfrm>
            <a:custGeom>
              <a:avLst/>
              <a:gdLst/>
              <a:ahLst/>
              <a:cxnLst>
                <a:cxn ang="0">
                  <a:pos x="29" y="15"/>
                </a:cxn>
                <a:cxn ang="0">
                  <a:pos x="28" y="11"/>
                </a:cxn>
                <a:cxn ang="0">
                  <a:pos x="27" y="6"/>
                </a:cxn>
                <a:cxn ang="0">
                  <a:pos x="28" y="0"/>
                </a:cxn>
                <a:cxn ang="0">
                  <a:pos x="28" y="1"/>
                </a:cxn>
                <a:cxn ang="0">
                  <a:pos x="25" y="1"/>
                </a:cxn>
                <a:cxn ang="0">
                  <a:pos x="21" y="0"/>
                </a:cxn>
                <a:cxn ang="0">
                  <a:pos x="19" y="0"/>
                </a:cxn>
                <a:cxn ang="0">
                  <a:pos x="17" y="4"/>
                </a:cxn>
                <a:cxn ang="0">
                  <a:pos x="14" y="7"/>
                </a:cxn>
                <a:cxn ang="0">
                  <a:pos x="11" y="9"/>
                </a:cxn>
                <a:cxn ang="0">
                  <a:pos x="9" y="17"/>
                </a:cxn>
                <a:cxn ang="0">
                  <a:pos x="6" y="18"/>
                </a:cxn>
                <a:cxn ang="0">
                  <a:pos x="4" y="21"/>
                </a:cxn>
                <a:cxn ang="0">
                  <a:pos x="3" y="23"/>
                </a:cxn>
                <a:cxn ang="0">
                  <a:pos x="3" y="26"/>
                </a:cxn>
                <a:cxn ang="0">
                  <a:pos x="3" y="29"/>
                </a:cxn>
                <a:cxn ang="0">
                  <a:pos x="3" y="31"/>
                </a:cxn>
                <a:cxn ang="0">
                  <a:pos x="3" y="39"/>
                </a:cxn>
                <a:cxn ang="0">
                  <a:pos x="8" y="41"/>
                </a:cxn>
                <a:cxn ang="0">
                  <a:pos x="11" y="42"/>
                </a:cxn>
                <a:cxn ang="0">
                  <a:pos x="11" y="48"/>
                </a:cxn>
                <a:cxn ang="0">
                  <a:pos x="9" y="52"/>
                </a:cxn>
                <a:cxn ang="0">
                  <a:pos x="14" y="54"/>
                </a:cxn>
                <a:cxn ang="0">
                  <a:pos x="26" y="57"/>
                </a:cxn>
                <a:cxn ang="0">
                  <a:pos x="35" y="58"/>
                </a:cxn>
                <a:cxn ang="0">
                  <a:pos x="35" y="58"/>
                </a:cxn>
                <a:cxn ang="0">
                  <a:pos x="35" y="58"/>
                </a:cxn>
                <a:cxn ang="0">
                  <a:pos x="39" y="46"/>
                </a:cxn>
                <a:cxn ang="0">
                  <a:pos x="42" y="42"/>
                </a:cxn>
                <a:cxn ang="0">
                  <a:pos x="44" y="38"/>
                </a:cxn>
                <a:cxn ang="0">
                  <a:pos x="51" y="35"/>
                </a:cxn>
                <a:cxn ang="0">
                  <a:pos x="48" y="33"/>
                </a:cxn>
                <a:cxn ang="0">
                  <a:pos x="43" y="32"/>
                </a:cxn>
                <a:cxn ang="0">
                  <a:pos x="39" y="28"/>
                </a:cxn>
                <a:cxn ang="0">
                  <a:pos x="37" y="25"/>
                </a:cxn>
                <a:cxn ang="0">
                  <a:pos x="34" y="24"/>
                </a:cxn>
                <a:cxn ang="0">
                  <a:pos x="32" y="20"/>
                </a:cxn>
                <a:cxn ang="0">
                  <a:pos x="29" y="15"/>
                </a:cxn>
              </a:cxnLst>
              <a:rect l="0" t="0" r="r" b="b"/>
              <a:pathLst>
                <a:path w="51" h="60">
                  <a:moveTo>
                    <a:pt x="29" y="15"/>
                  </a:moveTo>
                  <a:cubicBezTo>
                    <a:pt x="28" y="14"/>
                    <a:pt x="29" y="12"/>
                    <a:pt x="28" y="11"/>
                  </a:cubicBezTo>
                  <a:cubicBezTo>
                    <a:pt x="28" y="9"/>
                    <a:pt x="27" y="8"/>
                    <a:pt x="27" y="6"/>
                  </a:cubicBezTo>
                  <a:cubicBezTo>
                    <a:pt x="27" y="4"/>
                    <a:pt x="27" y="2"/>
                    <a:pt x="28" y="0"/>
                  </a:cubicBezTo>
                  <a:cubicBezTo>
                    <a:pt x="28" y="0"/>
                    <a:pt x="28" y="1"/>
                    <a:pt x="28" y="1"/>
                  </a:cubicBezTo>
                  <a:cubicBezTo>
                    <a:pt x="27" y="1"/>
                    <a:pt x="26" y="1"/>
                    <a:pt x="25" y="1"/>
                  </a:cubicBezTo>
                  <a:cubicBezTo>
                    <a:pt x="24" y="1"/>
                    <a:pt x="23" y="0"/>
                    <a:pt x="21" y="0"/>
                  </a:cubicBezTo>
                  <a:cubicBezTo>
                    <a:pt x="21" y="0"/>
                    <a:pt x="19" y="0"/>
                    <a:pt x="19" y="0"/>
                  </a:cubicBezTo>
                  <a:cubicBezTo>
                    <a:pt x="18" y="1"/>
                    <a:pt x="17" y="4"/>
                    <a:pt x="17" y="4"/>
                  </a:cubicBezTo>
                  <a:cubicBezTo>
                    <a:pt x="16" y="5"/>
                    <a:pt x="15" y="6"/>
                    <a:pt x="14" y="7"/>
                  </a:cubicBezTo>
                  <a:cubicBezTo>
                    <a:pt x="13" y="8"/>
                    <a:pt x="12" y="8"/>
                    <a:pt x="11" y="9"/>
                  </a:cubicBezTo>
                  <a:cubicBezTo>
                    <a:pt x="10" y="12"/>
                    <a:pt x="12" y="15"/>
                    <a:pt x="9" y="17"/>
                  </a:cubicBezTo>
                  <a:cubicBezTo>
                    <a:pt x="8" y="18"/>
                    <a:pt x="7" y="18"/>
                    <a:pt x="6" y="18"/>
                  </a:cubicBezTo>
                  <a:cubicBezTo>
                    <a:pt x="4" y="19"/>
                    <a:pt x="5" y="19"/>
                    <a:pt x="4" y="21"/>
                  </a:cubicBezTo>
                  <a:cubicBezTo>
                    <a:pt x="4" y="22"/>
                    <a:pt x="3" y="23"/>
                    <a:pt x="3" y="23"/>
                  </a:cubicBezTo>
                  <a:cubicBezTo>
                    <a:pt x="2" y="24"/>
                    <a:pt x="3" y="25"/>
                    <a:pt x="3" y="26"/>
                  </a:cubicBezTo>
                  <a:cubicBezTo>
                    <a:pt x="3" y="27"/>
                    <a:pt x="3" y="28"/>
                    <a:pt x="3" y="29"/>
                  </a:cubicBezTo>
                  <a:cubicBezTo>
                    <a:pt x="3" y="29"/>
                    <a:pt x="4" y="30"/>
                    <a:pt x="3" y="31"/>
                  </a:cubicBezTo>
                  <a:cubicBezTo>
                    <a:pt x="3" y="34"/>
                    <a:pt x="0" y="36"/>
                    <a:pt x="3" y="39"/>
                  </a:cubicBezTo>
                  <a:cubicBezTo>
                    <a:pt x="5" y="41"/>
                    <a:pt x="6" y="41"/>
                    <a:pt x="8" y="41"/>
                  </a:cubicBezTo>
                  <a:cubicBezTo>
                    <a:pt x="10" y="41"/>
                    <a:pt x="10" y="41"/>
                    <a:pt x="11" y="42"/>
                  </a:cubicBezTo>
                  <a:cubicBezTo>
                    <a:pt x="12" y="44"/>
                    <a:pt x="11" y="46"/>
                    <a:pt x="11" y="48"/>
                  </a:cubicBezTo>
                  <a:cubicBezTo>
                    <a:pt x="10" y="49"/>
                    <a:pt x="10" y="51"/>
                    <a:pt x="9" y="52"/>
                  </a:cubicBezTo>
                  <a:cubicBezTo>
                    <a:pt x="11" y="52"/>
                    <a:pt x="12" y="53"/>
                    <a:pt x="14" y="54"/>
                  </a:cubicBezTo>
                  <a:cubicBezTo>
                    <a:pt x="19" y="57"/>
                    <a:pt x="20" y="60"/>
                    <a:pt x="26" y="57"/>
                  </a:cubicBezTo>
                  <a:cubicBezTo>
                    <a:pt x="30" y="54"/>
                    <a:pt x="31" y="56"/>
                    <a:pt x="35" y="58"/>
                  </a:cubicBezTo>
                  <a:cubicBezTo>
                    <a:pt x="35" y="58"/>
                    <a:pt x="35" y="58"/>
                    <a:pt x="35" y="58"/>
                  </a:cubicBezTo>
                  <a:cubicBezTo>
                    <a:pt x="35" y="58"/>
                    <a:pt x="35" y="58"/>
                    <a:pt x="35" y="58"/>
                  </a:cubicBezTo>
                  <a:cubicBezTo>
                    <a:pt x="36" y="53"/>
                    <a:pt x="37" y="49"/>
                    <a:pt x="39" y="46"/>
                  </a:cubicBezTo>
                  <a:cubicBezTo>
                    <a:pt x="40" y="44"/>
                    <a:pt x="41" y="43"/>
                    <a:pt x="42" y="42"/>
                  </a:cubicBezTo>
                  <a:cubicBezTo>
                    <a:pt x="42" y="40"/>
                    <a:pt x="43" y="39"/>
                    <a:pt x="44" y="38"/>
                  </a:cubicBezTo>
                  <a:cubicBezTo>
                    <a:pt x="46" y="37"/>
                    <a:pt x="49" y="35"/>
                    <a:pt x="51" y="35"/>
                  </a:cubicBezTo>
                  <a:cubicBezTo>
                    <a:pt x="51" y="33"/>
                    <a:pt x="49" y="33"/>
                    <a:pt x="48" y="33"/>
                  </a:cubicBezTo>
                  <a:cubicBezTo>
                    <a:pt x="46" y="33"/>
                    <a:pt x="45" y="33"/>
                    <a:pt x="43" y="32"/>
                  </a:cubicBezTo>
                  <a:cubicBezTo>
                    <a:pt x="42" y="31"/>
                    <a:pt x="40" y="30"/>
                    <a:pt x="39" y="28"/>
                  </a:cubicBezTo>
                  <a:cubicBezTo>
                    <a:pt x="38" y="27"/>
                    <a:pt x="37" y="26"/>
                    <a:pt x="37" y="25"/>
                  </a:cubicBezTo>
                  <a:cubicBezTo>
                    <a:pt x="36" y="24"/>
                    <a:pt x="35" y="24"/>
                    <a:pt x="34" y="24"/>
                  </a:cubicBezTo>
                  <a:cubicBezTo>
                    <a:pt x="32" y="23"/>
                    <a:pt x="32" y="21"/>
                    <a:pt x="32" y="20"/>
                  </a:cubicBezTo>
                  <a:cubicBezTo>
                    <a:pt x="31" y="18"/>
                    <a:pt x="30" y="17"/>
                    <a:pt x="29" y="15"/>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2" name="Freeform 11">
              <a:extLst>
                <a:ext uri="{FF2B5EF4-FFF2-40B4-BE49-F238E27FC236}">
                  <a16:creationId xmlns:a16="http://schemas.microsoft.com/office/drawing/2014/main" id="{F16EFA49-4381-19F2-1002-6C36D444E4DA}"/>
                </a:ext>
              </a:extLst>
            </p:cNvPr>
            <p:cNvSpPr>
              <a:spLocks/>
            </p:cNvSpPr>
            <p:nvPr/>
          </p:nvSpPr>
          <p:spPr bwMode="auto">
            <a:xfrm>
              <a:off x="5939367" y="4595956"/>
              <a:ext cx="287833" cy="186839"/>
            </a:xfrm>
            <a:custGeom>
              <a:avLst/>
              <a:gdLst/>
              <a:ahLst/>
              <a:cxnLst>
                <a:cxn ang="0">
                  <a:pos x="231" y="65"/>
                </a:cxn>
                <a:cxn ang="0">
                  <a:pos x="214" y="71"/>
                </a:cxn>
                <a:cxn ang="0">
                  <a:pos x="204" y="60"/>
                </a:cxn>
                <a:cxn ang="0">
                  <a:pos x="194" y="60"/>
                </a:cxn>
                <a:cxn ang="0">
                  <a:pos x="186" y="51"/>
                </a:cxn>
                <a:cxn ang="0">
                  <a:pos x="183" y="47"/>
                </a:cxn>
                <a:cxn ang="0">
                  <a:pos x="186" y="39"/>
                </a:cxn>
                <a:cxn ang="0">
                  <a:pos x="192" y="36"/>
                </a:cxn>
                <a:cxn ang="0">
                  <a:pos x="195" y="30"/>
                </a:cxn>
                <a:cxn ang="0">
                  <a:pos x="197" y="18"/>
                </a:cxn>
                <a:cxn ang="0">
                  <a:pos x="188" y="17"/>
                </a:cxn>
                <a:cxn ang="0">
                  <a:pos x="174" y="10"/>
                </a:cxn>
                <a:cxn ang="0">
                  <a:pos x="161" y="9"/>
                </a:cxn>
                <a:cxn ang="0">
                  <a:pos x="145" y="1"/>
                </a:cxn>
                <a:cxn ang="0">
                  <a:pos x="133" y="1"/>
                </a:cxn>
                <a:cxn ang="0">
                  <a:pos x="121" y="8"/>
                </a:cxn>
                <a:cxn ang="0">
                  <a:pos x="110" y="18"/>
                </a:cxn>
                <a:cxn ang="0">
                  <a:pos x="94" y="17"/>
                </a:cxn>
                <a:cxn ang="0">
                  <a:pos x="90" y="21"/>
                </a:cxn>
                <a:cxn ang="0">
                  <a:pos x="51" y="27"/>
                </a:cxn>
                <a:cxn ang="0">
                  <a:pos x="39" y="56"/>
                </a:cxn>
                <a:cxn ang="0">
                  <a:pos x="8" y="90"/>
                </a:cxn>
                <a:cxn ang="0">
                  <a:pos x="5" y="118"/>
                </a:cxn>
                <a:cxn ang="0">
                  <a:pos x="41" y="118"/>
                </a:cxn>
                <a:cxn ang="0">
                  <a:pos x="46" y="130"/>
                </a:cxn>
                <a:cxn ang="0">
                  <a:pos x="52" y="144"/>
                </a:cxn>
                <a:cxn ang="0">
                  <a:pos x="57" y="153"/>
                </a:cxn>
                <a:cxn ang="0">
                  <a:pos x="68" y="151"/>
                </a:cxn>
                <a:cxn ang="0">
                  <a:pos x="88" y="145"/>
                </a:cxn>
                <a:cxn ang="0">
                  <a:pos x="108" y="135"/>
                </a:cxn>
                <a:cxn ang="0">
                  <a:pos x="113" y="129"/>
                </a:cxn>
                <a:cxn ang="0">
                  <a:pos x="119" y="114"/>
                </a:cxn>
                <a:cxn ang="0">
                  <a:pos x="127" y="120"/>
                </a:cxn>
                <a:cxn ang="0">
                  <a:pos x="138" y="133"/>
                </a:cxn>
                <a:cxn ang="0">
                  <a:pos x="148" y="137"/>
                </a:cxn>
                <a:cxn ang="0">
                  <a:pos x="147" y="143"/>
                </a:cxn>
                <a:cxn ang="0">
                  <a:pos x="158" y="156"/>
                </a:cxn>
                <a:cxn ang="0">
                  <a:pos x="157" y="147"/>
                </a:cxn>
                <a:cxn ang="0">
                  <a:pos x="163" y="134"/>
                </a:cxn>
                <a:cxn ang="0">
                  <a:pos x="174" y="121"/>
                </a:cxn>
                <a:cxn ang="0">
                  <a:pos x="173" y="106"/>
                </a:cxn>
                <a:cxn ang="0">
                  <a:pos x="185" y="111"/>
                </a:cxn>
                <a:cxn ang="0">
                  <a:pos x="196" y="118"/>
                </a:cxn>
                <a:cxn ang="0">
                  <a:pos x="209" y="115"/>
                </a:cxn>
                <a:cxn ang="0">
                  <a:pos x="223" y="123"/>
                </a:cxn>
                <a:cxn ang="0">
                  <a:pos x="222" y="109"/>
                </a:cxn>
                <a:cxn ang="0">
                  <a:pos x="220" y="97"/>
                </a:cxn>
                <a:cxn ang="0">
                  <a:pos x="236" y="98"/>
                </a:cxn>
                <a:cxn ang="0">
                  <a:pos x="238" y="91"/>
                </a:cxn>
                <a:cxn ang="0">
                  <a:pos x="240" y="71"/>
                </a:cxn>
              </a:cxnLst>
              <a:rect l="0" t="0" r="r" b="b"/>
              <a:pathLst>
                <a:path w="242" h="157">
                  <a:moveTo>
                    <a:pt x="240" y="71"/>
                  </a:moveTo>
                  <a:cubicBezTo>
                    <a:pt x="240" y="69"/>
                    <a:pt x="240" y="67"/>
                    <a:pt x="238" y="65"/>
                  </a:cubicBezTo>
                  <a:cubicBezTo>
                    <a:pt x="237" y="64"/>
                    <a:pt x="234" y="62"/>
                    <a:pt x="233" y="62"/>
                  </a:cubicBezTo>
                  <a:cubicBezTo>
                    <a:pt x="232" y="63"/>
                    <a:pt x="232" y="64"/>
                    <a:pt x="231" y="65"/>
                  </a:cubicBezTo>
                  <a:cubicBezTo>
                    <a:pt x="230" y="65"/>
                    <a:pt x="229" y="65"/>
                    <a:pt x="228" y="66"/>
                  </a:cubicBezTo>
                  <a:cubicBezTo>
                    <a:pt x="226" y="67"/>
                    <a:pt x="227" y="69"/>
                    <a:pt x="226" y="70"/>
                  </a:cubicBezTo>
                  <a:cubicBezTo>
                    <a:pt x="225" y="72"/>
                    <a:pt x="225" y="73"/>
                    <a:pt x="222" y="73"/>
                  </a:cubicBezTo>
                  <a:cubicBezTo>
                    <a:pt x="219" y="73"/>
                    <a:pt x="217" y="72"/>
                    <a:pt x="214" y="71"/>
                  </a:cubicBezTo>
                  <a:cubicBezTo>
                    <a:pt x="213" y="71"/>
                    <a:pt x="212" y="70"/>
                    <a:pt x="212" y="69"/>
                  </a:cubicBezTo>
                  <a:cubicBezTo>
                    <a:pt x="211" y="69"/>
                    <a:pt x="210" y="69"/>
                    <a:pt x="210" y="68"/>
                  </a:cubicBezTo>
                  <a:cubicBezTo>
                    <a:pt x="208" y="67"/>
                    <a:pt x="208" y="66"/>
                    <a:pt x="208" y="64"/>
                  </a:cubicBezTo>
                  <a:cubicBezTo>
                    <a:pt x="208" y="61"/>
                    <a:pt x="206" y="61"/>
                    <a:pt x="204" y="60"/>
                  </a:cubicBezTo>
                  <a:cubicBezTo>
                    <a:pt x="204" y="60"/>
                    <a:pt x="204" y="60"/>
                    <a:pt x="203" y="59"/>
                  </a:cubicBezTo>
                  <a:cubicBezTo>
                    <a:pt x="203" y="59"/>
                    <a:pt x="202" y="59"/>
                    <a:pt x="201" y="59"/>
                  </a:cubicBezTo>
                  <a:cubicBezTo>
                    <a:pt x="200" y="60"/>
                    <a:pt x="200" y="60"/>
                    <a:pt x="198" y="60"/>
                  </a:cubicBezTo>
                  <a:cubicBezTo>
                    <a:pt x="197" y="60"/>
                    <a:pt x="195" y="60"/>
                    <a:pt x="194" y="60"/>
                  </a:cubicBezTo>
                  <a:cubicBezTo>
                    <a:pt x="193" y="60"/>
                    <a:pt x="192" y="60"/>
                    <a:pt x="191" y="60"/>
                  </a:cubicBezTo>
                  <a:cubicBezTo>
                    <a:pt x="190" y="60"/>
                    <a:pt x="189" y="60"/>
                    <a:pt x="188" y="60"/>
                  </a:cubicBezTo>
                  <a:cubicBezTo>
                    <a:pt x="185" y="59"/>
                    <a:pt x="183" y="60"/>
                    <a:pt x="183" y="57"/>
                  </a:cubicBezTo>
                  <a:cubicBezTo>
                    <a:pt x="182" y="53"/>
                    <a:pt x="184" y="53"/>
                    <a:pt x="186" y="51"/>
                  </a:cubicBezTo>
                  <a:cubicBezTo>
                    <a:pt x="186" y="51"/>
                    <a:pt x="187" y="51"/>
                    <a:pt x="187" y="50"/>
                  </a:cubicBezTo>
                  <a:cubicBezTo>
                    <a:pt x="187" y="50"/>
                    <a:pt x="186" y="50"/>
                    <a:pt x="186" y="50"/>
                  </a:cubicBezTo>
                  <a:cubicBezTo>
                    <a:pt x="185" y="50"/>
                    <a:pt x="185" y="50"/>
                    <a:pt x="184" y="49"/>
                  </a:cubicBezTo>
                  <a:cubicBezTo>
                    <a:pt x="183" y="49"/>
                    <a:pt x="183" y="48"/>
                    <a:pt x="183" y="47"/>
                  </a:cubicBezTo>
                  <a:cubicBezTo>
                    <a:pt x="183" y="47"/>
                    <a:pt x="183" y="46"/>
                    <a:pt x="183" y="45"/>
                  </a:cubicBezTo>
                  <a:cubicBezTo>
                    <a:pt x="183" y="44"/>
                    <a:pt x="184" y="44"/>
                    <a:pt x="184" y="43"/>
                  </a:cubicBezTo>
                  <a:cubicBezTo>
                    <a:pt x="184" y="42"/>
                    <a:pt x="185" y="42"/>
                    <a:pt x="185" y="41"/>
                  </a:cubicBezTo>
                  <a:cubicBezTo>
                    <a:pt x="186" y="40"/>
                    <a:pt x="186" y="40"/>
                    <a:pt x="186" y="39"/>
                  </a:cubicBezTo>
                  <a:cubicBezTo>
                    <a:pt x="187" y="38"/>
                    <a:pt x="187" y="38"/>
                    <a:pt x="188" y="38"/>
                  </a:cubicBezTo>
                  <a:cubicBezTo>
                    <a:pt x="188" y="37"/>
                    <a:pt x="189" y="37"/>
                    <a:pt x="189" y="36"/>
                  </a:cubicBezTo>
                  <a:cubicBezTo>
                    <a:pt x="189" y="36"/>
                    <a:pt x="192" y="35"/>
                    <a:pt x="192" y="35"/>
                  </a:cubicBezTo>
                  <a:cubicBezTo>
                    <a:pt x="192" y="36"/>
                    <a:pt x="192" y="36"/>
                    <a:pt x="192" y="36"/>
                  </a:cubicBezTo>
                  <a:cubicBezTo>
                    <a:pt x="192" y="37"/>
                    <a:pt x="192" y="37"/>
                    <a:pt x="192" y="37"/>
                  </a:cubicBezTo>
                  <a:cubicBezTo>
                    <a:pt x="194" y="36"/>
                    <a:pt x="196" y="36"/>
                    <a:pt x="196" y="35"/>
                  </a:cubicBezTo>
                  <a:cubicBezTo>
                    <a:pt x="197" y="34"/>
                    <a:pt x="196" y="33"/>
                    <a:pt x="196" y="33"/>
                  </a:cubicBezTo>
                  <a:cubicBezTo>
                    <a:pt x="195" y="32"/>
                    <a:pt x="195" y="31"/>
                    <a:pt x="195" y="30"/>
                  </a:cubicBezTo>
                  <a:cubicBezTo>
                    <a:pt x="195" y="28"/>
                    <a:pt x="195" y="26"/>
                    <a:pt x="195" y="24"/>
                  </a:cubicBezTo>
                  <a:cubicBezTo>
                    <a:pt x="195" y="23"/>
                    <a:pt x="196" y="22"/>
                    <a:pt x="196" y="20"/>
                  </a:cubicBezTo>
                  <a:cubicBezTo>
                    <a:pt x="197" y="19"/>
                    <a:pt x="198" y="19"/>
                    <a:pt x="198" y="18"/>
                  </a:cubicBezTo>
                  <a:cubicBezTo>
                    <a:pt x="198" y="18"/>
                    <a:pt x="197" y="18"/>
                    <a:pt x="197" y="18"/>
                  </a:cubicBezTo>
                  <a:cubicBezTo>
                    <a:pt x="196" y="18"/>
                    <a:pt x="195" y="18"/>
                    <a:pt x="195" y="18"/>
                  </a:cubicBezTo>
                  <a:cubicBezTo>
                    <a:pt x="195" y="18"/>
                    <a:pt x="195" y="17"/>
                    <a:pt x="194" y="17"/>
                  </a:cubicBezTo>
                  <a:cubicBezTo>
                    <a:pt x="193" y="17"/>
                    <a:pt x="191" y="17"/>
                    <a:pt x="190" y="17"/>
                  </a:cubicBezTo>
                  <a:cubicBezTo>
                    <a:pt x="189" y="17"/>
                    <a:pt x="189" y="17"/>
                    <a:pt x="188" y="17"/>
                  </a:cubicBezTo>
                  <a:cubicBezTo>
                    <a:pt x="186" y="16"/>
                    <a:pt x="184" y="16"/>
                    <a:pt x="182" y="15"/>
                  </a:cubicBezTo>
                  <a:cubicBezTo>
                    <a:pt x="181" y="15"/>
                    <a:pt x="180" y="15"/>
                    <a:pt x="179" y="13"/>
                  </a:cubicBezTo>
                  <a:cubicBezTo>
                    <a:pt x="178" y="13"/>
                    <a:pt x="178" y="13"/>
                    <a:pt x="178" y="12"/>
                  </a:cubicBezTo>
                  <a:cubicBezTo>
                    <a:pt x="177" y="12"/>
                    <a:pt x="175" y="11"/>
                    <a:pt x="174" y="10"/>
                  </a:cubicBezTo>
                  <a:cubicBezTo>
                    <a:pt x="173" y="10"/>
                    <a:pt x="172" y="9"/>
                    <a:pt x="171" y="8"/>
                  </a:cubicBezTo>
                  <a:cubicBezTo>
                    <a:pt x="170" y="7"/>
                    <a:pt x="171" y="7"/>
                    <a:pt x="169" y="7"/>
                  </a:cubicBezTo>
                  <a:cubicBezTo>
                    <a:pt x="168" y="7"/>
                    <a:pt x="167" y="7"/>
                    <a:pt x="166" y="8"/>
                  </a:cubicBezTo>
                  <a:cubicBezTo>
                    <a:pt x="164" y="8"/>
                    <a:pt x="163" y="9"/>
                    <a:pt x="161" y="9"/>
                  </a:cubicBezTo>
                  <a:cubicBezTo>
                    <a:pt x="159" y="9"/>
                    <a:pt x="157" y="8"/>
                    <a:pt x="155" y="7"/>
                  </a:cubicBezTo>
                  <a:cubicBezTo>
                    <a:pt x="154" y="6"/>
                    <a:pt x="154" y="5"/>
                    <a:pt x="153" y="5"/>
                  </a:cubicBezTo>
                  <a:cubicBezTo>
                    <a:pt x="152" y="4"/>
                    <a:pt x="149" y="3"/>
                    <a:pt x="147" y="2"/>
                  </a:cubicBezTo>
                  <a:cubicBezTo>
                    <a:pt x="147" y="1"/>
                    <a:pt x="146" y="1"/>
                    <a:pt x="145" y="1"/>
                  </a:cubicBezTo>
                  <a:cubicBezTo>
                    <a:pt x="145" y="1"/>
                    <a:pt x="144" y="1"/>
                    <a:pt x="143" y="1"/>
                  </a:cubicBezTo>
                  <a:cubicBezTo>
                    <a:pt x="143" y="1"/>
                    <a:pt x="142" y="0"/>
                    <a:pt x="141" y="0"/>
                  </a:cubicBezTo>
                  <a:cubicBezTo>
                    <a:pt x="141" y="0"/>
                    <a:pt x="140" y="0"/>
                    <a:pt x="139" y="0"/>
                  </a:cubicBezTo>
                  <a:cubicBezTo>
                    <a:pt x="137" y="0"/>
                    <a:pt x="134" y="0"/>
                    <a:pt x="133" y="1"/>
                  </a:cubicBezTo>
                  <a:cubicBezTo>
                    <a:pt x="131" y="3"/>
                    <a:pt x="129" y="6"/>
                    <a:pt x="129" y="8"/>
                  </a:cubicBezTo>
                  <a:cubicBezTo>
                    <a:pt x="129" y="11"/>
                    <a:pt x="129" y="14"/>
                    <a:pt x="126" y="14"/>
                  </a:cubicBezTo>
                  <a:cubicBezTo>
                    <a:pt x="124" y="14"/>
                    <a:pt x="124" y="13"/>
                    <a:pt x="123" y="12"/>
                  </a:cubicBezTo>
                  <a:cubicBezTo>
                    <a:pt x="122" y="11"/>
                    <a:pt x="123" y="9"/>
                    <a:pt x="121" y="8"/>
                  </a:cubicBezTo>
                  <a:cubicBezTo>
                    <a:pt x="120" y="8"/>
                    <a:pt x="119" y="10"/>
                    <a:pt x="118" y="11"/>
                  </a:cubicBezTo>
                  <a:cubicBezTo>
                    <a:pt x="118" y="12"/>
                    <a:pt x="118" y="12"/>
                    <a:pt x="118" y="13"/>
                  </a:cubicBezTo>
                  <a:cubicBezTo>
                    <a:pt x="118" y="15"/>
                    <a:pt x="117" y="15"/>
                    <a:pt x="116" y="15"/>
                  </a:cubicBezTo>
                  <a:cubicBezTo>
                    <a:pt x="114" y="16"/>
                    <a:pt x="113" y="18"/>
                    <a:pt x="110" y="18"/>
                  </a:cubicBezTo>
                  <a:cubicBezTo>
                    <a:pt x="110" y="18"/>
                    <a:pt x="109" y="17"/>
                    <a:pt x="108" y="17"/>
                  </a:cubicBezTo>
                  <a:cubicBezTo>
                    <a:pt x="107" y="17"/>
                    <a:pt x="105" y="17"/>
                    <a:pt x="104" y="18"/>
                  </a:cubicBezTo>
                  <a:cubicBezTo>
                    <a:pt x="102" y="19"/>
                    <a:pt x="100" y="19"/>
                    <a:pt x="97" y="18"/>
                  </a:cubicBezTo>
                  <a:cubicBezTo>
                    <a:pt x="96" y="18"/>
                    <a:pt x="95" y="18"/>
                    <a:pt x="94" y="17"/>
                  </a:cubicBezTo>
                  <a:cubicBezTo>
                    <a:pt x="94" y="17"/>
                    <a:pt x="94" y="17"/>
                    <a:pt x="93" y="17"/>
                  </a:cubicBezTo>
                  <a:cubicBezTo>
                    <a:pt x="93" y="16"/>
                    <a:pt x="93" y="16"/>
                    <a:pt x="92" y="15"/>
                  </a:cubicBezTo>
                  <a:cubicBezTo>
                    <a:pt x="92" y="15"/>
                    <a:pt x="92" y="15"/>
                    <a:pt x="92" y="15"/>
                  </a:cubicBezTo>
                  <a:cubicBezTo>
                    <a:pt x="92" y="17"/>
                    <a:pt x="93" y="19"/>
                    <a:pt x="90" y="21"/>
                  </a:cubicBezTo>
                  <a:cubicBezTo>
                    <a:pt x="87" y="23"/>
                    <a:pt x="83" y="25"/>
                    <a:pt x="80" y="26"/>
                  </a:cubicBezTo>
                  <a:cubicBezTo>
                    <a:pt x="78" y="27"/>
                    <a:pt x="77" y="27"/>
                    <a:pt x="75" y="27"/>
                  </a:cubicBezTo>
                  <a:cubicBezTo>
                    <a:pt x="69" y="27"/>
                    <a:pt x="64" y="30"/>
                    <a:pt x="58" y="29"/>
                  </a:cubicBezTo>
                  <a:cubicBezTo>
                    <a:pt x="56" y="28"/>
                    <a:pt x="54" y="27"/>
                    <a:pt x="51" y="27"/>
                  </a:cubicBezTo>
                  <a:cubicBezTo>
                    <a:pt x="40" y="28"/>
                    <a:pt x="58" y="37"/>
                    <a:pt x="52" y="42"/>
                  </a:cubicBezTo>
                  <a:cubicBezTo>
                    <a:pt x="50" y="44"/>
                    <a:pt x="49" y="43"/>
                    <a:pt x="47" y="44"/>
                  </a:cubicBezTo>
                  <a:cubicBezTo>
                    <a:pt x="47" y="45"/>
                    <a:pt x="46" y="47"/>
                    <a:pt x="46" y="47"/>
                  </a:cubicBezTo>
                  <a:cubicBezTo>
                    <a:pt x="44" y="51"/>
                    <a:pt x="42" y="53"/>
                    <a:pt x="39" y="56"/>
                  </a:cubicBezTo>
                  <a:cubicBezTo>
                    <a:pt x="34" y="62"/>
                    <a:pt x="30" y="69"/>
                    <a:pt x="23" y="74"/>
                  </a:cubicBezTo>
                  <a:cubicBezTo>
                    <a:pt x="22" y="75"/>
                    <a:pt x="20" y="76"/>
                    <a:pt x="19" y="78"/>
                  </a:cubicBezTo>
                  <a:cubicBezTo>
                    <a:pt x="17" y="80"/>
                    <a:pt x="17" y="82"/>
                    <a:pt x="15" y="83"/>
                  </a:cubicBezTo>
                  <a:cubicBezTo>
                    <a:pt x="13" y="86"/>
                    <a:pt x="11" y="88"/>
                    <a:pt x="8" y="90"/>
                  </a:cubicBezTo>
                  <a:cubicBezTo>
                    <a:pt x="6" y="93"/>
                    <a:pt x="6" y="95"/>
                    <a:pt x="6" y="98"/>
                  </a:cubicBezTo>
                  <a:cubicBezTo>
                    <a:pt x="6" y="100"/>
                    <a:pt x="7" y="104"/>
                    <a:pt x="6" y="105"/>
                  </a:cubicBezTo>
                  <a:cubicBezTo>
                    <a:pt x="5" y="107"/>
                    <a:pt x="3" y="106"/>
                    <a:pt x="2" y="108"/>
                  </a:cubicBezTo>
                  <a:cubicBezTo>
                    <a:pt x="0" y="111"/>
                    <a:pt x="3" y="117"/>
                    <a:pt x="5" y="118"/>
                  </a:cubicBezTo>
                  <a:cubicBezTo>
                    <a:pt x="8" y="119"/>
                    <a:pt x="11" y="118"/>
                    <a:pt x="13" y="117"/>
                  </a:cubicBezTo>
                  <a:cubicBezTo>
                    <a:pt x="18" y="115"/>
                    <a:pt x="22" y="112"/>
                    <a:pt x="27" y="112"/>
                  </a:cubicBezTo>
                  <a:cubicBezTo>
                    <a:pt x="31" y="112"/>
                    <a:pt x="35" y="115"/>
                    <a:pt x="38" y="117"/>
                  </a:cubicBezTo>
                  <a:cubicBezTo>
                    <a:pt x="38" y="117"/>
                    <a:pt x="40" y="118"/>
                    <a:pt x="41" y="118"/>
                  </a:cubicBezTo>
                  <a:cubicBezTo>
                    <a:pt x="42" y="118"/>
                    <a:pt x="43" y="119"/>
                    <a:pt x="44" y="119"/>
                  </a:cubicBezTo>
                  <a:cubicBezTo>
                    <a:pt x="45" y="121"/>
                    <a:pt x="44" y="123"/>
                    <a:pt x="45" y="125"/>
                  </a:cubicBezTo>
                  <a:cubicBezTo>
                    <a:pt x="45" y="125"/>
                    <a:pt x="46" y="126"/>
                    <a:pt x="46" y="126"/>
                  </a:cubicBezTo>
                  <a:cubicBezTo>
                    <a:pt x="46" y="127"/>
                    <a:pt x="46" y="129"/>
                    <a:pt x="46" y="130"/>
                  </a:cubicBezTo>
                  <a:cubicBezTo>
                    <a:pt x="46" y="132"/>
                    <a:pt x="46" y="134"/>
                    <a:pt x="47" y="136"/>
                  </a:cubicBezTo>
                  <a:cubicBezTo>
                    <a:pt x="47" y="137"/>
                    <a:pt x="48" y="138"/>
                    <a:pt x="49" y="139"/>
                  </a:cubicBezTo>
                  <a:cubicBezTo>
                    <a:pt x="49" y="140"/>
                    <a:pt x="50" y="141"/>
                    <a:pt x="50" y="141"/>
                  </a:cubicBezTo>
                  <a:cubicBezTo>
                    <a:pt x="51" y="143"/>
                    <a:pt x="51" y="143"/>
                    <a:pt x="52" y="144"/>
                  </a:cubicBezTo>
                  <a:cubicBezTo>
                    <a:pt x="52" y="145"/>
                    <a:pt x="53" y="145"/>
                    <a:pt x="53" y="147"/>
                  </a:cubicBezTo>
                  <a:cubicBezTo>
                    <a:pt x="53" y="147"/>
                    <a:pt x="53" y="149"/>
                    <a:pt x="53" y="150"/>
                  </a:cubicBezTo>
                  <a:cubicBezTo>
                    <a:pt x="53" y="151"/>
                    <a:pt x="51" y="152"/>
                    <a:pt x="51" y="153"/>
                  </a:cubicBezTo>
                  <a:cubicBezTo>
                    <a:pt x="53" y="154"/>
                    <a:pt x="55" y="153"/>
                    <a:pt x="57" y="153"/>
                  </a:cubicBezTo>
                  <a:cubicBezTo>
                    <a:pt x="58" y="153"/>
                    <a:pt x="59" y="154"/>
                    <a:pt x="60" y="154"/>
                  </a:cubicBezTo>
                  <a:cubicBezTo>
                    <a:pt x="61" y="154"/>
                    <a:pt x="62" y="154"/>
                    <a:pt x="63" y="153"/>
                  </a:cubicBezTo>
                  <a:cubicBezTo>
                    <a:pt x="63" y="153"/>
                    <a:pt x="65" y="153"/>
                    <a:pt x="66" y="153"/>
                  </a:cubicBezTo>
                  <a:cubicBezTo>
                    <a:pt x="67" y="152"/>
                    <a:pt x="67" y="151"/>
                    <a:pt x="68" y="151"/>
                  </a:cubicBezTo>
                  <a:cubicBezTo>
                    <a:pt x="71" y="150"/>
                    <a:pt x="74" y="150"/>
                    <a:pt x="77" y="149"/>
                  </a:cubicBezTo>
                  <a:cubicBezTo>
                    <a:pt x="79" y="149"/>
                    <a:pt x="80" y="148"/>
                    <a:pt x="81" y="147"/>
                  </a:cubicBezTo>
                  <a:cubicBezTo>
                    <a:pt x="82" y="145"/>
                    <a:pt x="82" y="144"/>
                    <a:pt x="84" y="143"/>
                  </a:cubicBezTo>
                  <a:cubicBezTo>
                    <a:pt x="85" y="143"/>
                    <a:pt x="86" y="144"/>
                    <a:pt x="88" y="145"/>
                  </a:cubicBezTo>
                  <a:cubicBezTo>
                    <a:pt x="91" y="146"/>
                    <a:pt x="95" y="149"/>
                    <a:pt x="99" y="147"/>
                  </a:cubicBezTo>
                  <a:cubicBezTo>
                    <a:pt x="100" y="146"/>
                    <a:pt x="100" y="145"/>
                    <a:pt x="102" y="144"/>
                  </a:cubicBezTo>
                  <a:cubicBezTo>
                    <a:pt x="103" y="143"/>
                    <a:pt x="105" y="142"/>
                    <a:pt x="105" y="140"/>
                  </a:cubicBezTo>
                  <a:cubicBezTo>
                    <a:pt x="106" y="139"/>
                    <a:pt x="106" y="136"/>
                    <a:pt x="108" y="135"/>
                  </a:cubicBezTo>
                  <a:cubicBezTo>
                    <a:pt x="109" y="135"/>
                    <a:pt x="110" y="135"/>
                    <a:pt x="110" y="135"/>
                  </a:cubicBezTo>
                  <a:cubicBezTo>
                    <a:pt x="110" y="135"/>
                    <a:pt x="111" y="134"/>
                    <a:pt x="111" y="134"/>
                  </a:cubicBezTo>
                  <a:cubicBezTo>
                    <a:pt x="113" y="133"/>
                    <a:pt x="113" y="133"/>
                    <a:pt x="113" y="132"/>
                  </a:cubicBezTo>
                  <a:cubicBezTo>
                    <a:pt x="113" y="131"/>
                    <a:pt x="113" y="130"/>
                    <a:pt x="113" y="129"/>
                  </a:cubicBezTo>
                  <a:cubicBezTo>
                    <a:pt x="112" y="127"/>
                    <a:pt x="111" y="128"/>
                    <a:pt x="110" y="127"/>
                  </a:cubicBezTo>
                  <a:cubicBezTo>
                    <a:pt x="109" y="125"/>
                    <a:pt x="109" y="123"/>
                    <a:pt x="111" y="122"/>
                  </a:cubicBezTo>
                  <a:cubicBezTo>
                    <a:pt x="113" y="120"/>
                    <a:pt x="115" y="120"/>
                    <a:pt x="117" y="119"/>
                  </a:cubicBezTo>
                  <a:cubicBezTo>
                    <a:pt x="118" y="118"/>
                    <a:pt x="119" y="116"/>
                    <a:pt x="119" y="114"/>
                  </a:cubicBezTo>
                  <a:cubicBezTo>
                    <a:pt x="120" y="112"/>
                    <a:pt x="120" y="109"/>
                    <a:pt x="123" y="110"/>
                  </a:cubicBezTo>
                  <a:cubicBezTo>
                    <a:pt x="125" y="111"/>
                    <a:pt x="127" y="113"/>
                    <a:pt x="127" y="115"/>
                  </a:cubicBezTo>
                  <a:cubicBezTo>
                    <a:pt x="127" y="116"/>
                    <a:pt x="127" y="117"/>
                    <a:pt x="127" y="118"/>
                  </a:cubicBezTo>
                  <a:cubicBezTo>
                    <a:pt x="127" y="118"/>
                    <a:pt x="127" y="120"/>
                    <a:pt x="127" y="120"/>
                  </a:cubicBezTo>
                  <a:cubicBezTo>
                    <a:pt x="127" y="121"/>
                    <a:pt x="128" y="121"/>
                    <a:pt x="128" y="122"/>
                  </a:cubicBezTo>
                  <a:cubicBezTo>
                    <a:pt x="129" y="123"/>
                    <a:pt x="130" y="124"/>
                    <a:pt x="131" y="125"/>
                  </a:cubicBezTo>
                  <a:cubicBezTo>
                    <a:pt x="132" y="126"/>
                    <a:pt x="133" y="128"/>
                    <a:pt x="134" y="130"/>
                  </a:cubicBezTo>
                  <a:cubicBezTo>
                    <a:pt x="135" y="132"/>
                    <a:pt x="136" y="133"/>
                    <a:pt x="138" y="133"/>
                  </a:cubicBezTo>
                  <a:cubicBezTo>
                    <a:pt x="139" y="134"/>
                    <a:pt x="140" y="134"/>
                    <a:pt x="141" y="134"/>
                  </a:cubicBezTo>
                  <a:cubicBezTo>
                    <a:pt x="142" y="134"/>
                    <a:pt x="142" y="135"/>
                    <a:pt x="142" y="135"/>
                  </a:cubicBezTo>
                  <a:cubicBezTo>
                    <a:pt x="143" y="135"/>
                    <a:pt x="144" y="135"/>
                    <a:pt x="144" y="135"/>
                  </a:cubicBezTo>
                  <a:cubicBezTo>
                    <a:pt x="146" y="135"/>
                    <a:pt x="147" y="136"/>
                    <a:pt x="148" y="137"/>
                  </a:cubicBezTo>
                  <a:cubicBezTo>
                    <a:pt x="149" y="137"/>
                    <a:pt x="149" y="137"/>
                    <a:pt x="150" y="138"/>
                  </a:cubicBezTo>
                  <a:cubicBezTo>
                    <a:pt x="150" y="139"/>
                    <a:pt x="148" y="140"/>
                    <a:pt x="148" y="141"/>
                  </a:cubicBezTo>
                  <a:cubicBezTo>
                    <a:pt x="148" y="141"/>
                    <a:pt x="148" y="142"/>
                    <a:pt x="148" y="142"/>
                  </a:cubicBezTo>
                  <a:cubicBezTo>
                    <a:pt x="148" y="142"/>
                    <a:pt x="147" y="143"/>
                    <a:pt x="147" y="143"/>
                  </a:cubicBezTo>
                  <a:cubicBezTo>
                    <a:pt x="147" y="143"/>
                    <a:pt x="147" y="144"/>
                    <a:pt x="147" y="145"/>
                  </a:cubicBezTo>
                  <a:cubicBezTo>
                    <a:pt x="149" y="145"/>
                    <a:pt x="151" y="145"/>
                    <a:pt x="152" y="147"/>
                  </a:cubicBezTo>
                  <a:cubicBezTo>
                    <a:pt x="153" y="149"/>
                    <a:pt x="153" y="152"/>
                    <a:pt x="153" y="154"/>
                  </a:cubicBezTo>
                  <a:cubicBezTo>
                    <a:pt x="154" y="156"/>
                    <a:pt x="157" y="156"/>
                    <a:pt x="158" y="156"/>
                  </a:cubicBezTo>
                  <a:cubicBezTo>
                    <a:pt x="161" y="157"/>
                    <a:pt x="162" y="156"/>
                    <a:pt x="163" y="153"/>
                  </a:cubicBezTo>
                  <a:cubicBezTo>
                    <a:pt x="163" y="152"/>
                    <a:pt x="164" y="151"/>
                    <a:pt x="162" y="150"/>
                  </a:cubicBezTo>
                  <a:cubicBezTo>
                    <a:pt x="162" y="149"/>
                    <a:pt x="161" y="149"/>
                    <a:pt x="160" y="148"/>
                  </a:cubicBezTo>
                  <a:cubicBezTo>
                    <a:pt x="160" y="148"/>
                    <a:pt x="158" y="148"/>
                    <a:pt x="157" y="147"/>
                  </a:cubicBezTo>
                  <a:cubicBezTo>
                    <a:pt x="157" y="147"/>
                    <a:pt x="157" y="144"/>
                    <a:pt x="157" y="143"/>
                  </a:cubicBezTo>
                  <a:cubicBezTo>
                    <a:pt x="158" y="143"/>
                    <a:pt x="159" y="142"/>
                    <a:pt x="159" y="141"/>
                  </a:cubicBezTo>
                  <a:cubicBezTo>
                    <a:pt x="160" y="140"/>
                    <a:pt x="160" y="140"/>
                    <a:pt x="160" y="139"/>
                  </a:cubicBezTo>
                  <a:cubicBezTo>
                    <a:pt x="161" y="137"/>
                    <a:pt x="163" y="136"/>
                    <a:pt x="163" y="134"/>
                  </a:cubicBezTo>
                  <a:cubicBezTo>
                    <a:pt x="164" y="132"/>
                    <a:pt x="164" y="130"/>
                    <a:pt x="166" y="129"/>
                  </a:cubicBezTo>
                  <a:cubicBezTo>
                    <a:pt x="168" y="128"/>
                    <a:pt x="169" y="127"/>
                    <a:pt x="171" y="126"/>
                  </a:cubicBezTo>
                  <a:cubicBezTo>
                    <a:pt x="171" y="125"/>
                    <a:pt x="171" y="125"/>
                    <a:pt x="172" y="124"/>
                  </a:cubicBezTo>
                  <a:cubicBezTo>
                    <a:pt x="173" y="123"/>
                    <a:pt x="174" y="122"/>
                    <a:pt x="174" y="121"/>
                  </a:cubicBezTo>
                  <a:cubicBezTo>
                    <a:pt x="175" y="120"/>
                    <a:pt x="175" y="118"/>
                    <a:pt x="175" y="117"/>
                  </a:cubicBezTo>
                  <a:cubicBezTo>
                    <a:pt x="174" y="116"/>
                    <a:pt x="174" y="115"/>
                    <a:pt x="173" y="114"/>
                  </a:cubicBezTo>
                  <a:cubicBezTo>
                    <a:pt x="172" y="113"/>
                    <a:pt x="171" y="110"/>
                    <a:pt x="172" y="108"/>
                  </a:cubicBezTo>
                  <a:cubicBezTo>
                    <a:pt x="172" y="108"/>
                    <a:pt x="173" y="107"/>
                    <a:pt x="173" y="106"/>
                  </a:cubicBezTo>
                  <a:cubicBezTo>
                    <a:pt x="174" y="106"/>
                    <a:pt x="175" y="105"/>
                    <a:pt x="175" y="105"/>
                  </a:cubicBezTo>
                  <a:cubicBezTo>
                    <a:pt x="176" y="104"/>
                    <a:pt x="180" y="104"/>
                    <a:pt x="181" y="105"/>
                  </a:cubicBezTo>
                  <a:cubicBezTo>
                    <a:pt x="181" y="105"/>
                    <a:pt x="183" y="107"/>
                    <a:pt x="183" y="107"/>
                  </a:cubicBezTo>
                  <a:cubicBezTo>
                    <a:pt x="184" y="109"/>
                    <a:pt x="184" y="110"/>
                    <a:pt x="185" y="111"/>
                  </a:cubicBezTo>
                  <a:cubicBezTo>
                    <a:pt x="185" y="112"/>
                    <a:pt x="185" y="114"/>
                    <a:pt x="185" y="115"/>
                  </a:cubicBezTo>
                  <a:cubicBezTo>
                    <a:pt x="186" y="117"/>
                    <a:pt x="187" y="117"/>
                    <a:pt x="189" y="117"/>
                  </a:cubicBezTo>
                  <a:cubicBezTo>
                    <a:pt x="190" y="118"/>
                    <a:pt x="192" y="119"/>
                    <a:pt x="194" y="119"/>
                  </a:cubicBezTo>
                  <a:cubicBezTo>
                    <a:pt x="195" y="118"/>
                    <a:pt x="195" y="118"/>
                    <a:pt x="196" y="118"/>
                  </a:cubicBezTo>
                  <a:cubicBezTo>
                    <a:pt x="197" y="118"/>
                    <a:pt x="198" y="118"/>
                    <a:pt x="198" y="118"/>
                  </a:cubicBezTo>
                  <a:cubicBezTo>
                    <a:pt x="199" y="117"/>
                    <a:pt x="199" y="116"/>
                    <a:pt x="200" y="116"/>
                  </a:cubicBezTo>
                  <a:cubicBezTo>
                    <a:pt x="201" y="115"/>
                    <a:pt x="202" y="115"/>
                    <a:pt x="203" y="115"/>
                  </a:cubicBezTo>
                  <a:cubicBezTo>
                    <a:pt x="205" y="115"/>
                    <a:pt x="207" y="115"/>
                    <a:pt x="209" y="115"/>
                  </a:cubicBezTo>
                  <a:cubicBezTo>
                    <a:pt x="210" y="115"/>
                    <a:pt x="212" y="114"/>
                    <a:pt x="213" y="115"/>
                  </a:cubicBezTo>
                  <a:cubicBezTo>
                    <a:pt x="214" y="115"/>
                    <a:pt x="214" y="118"/>
                    <a:pt x="214" y="118"/>
                  </a:cubicBezTo>
                  <a:cubicBezTo>
                    <a:pt x="215" y="119"/>
                    <a:pt x="215" y="120"/>
                    <a:pt x="216" y="121"/>
                  </a:cubicBezTo>
                  <a:cubicBezTo>
                    <a:pt x="218" y="122"/>
                    <a:pt x="220" y="123"/>
                    <a:pt x="223" y="123"/>
                  </a:cubicBezTo>
                  <a:cubicBezTo>
                    <a:pt x="223" y="121"/>
                    <a:pt x="222" y="120"/>
                    <a:pt x="221" y="118"/>
                  </a:cubicBezTo>
                  <a:cubicBezTo>
                    <a:pt x="221" y="117"/>
                    <a:pt x="220" y="117"/>
                    <a:pt x="220" y="116"/>
                  </a:cubicBezTo>
                  <a:cubicBezTo>
                    <a:pt x="221" y="115"/>
                    <a:pt x="221" y="115"/>
                    <a:pt x="222" y="114"/>
                  </a:cubicBezTo>
                  <a:cubicBezTo>
                    <a:pt x="222" y="113"/>
                    <a:pt x="224" y="110"/>
                    <a:pt x="222" y="109"/>
                  </a:cubicBezTo>
                  <a:cubicBezTo>
                    <a:pt x="221" y="108"/>
                    <a:pt x="219" y="109"/>
                    <a:pt x="217" y="109"/>
                  </a:cubicBezTo>
                  <a:cubicBezTo>
                    <a:pt x="217" y="107"/>
                    <a:pt x="217" y="105"/>
                    <a:pt x="217" y="104"/>
                  </a:cubicBezTo>
                  <a:cubicBezTo>
                    <a:pt x="217" y="102"/>
                    <a:pt x="217" y="101"/>
                    <a:pt x="218" y="99"/>
                  </a:cubicBezTo>
                  <a:cubicBezTo>
                    <a:pt x="218" y="98"/>
                    <a:pt x="219" y="97"/>
                    <a:pt x="220" y="97"/>
                  </a:cubicBezTo>
                  <a:cubicBezTo>
                    <a:pt x="222" y="96"/>
                    <a:pt x="223" y="96"/>
                    <a:pt x="224" y="95"/>
                  </a:cubicBezTo>
                  <a:cubicBezTo>
                    <a:pt x="225" y="95"/>
                    <a:pt x="225" y="94"/>
                    <a:pt x="226" y="94"/>
                  </a:cubicBezTo>
                  <a:cubicBezTo>
                    <a:pt x="229" y="94"/>
                    <a:pt x="229" y="97"/>
                    <a:pt x="231" y="98"/>
                  </a:cubicBezTo>
                  <a:cubicBezTo>
                    <a:pt x="232" y="99"/>
                    <a:pt x="234" y="99"/>
                    <a:pt x="236" y="98"/>
                  </a:cubicBezTo>
                  <a:cubicBezTo>
                    <a:pt x="237" y="98"/>
                    <a:pt x="239" y="97"/>
                    <a:pt x="240" y="97"/>
                  </a:cubicBezTo>
                  <a:cubicBezTo>
                    <a:pt x="240" y="96"/>
                    <a:pt x="241" y="93"/>
                    <a:pt x="241" y="93"/>
                  </a:cubicBezTo>
                  <a:cubicBezTo>
                    <a:pt x="240" y="92"/>
                    <a:pt x="239" y="92"/>
                    <a:pt x="239" y="92"/>
                  </a:cubicBezTo>
                  <a:cubicBezTo>
                    <a:pt x="238" y="92"/>
                    <a:pt x="238" y="91"/>
                    <a:pt x="238" y="91"/>
                  </a:cubicBezTo>
                  <a:cubicBezTo>
                    <a:pt x="237" y="90"/>
                    <a:pt x="236" y="90"/>
                    <a:pt x="236" y="89"/>
                  </a:cubicBezTo>
                  <a:cubicBezTo>
                    <a:pt x="235" y="85"/>
                    <a:pt x="237" y="84"/>
                    <a:pt x="239" y="82"/>
                  </a:cubicBezTo>
                  <a:cubicBezTo>
                    <a:pt x="240" y="80"/>
                    <a:pt x="240" y="78"/>
                    <a:pt x="241" y="77"/>
                  </a:cubicBezTo>
                  <a:cubicBezTo>
                    <a:pt x="242" y="74"/>
                    <a:pt x="241" y="73"/>
                    <a:pt x="240" y="71"/>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3" name="Line 12">
              <a:extLst>
                <a:ext uri="{FF2B5EF4-FFF2-40B4-BE49-F238E27FC236}">
                  <a16:creationId xmlns:a16="http://schemas.microsoft.com/office/drawing/2014/main" id="{89BD9E8E-705A-EC60-0328-ED7BD0E985BA}"/>
                </a:ext>
              </a:extLst>
            </p:cNvPr>
            <p:cNvSpPr>
              <a:spLocks noChangeShapeType="1"/>
            </p:cNvSpPr>
            <p:nvPr/>
          </p:nvSpPr>
          <p:spPr bwMode="auto">
            <a:xfrm>
              <a:off x="5976736" y="4553538"/>
              <a:ext cx="1010" cy="1010"/>
            </a:xfrm>
            <a:prstGeom prst="line">
              <a:avLst/>
            </a:pr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4" name="Line 13">
              <a:extLst>
                <a:ext uri="{FF2B5EF4-FFF2-40B4-BE49-F238E27FC236}">
                  <a16:creationId xmlns:a16="http://schemas.microsoft.com/office/drawing/2014/main" id="{BD025DE1-F62B-8969-9F7A-285A8A587289}"/>
                </a:ext>
              </a:extLst>
            </p:cNvPr>
            <p:cNvSpPr>
              <a:spLocks noChangeShapeType="1"/>
            </p:cNvSpPr>
            <p:nvPr/>
          </p:nvSpPr>
          <p:spPr bwMode="auto">
            <a:xfrm>
              <a:off x="5976736" y="4553538"/>
              <a:ext cx="1010" cy="1010"/>
            </a:xfrm>
            <a:prstGeom prst="line">
              <a:avLst/>
            </a:pr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5" name="Freeform 14">
              <a:extLst>
                <a:ext uri="{FF2B5EF4-FFF2-40B4-BE49-F238E27FC236}">
                  <a16:creationId xmlns:a16="http://schemas.microsoft.com/office/drawing/2014/main" id="{69EDC562-4208-D759-C9A5-AFDBB1EC6263}"/>
                </a:ext>
              </a:extLst>
            </p:cNvPr>
            <p:cNvSpPr>
              <a:spLocks/>
            </p:cNvSpPr>
            <p:nvPr/>
          </p:nvSpPr>
          <p:spPr bwMode="auto">
            <a:xfrm>
              <a:off x="6155494" y="4472743"/>
              <a:ext cx="495880" cy="253495"/>
            </a:xfrm>
            <a:custGeom>
              <a:avLst/>
              <a:gdLst/>
              <a:ahLst/>
              <a:cxnLst>
                <a:cxn ang="0">
                  <a:pos x="412" y="70"/>
                </a:cxn>
                <a:cxn ang="0">
                  <a:pos x="405" y="46"/>
                </a:cxn>
                <a:cxn ang="0">
                  <a:pos x="411" y="26"/>
                </a:cxn>
                <a:cxn ang="0">
                  <a:pos x="395" y="20"/>
                </a:cxn>
                <a:cxn ang="0">
                  <a:pos x="370" y="21"/>
                </a:cxn>
                <a:cxn ang="0">
                  <a:pos x="347" y="12"/>
                </a:cxn>
                <a:cxn ang="0">
                  <a:pos x="321" y="1"/>
                </a:cxn>
                <a:cxn ang="0">
                  <a:pos x="305" y="8"/>
                </a:cxn>
                <a:cxn ang="0">
                  <a:pos x="294" y="24"/>
                </a:cxn>
                <a:cxn ang="0">
                  <a:pos x="282" y="33"/>
                </a:cxn>
                <a:cxn ang="0">
                  <a:pos x="266" y="35"/>
                </a:cxn>
                <a:cxn ang="0">
                  <a:pos x="254" y="26"/>
                </a:cxn>
                <a:cxn ang="0">
                  <a:pos x="245" y="21"/>
                </a:cxn>
                <a:cxn ang="0">
                  <a:pos x="241" y="37"/>
                </a:cxn>
                <a:cxn ang="0">
                  <a:pos x="224" y="43"/>
                </a:cxn>
                <a:cxn ang="0">
                  <a:pos x="222" y="53"/>
                </a:cxn>
                <a:cxn ang="0">
                  <a:pos x="191" y="65"/>
                </a:cxn>
                <a:cxn ang="0">
                  <a:pos x="187" y="83"/>
                </a:cxn>
                <a:cxn ang="0">
                  <a:pos x="196" y="93"/>
                </a:cxn>
                <a:cxn ang="0">
                  <a:pos x="193" y="108"/>
                </a:cxn>
                <a:cxn ang="0">
                  <a:pos x="192" y="124"/>
                </a:cxn>
                <a:cxn ang="0">
                  <a:pos x="179" y="112"/>
                </a:cxn>
                <a:cxn ang="0">
                  <a:pos x="151" y="111"/>
                </a:cxn>
                <a:cxn ang="0">
                  <a:pos x="129" y="118"/>
                </a:cxn>
                <a:cxn ang="0">
                  <a:pos x="108" y="132"/>
                </a:cxn>
                <a:cxn ang="0">
                  <a:pos x="79" y="128"/>
                </a:cxn>
                <a:cxn ang="0">
                  <a:pos x="56" y="138"/>
                </a:cxn>
                <a:cxn ang="0">
                  <a:pos x="38" y="130"/>
                </a:cxn>
                <a:cxn ang="0">
                  <a:pos x="14" y="124"/>
                </a:cxn>
                <a:cxn ang="0">
                  <a:pos x="12" y="141"/>
                </a:cxn>
                <a:cxn ang="0">
                  <a:pos x="5" y="154"/>
                </a:cxn>
                <a:cxn ang="0">
                  <a:pos x="16" y="164"/>
                </a:cxn>
                <a:cxn ang="0">
                  <a:pos x="30" y="173"/>
                </a:cxn>
                <a:cxn ang="0">
                  <a:pos x="51" y="166"/>
                </a:cxn>
                <a:cxn ang="0">
                  <a:pos x="70" y="178"/>
                </a:cxn>
                <a:cxn ang="0">
                  <a:pos x="82" y="185"/>
                </a:cxn>
                <a:cxn ang="0">
                  <a:pos x="95" y="168"/>
                </a:cxn>
                <a:cxn ang="0">
                  <a:pos x="127" y="167"/>
                </a:cxn>
                <a:cxn ang="0">
                  <a:pos x="147" y="165"/>
                </a:cxn>
                <a:cxn ang="0">
                  <a:pos x="160" y="186"/>
                </a:cxn>
                <a:cxn ang="0">
                  <a:pos x="197" y="198"/>
                </a:cxn>
                <a:cxn ang="0">
                  <a:pos x="236" y="203"/>
                </a:cxn>
                <a:cxn ang="0">
                  <a:pos x="254" y="208"/>
                </a:cxn>
                <a:cxn ang="0">
                  <a:pos x="276" y="213"/>
                </a:cxn>
                <a:cxn ang="0">
                  <a:pos x="289" y="200"/>
                </a:cxn>
                <a:cxn ang="0">
                  <a:pos x="312" y="193"/>
                </a:cxn>
                <a:cxn ang="0">
                  <a:pos x="330" y="187"/>
                </a:cxn>
                <a:cxn ang="0">
                  <a:pos x="352" y="187"/>
                </a:cxn>
                <a:cxn ang="0">
                  <a:pos x="368" y="166"/>
                </a:cxn>
                <a:cxn ang="0">
                  <a:pos x="380" y="154"/>
                </a:cxn>
                <a:cxn ang="0">
                  <a:pos x="381" y="141"/>
                </a:cxn>
                <a:cxn ang="0">
                  <a:pos x="388" y="124"/>
                </a:cxn>
                <a:cxn ang="0">
                  <a:pos x="383" y="112"/>
                </a:cxn>
                <a:cxn ang="0">
                  <a:pos x="395" y="108"/>
                </a:cxn>
                <a:cxn ang="0">
                  <a:pos x="410" y="96"/>
                </a:cxn>
              </a:cxnLst>
              <a:rect l="0" t="0" r="r" b="b"/>
              <a:pathLst>
                <a:path w="417" h="213">
                  <a:moveTo>
                    <a:pt x="416" y="79"/>
                  </a:moveTo>
                  <a:cubicBezTo>
                    <a:pt x="415" y="77"/>
                    <a:pt x="415" y="76"/>
                    <a:pt x="415" y="75"/>
                  </a:cubicBezTo>
                  <a:cubicBezTo>
                    <a:pt x="415" y="75"/>
                    <a:pt x="414" y="75"/>
                    <a:pt x="414" y="74"/>
                  </a:cubicBezTo>
                  <a:cubicBezTo>
                    <a:pt x="414" y="74"/>
                    <a:pt x="414" y="74"/>
                    <a:pt x="414" y="73"/>
                  </a:cubicBezTo>
                  <a:cubicBezTo>
                    <a:pt x="414" y="73"/>
                    <a:pt x="414" y="72"/>
                    <a:pt x="413" y="71"/>
                  </a:cubicBezTo>
                  <a:cubicBezTo>
                    <a:pt x="413" y="71"/>
                    <a:pt x="412" y="71"/>
                    <a:pt x="412" y="70"/>
                  </a:cubicBezTo>
                  <a:cubicBezTo>
                    <a:pt x="411" y="69"/>
                    <a:pt x="410" y="67"/>
                    <a:pt x="410" y="66"/>
                  </a:cubicBezTo>
                  <a:cubicBezTo>
                    <a:pt x="409" y="63"/>
                    <a:pt x="410" y="60"/>
                    <a:pt x="409" y="57"/>
                  </a:cubicBezTo>
                  <a:cubicBezTo>
                    <a:pt x="409" y="56"/>
                    <a:pt x="409" y="55"/>
                    <a:pt x="408" y="54"/>
                  </a:cubicBezTo>
                  <a:cubicBezTo>
                    <a:pt x="408" y="54"/>
                    <a:pt x="407" y="53"/>
                    <a:pt x="406" y="53"/>
                  </a:cubicBezTo>
                  <a:cubicBezTo>
                    <a:pt x="406" y="52"/>
                    <a:pt x="405" y="50"/>
                    <a:pt x="405" y="49"/>
                  </a:cubicBezTo>
                  <a:cubicBezTo>
                    <a:pt x="404" y="48"/>
                    <a:pt x="405" y="47"/>
                    <a:pt x="405" y="46"/>
                  </a:cubicBezTo>
                  <a:cubicBezTo>
                    <a:pt x="406" y="44"/>
                    <a:pt x="407" y="42"/>
                    <a:pt x="408" y="41"/>
                  </a:cubicBezTo>
                  <a:cubicBezTo>
                    <a:pt x="409" y="40"/>
                    <a:pt x="410" y="39"/>
                    <a:pt x="410" y="38"/>
                  </a:cubicBezTo>
                  <a:cubicBezTo>
                    <a:pt x="411" y="37"/>
                    <a:pt x="412" y="35"/>
                    <a:pt x="412" y="33"/>
                  </a:cubicBezTo>
                  <a:cubicBezTo>
                    <a:pt x="412" y="32"/>
                    <a:pt x="412" y="30"/>
                    <a:pt x="412" y="29"/>
                  </a:cubicBezTo>
                  <a:cubicBezTo>
                    <a:pt x="412" y="28"/>
                    <a:pt x="411" y="27"/>
                    <a:pt x="411" y="26"/>
                  </a:cubicBezTo>
                  <a:cubicBezTo>
                    <a:pt x="411" y="26"/>
                    <a:pt x="411" y="26"/>
                    <a:pt x="411" y="26"/>
                  </a:cubicBezTo>
                  <a:cubicBezTo>
                    <a:pt x="411" y="26"/>
                    <a:pt x="411" y="26"/>
                    <a:pt x="410" y="26"/>
                  </a:cubicBezTo>
                  <a:cubicBezTo>
                    <a:pt x="410" y="26"/>
                    <a:pt x="410" y="25"/>
                    <a:pt x="409" y="25"/>
                  </a:cubicBezTo>
                  <a:cubicBezTo>
                    <a:pt x="409" y="25"/>
                    <a:pt x="409" y="24"/>
                    <a:pt x="408" y="24"/>
                  </a:cubicBezTo>
                  <a:cubicBezTo>
                    <a:pt x="407" y="23"/>
                    <a:pt x="405" y="23"/>
                    <a:pt x="404" y="23"/>
                  </a:cubicBezTo>
                  <a:cubicBezTo>
                    <a:pt x="402" y="23"/>
                    <a:pt x="396" y="25"/>
                    <a:pt x="395" y="22"/>
                  </a:cubicBezTo>
                  <a:cubicBezTo>
                    <a:pt x="395" y="22"/>
                    <a:pt x="395" y="21"/>
                    <a:pt x="395" y="20"/>
                  </a:cubicBezTo>
                  <a:cubicBezTo>
                    <a:pt x="394" y="19"/>
                    <a:pt x="394" y="19"/>
                    <a:pt x="393" y="18"/>
                  </a:cubicBezTo>
                  <a:cubicBezTo>
                    <a:pt x="392" y="17"/>
                    <a:pt x="390" y="18"/>
                    <a:pt x="389" y="16"/>
                  </a:cubicBezTo>
                  <a:cubicBezTo>
                    <a:pt x="388" y="15"/>
                    <a:pt x="387" y="14"/>
                    <a:pt x="385" y="15"/>
                  </a:cubicBezTo>
                  <a:cubicBezTo>
                    <a:pt x="383" y="15"/>
                    <a:pt x="384" y="17"/>
                    <a:pt x="383" y="19"/>
                  </a:cubicBezTo>
                  <a:cubicBezTo>
                    <a:pt x="382" y="20"/>
                    <a:pt x="380" y="21"/>
                    <a:pt x="379" y="21"/>
                  </a:cubicBezTo>
                  <a:cubicBezTo>
                    <a:pt x="376" y="22"/>
                    <a:pt x="373" y="21"/>
                    <a:pt x="370" y="21"/>
                  </a:cubicBezTo>
                  <a:cubicBezTo>
                    <a:pt x="368" y="21"/>
                    <a:pt x="367" y="21"/>
                    <a:pt x="365" y="20"/>
                  </a:cubicBezTo>
                  <a:cubicBezTo>
                    <a:pt x="362" y="19"/>
                    <a:pt x="359" y="18"/>
                    <a:pt x="357" y="17"/>
                  </a:cubicBezTo>
                  <a:cubicBezTo>
                    <a:pt x="355" y="16"/>
                    <a:pt x="356" y="14"/>
                    <a:pt x="355" y="13"/>
                  </a:cubicBezTo>
                  <a:cubicBezTo>
                    <a:pt x="354" y="11"/>
                    <a:pt x="353" y="10"/>
                    <a:pt x="351" y="11"/>
                  </a:cubicBezTo>
                  <a:cubicBezTo>
                    <a:pt x="350" y="11"/>
                    <a:pt x="350" y="11"/>
                    <a:pt x="349" y="12"/>
                  </a:cubicBezTo>
                  <a:cubicBezTo>
                    <a:pt x="348" y="12"/>
                    <a:pt x="347" y="12"/>
                    <a:pt x="347" y="12"/>
                  </a:cubicBezTo>
                  <a:cubicBezTo>
                    <a:pt x="345" y="12"/>
                    <a:pt x="343" y="12"/>
                    <a:pt x="342" y="12"/>
                  </a:cubicBezTo>
                  <a:cubicBezTo>
                    <a:pt x="341" y="11"/>
                    <a:pt x="341" y="10"/>
                    <a:pt x="340" y="9"/>
                  </a:cubicBezTo>
                  <a:cubicBezTo>
                    <a:pt x="338" y="7"/>
                    <a:pt x="334" y="6"/>
                    <a:pt x="332" y="5"/>
                  </a:cubicBezTo>
                  <a:cubicBezTo>
                    <a:pt x="330" y="4"/>
                    <a:pt x="329" y="4"/>
                    <a:pt x="327" y="3"/>
                  </a:cubicBezTo>
                  <a:cubicBezTo>
                    <a:pt x="327" y="3"/>
                    <a:pt x="326" y="2"/>
                    <a:pt x="326" y="2"/>
                  </a:cubicBezTo>
                  <a:cubicBezTo>
                    <a:pt x="326" y="0"/>
                    <a:pt x="322" y="0"/>
                    <a:pt x="321" y="1"/>
                  </a:cubicBezTo>
                  <a:cubicBezTo>
                    <a:pt x="321" y="2"/>
                    <a:pt x="322" y="4"/>
                    <a:pt x="320" y="4"/>
                  </a:cubicBezTo>
                  <a:cubicBezTo>
                    <a:pt x="318" y="5"/>
                    <a:pt x="316" y="5"/>
                    <a:pt x="314" y="3"/>
                  </a:cubicBezTo>
                  <a:cubicBezTo>
                    <a:pt x="313" y="2"/>
                    <a:pt x="314" y="0"/>
                    <a:pt x="312" y="0"/>
                  </a:cubicBezTo>
                  <a:cubicBezTo>
                    <a:pt x="311" y="0"/>
                    <a:pt x="310" y="0"/>
                    <a:pt x="309" y="0"/>
                  </a:cubicBezTo>
                  <a:cubicBezTo>
                    <a:pt x="308" y="0"/>
                    <a:pt x="308" y="0"/>
                    <a:pt x="308" y="1"/>
                  </a:cubicBezTo>
                  <a:cubicBezTo>
                    <a:pt x="307" y="3"/>
                    <a:pt x="305" y="5"/>
                    <a:pt x="305" y="8"/>
                  </a:cubicBezTo>
                  <a:cubicBezTo>
                    <a:pt x="305" y="9"/>
                    <a:pt x="304" y="11"/>
                    <a:pt x="305" y="13"/>
                  </a:cubicBezTo>
                  <a:cubicBezTo>
                    <a:pt x="305" y="15"/>
                    <a:pt x="306" y="16"/>
                    <a:pt x="306" y="17"/>
                  </a:cubicBezTo>
                  <a:cubicBezTo>
                    <a:pt x="305" y="19"/>
                    <a:pt x="303" y="19"/>
                    <a:pt x="302" y="18"/>
                  </a:cubicBezTo>
                  <a:cubicBezTo>
                    <a:pt x="300" y="17"/>
                    <a:pt x="298" y="17"/>
                    <a:pt x="297" y="18"/>
                  </a:cubicBezTo>
                  <a:cubicBezTo>
                    <a:pt x="297" y="18"/>
                    <a:pt x="297" y="20"/>
                    <a:pt x="296" y="20"/>
                  </a:cubicBezTo>
                  <a:cubicBezTo>
                    <a:pt x="296" y="22"/>
                    <a:pt x="294" y="22"/>
                    <a:pt x="294" y="24"/>
                  </a:cubicBezTo>
                  <a:cubicBezTo>
                    <a:pt x="293" y="27"/>
                    <a:pt x="293" y="30"/>
                    <a:pt x="291" y="32"/>
                  </a:cubicBezTo>
                  <a:cubicBezTo>
                    <a:pt x="290" y="33"/>
                    <a:pt x="289" y="34"/>
                    <a:pt x="288" y="34"/>
                  </a:cubicBezTo>
                  <a:cubicBezTo>
                    <a:pt x="287" y="34"/>
                    <a:pt x="286" y="34"/>
                    <a:pt x="286" y="34"/>
                  </a:cubicBezTo>
                  <a:cubicBezTo>
                    <a:pt x="285" y="34"/>
                    <a:pt x="284" y="35"/>
                    <a:pt x="284" y="34"/>
                  </a:cubicBezTo>
                  <a:cubicBezTo>
                    <a:pt x="283" y="34"/>
                    <a:pt x="283" y="34"/>
                    <a:pt x="283" y="34"/>
                  </a:cubicBezTo>
                  <a:cubicBezTo>
                    <a:pt x="283" y="33"/>
                    <a:pt x="282" y="33"/>
                    <a:pt x="282" y="33"/>
                  </a:cubicBezTo>
                  <a:cubicBezTo>
                    <a:pt x="281" y="32"/>
                    <a:pt x="281" y="32"/>
                    <a:pt x="281" y="31"/>
                  </a:cubicBezTo>
                  <a:cubicBezTo>
                    <a:pt x="280" y="30"/>
                    <a:pt x="279" y="29"/>
                    <a:pt x="278" y="29"/>
                  </a:cubicBezTo>
                  <a:cubicBezTo>
                    <a:pt x="275" y="29"/>
                    <a:pt x="275" y="33"/>
                    <a:pt x="274" y="34"/>
                  </a:cubicBezTo>
                  <a:cubicBezTo>
                    <a:pt x="274" y="34"/>
                    <a:pt x="273" y="34"/>
                    <a:pt x="272" y="34"/>
                  </a:cubicBezTo>
                  <a:cubicBezTo>
                    <a:pt x="271" y="34"/>
                    <a:pt x="270" y="35"/>
                    <a:pt x="269" y="35"/>
                  </a:cubicBezTo>
                  <a:cubicBezTo>
                    <a:pt x="268" y="35"/>
                    <a:pt x="267" y="35"/>
                    <a:pt x="266" y="35"/>
                  </a:cubicBezTo>
                  <a:cubicBezTo>
                    <a:pt x="265" y="35"/>
                    <a:pt x="264" y="35"/>
                    <a:pt x="263" y="35"/>
                  </a:cubicBezTo>
                  <a:cubicBezTo>
                    <a:pt x="263" y="35"/>
                    <a:pt x="263" y="35"/>
                    <a:pt x="262" y="35"/>
                  </a:cubicBezTo>
                  <a:cubicBezTo>
                    <a:pt x="261" y="34"/>
                    <a:pt x="260" y="35"/>
                    <a:pt x="259" y="34"/>
                  </a:cubicBezTo>
                  <a:cubicBezTo>
                    <a:pt x="259" y="34"/>
                    <a:pt x="257" y="33"/>
                    <a:pt x="257" y="32"/>
                  </a:cubicBezTo>
                  <a:cubicBezTo>
                    <a:pt x="256" y="31"/>
                    <a:pt x="256" y="30"/>
                    <a:pt x="256" y="29"/>
                  </a:cubicBezTo>
                  <a:cubicBezTo>
                    <a:pt x="256" y="28"/>
                    <a:pt x="256" y="26"/>
                    <a:pt x="254" y="26"/>
                  </a:cubicBezTo>
                  <a:cubicBezTo>
                    <a:pt x="254" y="25"/>
                    <a:pt x="253" y="24"/>
                    <a:pt x="252" y="23"/>
                  </a:cubicBezTo>
                  <a:cubicBezTo>
                    <a:pt x="252" y="23"/>
                    <a:pt x="251" y="22"/>
                    <a:pt x="250" y="21"/>
                  </a:cubicBezTo>
                  <a:cubicBezTo>
                    <a:pt x="249" y="20"/>
                    <a:pt x="247" y="20"/>
                    <a:pt x="246" y="19"/>
                  </a:cubicBezTo>
                  <a:cubicBezTo>
                    <a:pt x="245" y="19"/>
                    <a:pt x="245" y="18"/>
                    <a:pt x="244" y="18"/>
                  </a:cubicBezTo>
                  <a:cubicBezTo>
                    <a:pt x="244" y="19"/>
                    <a:pt x="244" y="19"/>
                    <a:pt x="244" y="19"/>
                  </a:cubicBezTo>
                  <a:cubicBezTo>
                    <a:pt x="244" y="20"/>
                    <a:pt x="245" y="21"/>
                    <a:pt x="245" y="21"/>
                  </a:cubicBezTo>
                  <a:cubicBezTo>
                    <a:pt x="245" y="21"/>
                    <a:pt x="244" y="21"/>
                    <a:pt x="244" y="22"/>
                  </a:cubicBezTo>
                  <a:cubicBezTo>
                    <a:pt x="244" y="22"/>
                    <a:pt x="244" y="23"/>
                    <a:pt x="244" y="24"/>
                  </a:cubicBezTo>
                  <a:cubicBezTo>
                    <a:pt x="244" y="25"/>
                    <a:pt x="243" y="25"/>
                    <a:pt x="243" y="26"/>
                  </a:cubicBezTo>
                  <a:cubicBezTo>
                    <a:pt x="243" y="27"/>
                    <a:pt x="243" y="29"/>
                    <a:pt x="243" y="30"/>
                  </a:cubicBezTo>
                  <a:cubicBezTo>
                    <a:pt x="243" y="32"/>
                    <a:pt x="242" y="33"/>
                    <a:pt x="242" y="34"/>
                  </a:cubicBezTo>
                  <a:cubicBezTo>
                    <a:pt x="242" y="35"/>
                    <a:pt x="242" y="36"/>
                    <a:pt x="241" y="37"/>
                  </a:cubicBezTo>
                  <a:cubicBezTo>
                    <a:pt x="241" y="38"/>
                    <a:pt x="240" y="40"/>
                    <a:pt x="239" y="41"/>
                  </a:cubicBezTo>
                  <a:cubicBezTo>
                    <a:pt x="238" y="42"/>
                    <a:pt x="232" y="41"/>
                    <a:pt x="231" y="40"/>
                  </a:cubicBezTo>
                  <a:cubicBezTo>
                    <a:pt x="230" y="39"/>
                    <a:pt x="230" y="38"/>
                    <a:pt x="229" y="38"/>
                  </a:cubicBezTo>
                  <a:cubicBezTo>
                    <a:pt x="228" y="38"/>
                    <a:pt x="227" y="38"/>
                    <a:pt x="226" y="38"/>
                  </a:cubicBezTo>
                  <a:cubicBezTo>
                    <a:pt x="226" y="38"/>
                    <a:pt x="225" y="40"/>
                    <a:pt x="225" y="41"/>
                  </a:cubicBezTo>
                  <a:cubicBezTo>
                    <a:pt x="224" y="41"/>
                    <a:pt x="224" y="42"/>
                    <a:pt x="224" y="43"/>
                  </a:cubicBezTo>
                  <a:cubicBezTo>
                    <a:pt x="223" y="44"/>
                    <a:pt x="224" y="45"/>
                    <a:pt x="224" y="46"/>
                  </a:cubicBezTo>
                  <a:cubicBezTo>
                    <a:pt x="223" y="46"/>
                    <a:pt x="223" y="47"/>
                    <a:pt x="223" y="48"/>
                  </a:cubicBezTo>
                  <a:cubicBezTo>
                    <a:pt x="223" y="48"/>
                    <a:pt x="223" y="48"/>
                    <a:pt x="223" y="47"/>
                  </a:cubicBezTo>
                  <a:cubicBezTo>
                    <a:pt x="223" y="48"/>
                    <a:pt x="223" y="49"/>
                    <a:pt x="223" y="50"/>
                  </a:cubicBezTo>
                  <a:cubicBezTo>
                    <a:pt x="222" y="50"/>
                    <a:pt x="222" y="51"/>
                    <a:pt x="222" y="52"/>
                  </a:cubicBezTo>
                  <a:cubicBezTo>
                    <a:pt x="222" y="52"/>
                    <a:pt x="222" y="53"/>
                    <a:pt x="222" y="53"/>
                  </a:cubicBezTo>
                  <a:cubicBezTo>
                    <a:pt x="222" y="54"/>
                    <a:pt x="222" y="54"/>
                    <a:pt x="221" y="55"/>
                  </a:cubicBezTo>
                  <a:cubicBezTo>
                    <a:pt x="221" y="56"/>
                    <a:pt x="220" y="56"/>
                    <a:pt x="219" y="57"/>
                  </a:cubicBezTo>
                  <a:cubicBezTo>
                    <a:pt x="216" y="59"/>
                    <a:pt x="212" y="59"/>
                    <a:pt x="208" y="59"/>
                  </a:cubicBezTo>
                  <a:cubicBezTo>
                    <a:pt x="206" y="59"/>
                    <a:pt x="204" y="60"/>
                    <a:pt x="202" y="61"/>
                  </a:cubicBezTo>
                  <a:cubicBezTo>
                    <a:pt x="200" y="62"/>
                    <a:pt x="198" y="63"/>
                    <a:pt x="196" y="63"/>
                  </a:cubicBezTo>
                  <a:cubicBezTo>
                    <a:pt x="194" y="63"/>
                    <a:pt x="192" y="64"/>
                    <a:pt x="191" y="65"/>
                  </a:cubicBezTo>
                  <a:cubicBezTo>
                    <a:pt x="190" y="66"/>
                    <a:pt x="189" y="67"/>
                    <a:pt x="189" y="67"/>
                  </a:cubicBezTo>
                  <a:cubicBezTo>
                    <a:pt x="188" y="68"/>
                    <a:pt x="187" y="68"/>
                    <a:pt x="186" y="68"/>
                  </a:cubicBezTo>
                  <a:cubicBezTo>
                    <a:pt x="185" y="69"/>
                    <a:pt x="186" y="70"/>
                    <a:pt x="186" y="71"/>
                  </a:cubicBezTo>
                  <a:cubicBezTo>
                    <a:pt x="186" y="72"/>
                    <a:pt x="186" y="73"/>
                    <a:pt x="186" y="74"/>
                  </a:cubicBezTo>
                  <a:cubicBezTo>
                    <a:pt x="186" y="74"/>
                    <a:pt x="186" y="74"/>
                    <a:pt x="187" y="75"/>
                  </a:cubicBezTo>
                  <a:cubicBezTo>
                    <a:pt x="187" y="77"/>
                    <a:pt x="187" y="80"/>
                    <a:pt x="187" y="83"/>
                  </a:cubicBezTo>
                  <a:cubicBezTo>
                    <a:pt x="187" y="84"/>
                    <a:pt x="188" y="85"/>
                    <a:pt x="188" y="85"/>
                  </a:cubicBezTo>
                  <a:cubicBezTo>
                    <a:pt x="189" y="86"/>
                    <a:pt x="189" y="86"/>
                    <a:pt x="189" y="86"/>
                  </a:cubicBezTo>
                  <a:cubicBezTo>
                    <a:pt x="190" y="87"/>
                    <a:pt x="190" y="88"/>
                    <a:pt x="190" y="88"/>
                  </a:cubicBezTo>
                  <a:cubicBezTo>
                    <a:pt x="190" y="88"/>
                    <a:pt x="191" y="88"/>
                    <a:pt x="192" y="89"/>
                  </a:cubicBezTo>
                  <a:cubicBezTo>
                    <a:pt x="192" y="89"/>
                    <a:pt x="193" y="90"/>
                    <a:pt x="193" y="90"/>
                  </a:cubicBezTo>
                  <a:cubicBezTo>
                    <a:pt x="194" y="91"/>
                    <a:pt x="195" y="92"/>
                    <a:pt x="196" y="93"/>
                  </a:cubicBezTo>
                  <a:cubicBezTo>
                    <a:pt x="197" y="94"/>
                    <a:pt x="196" y="96"/>
                    <a:pt x="196" y="98"/>
                  </a:cubicBezTo>
                  <a:cubicBezTo>
                    <a:pt x="195" y="99"/>
                    <a:pt x="195" y="100"/>
                    <a:pt x="194" y="100"/>
                  </a:cubicBezTo>
                  <a:cubicBezTo>
                    <a:pt x="193" y="101"/>
                    <a:pt x="192" y="101"/>
                    <a:pt x="192" y="102"/>
                  </a:cubicBezTo>
                  <a:cubicBezTo>
                    <a:pt x="192" y="103"/>
                    <a:pt x="191" y="104"/>
                    <a:pt x="191" y="105"/>
                  </a:cubicBezTo>
                  <a:cubicBezTo>
                    <a:pt x="191" y="105"/>
                    <a:pt x="192" y="105"/>
                    <a:pt x="192" y="106"/>
                  </a:cubicBezTo>
                  <a:cubicBezTo>
                    <a:pt x="192" y="107"/>
                    <a:pt x="192" y="107"/>
                    <a:pt x="193" y="108"/>
                  </a:cubicBezTo>
                  <a:cubicBezTo>
                    <a:pt x="195" y="110"/>
                    <a:pt x="197" y="110"/>
                    <a:pt x="199" y="111"/>
                  </a:cubicBezTo>
                  <a:cubicBezTo>
                    <a:pt x="202" y="112"/>
                    <a:pt x="200" y="115"/>
                    <a:pt x="199" y="116"/>
                  </a:cubicBezTo>
                  <a:cubicBezTo>
                    <a:pt x="199" y="117"/>
                    <a:pt x="199" y="118"/>
                    <a:pt x="199" y="119"/>
                  </a:cubicBezTo>
                  <a:cubicBezTo>
                    <a:pt x="199" y="120"/>
                    <a:pt x="199" y="121"/>
                    <a:pt x="198" y="122"/>
                  </a:cubicBezTo>
                  <a:cubicBezTo>
                    <a:pt x="197" y="123"/>
                    <a:pt x="197" y="123"/>
                    <a:pt x="196" y="124"/>
                  </a:cubicBezTo>
                  <a:cubicBezTo>
                    <a:pt x="195" y="124"/>
                    <a:pt x="193" y="124"/>
                    <a:pt x="192" y="124"/>
                  </a:cubicBezTo>
                  <a:cubicBezTo>
                    <a:pt x="191" y="124"/>
                    <a:pt x="191" y="123"/>
                    <a:pt x="190" y="123"/>
                  </a:cubicBezTo>
                  <a:cubicBezTo>
                    <a:pt x="189" y="123"/>
                    <a:pt x="187" y="124"/>
                    <a:pt x="186" y="122"/>
                  </a:cubicBezTo>
                  <a:cubicBezTo>
                    <a:pt x="186" y="122"/>
                    <a:pt x="186" y="121"/>
                    <a:pt x="186" y="121"/>
                  </a:cubicBezTo>
                  <a:cubicBezTo>
                    <a:pt x="186" y="120"/>
                    <a:pt x="185" y="118"/>
                    <a:pt x="184" y="117"/>
                  </a:cubicBezTo>
                  <a:cubicBezTo>
                    <a:pt x="183" y="116"/>
                    <a:pt x="182" y="114"/>
                    <a:pt x="181" y="113"/>
                  </a:cubicBezTo>
                  <a:cubicBezTo>
                    <a:pt x="180" y="113"/>
                    <a:pt x="181" y="113"/>
                    <a:pt x="179" y="112"/>
                  </a:cubicBezTo>
                  <a:cubicBezTo>
                    <a:pt x="177" y="112"/>
                    <a:pt x="175" y="114"/>
                    <a:pt x="172" y="114"/>
                  </a:cubicBezTo>
                  <a:cubicBezTo>
                    <a:pt x="171" y="114"/>
                    <a:pt x="168" y="115"/>
                    <a:pt x="167" y="114"/>
                  </a:cubicBezTo>
                  <a:cubicBezTo>
                    <a:pt x="166" y="113"/>
                    <a:pt x="166" y="112"/>
                    <a:pt x="165" y="111"/>
                  </a:cubicBezTo>
                  <a:cubicBezTo>
                    <a:pt x="164" y="111"/>
                    <a:pt x="161" y="110"/>
                    <a:pt x="160" y="110"/>
                  </a:cubicBezTo>
                  <a:cubicBezTo>
                    <a:pt x="158" y="110"/>
                    <a:pt x="156" y="110"/>
                    <a:pt x="154" y="110"/>
                  </a:cubicBezTo>
                  <a:cubicBezTo>
                    <a:pt x="153" y="110"/>
                    <a:pt x="151" y="110"/>
                    <a:pt x="151" y="111"/>
                  </a:cubicBezTo>
                  <a:cubicBezTo>
                    <a:pt x="150" y="114"/>
                    <a:pt x="156" y="116"/>
                    <a:pt x="153" y="118"/>
                  </a:cubicBezTo>
                  <a:cubicBezTo>
                    <a:pt x="152" y="118"/>
                    <a:pt x="152" y="118"/>
                    <a:pt x="151" y="118"/>
                  </a:cubicBezTo>
                  <a:cubicBezTo>
                    <a:pt x="150" y="118"/>
                    <a:pt x="149" y="118"/>
                    <a:pt x="149" y="119"/>
                  </a:cubicBezTo>
                  <a:cubicBezTo>
                    <a:pt x="148" y="119"/>
                    <a:pt x="148" y="119"/>
                    <a:pt x="147" y="119"/>
                  </a:cubicBezTo>
                  <a:cubicBezTo>
                    <a:pt x="144" y="119"/>
                    <a:pt x="142" y="119"/>
                    <a:pt x="140" y="119"/>
                  </a:cubicBezTo>
                  <a:cubicBezTo>
                    <a:pt x="136" y="118"/>
                    <a:pt x="132" y="118"/>
                    <a:pt x="129" y="118"/>
                  </a:cubicBezTo>
                  <a:cubicBezTo>
                    <a:pt x="127" y="118"/>
                    <a:pt x="126" y="118"/>
                    <a:pt x="126" y="119"/>
                  </a:cubicBezTo>
                  <a:cubicBezTo>
                    <a:pt x="125" y="121"/>
                    <a:pt x="126" y="122"/>
                    <a:pt x="126" y="123"/>
                  </a:cubicBezTo>
                  <a:cubicBezTo>
                    <a:pt x="125" y="125"/>
                    <a:pt x="123" y="124"/>
                    <a:pt x="122" y="124"/>
                  </a:cubicBezTo>
                  <a:cubicBezTo>
                    <a:pt x="119" y="124"/>
                    <a:pt x="115" y="123"/>
                    <a:pt x="113" y="125"/>
                  </a:cubicBezTo>
                  <a:cubicBezTo>
                    <a:pt x="112" y="126"/>
                    <a:pt x="112" y="127"/>
                    <a:pt x="111" y="128"/>
                  </a:cubicBezTo>
                  <a:cubicBezTo>
                    <a:pt x="110" y="129"/>
                    <a:pt x="109" y="131"/>
                    <a:pt x="108" y="132"/>
                  </a:cubicBezTo>
                  <a:cubicBezTo>
                    <a:pt x="106" y="132"/>
                    <a:pt x="105" y="130"/>
                    <a:pt x="103" y="131"/>
                  </a:cubicBezTo>
                  <a:cubicBezTo>
                    <a:pt x="102" y="131"/>
                    <a:pt x="101" y="132"/>
                    <a:pt x="99" y="133"/>
                  </a:cubicBezTo>
                  <a:cubicBezTo>
                    <a:pt x="97" y="133"/>
                    <a:pt x="94" y="133"/>
                    <a:pt x="91" y="133"/>
                  </a:cubicBezTo>
                  <a:cubicBezTo>
                    <a:pt x="92" y="133"/>
                    <a:pt x="88" y="133"/>
                    <a:pt x="87" y="132"/>
                  </a:cubicBezTo>
                  <a:cubicBezTo>
                    <a:pt x="87" y="130"/>
                    <a:pt x="81" y="128"/>
                    <a:pt x="79" y="128"/>
                  </a:cubicBezTo>
                  <a:cubicBezTo>
                    <a:pt x="79" y="128"/>
                    <a:pt x="79" y="128"/>
                    <a:pt x="79" y="128"/>
                  </a:cubicBezTo>
                  <a:cubicBezTo>
                    <a:pt x="77" y="128"/>
                    <a:pt x="77" y="126"/>
                    <a:pt x="76" y="125"/>
                  </a:cubicBezTo>
                  <a:cubicBezTo>
                    <a:pt x="74" y="122"/>
                    <a:pt x="71" y="123"/>
                    <a:pt x="68" y="123"/>
                  </a:cubicBezTo>
                  <a:cubicBezTo>
                    <a:pt x="64" y="124"/>
                    <a:pt x="60" y="122"/>
                    <a:pt x="56" y="123"/>
                  </a:cubicBezTo>
                  <a:cubicBezTo>
                    <a:pt x="53" y="124"/>
                    <a:pt x="53" y="125"/>
                    <a:pt x="53" y="128"/>
                  </a:cubicBezTo>
                  <a:cubicBezTo>
                    <a:pt x="54" y="131"/>
                    <a:pt x="58" y="133"/>
                    <a:pt x="57" y="137"/>
                  </a:cubicBezTo>
                  <a:cubicBezTo>
                    <a:pt x="57" y="137"/>
                    <a:pt x="57" y="138"/>
                    <a:pt x="56" y="138"/>
                  </a:cubicBezTo>
                  <a:cubicBezTo>
                    <a:pt x="56" y="139"/>
                    <a:pt x="55" y="141"/>
                    <a:pt x="54" y="141"/>
                  </a:cubicBezTo>
                  <a:cubicBezTo>
                    <a:pt x="50" y="143"/>
                    <a:pt x="49" y="141"/>
                    <a:pt x="46" y="139"/>
                  </a:cubicBezTo>
                  <a:cubicBezTo>
                    <a:pt x="44" y="138"/>
                    <a:pt x="41" y="137"/>
                    <a:pt x="40" y="135"/>
                  </a:cubicBezTo>
                  <a:cubicBezTo>
                    <a:pt x="39" y="134"/>
                    <a:pt x="39" y="135"/>
                    <a:pt x="39" y="134"/>
                  </a:cubicBezTo>
                  <a:cubicBezTo>
                    <a:pt x="39" y="133"/>
                    <a:pt x="39" y="132"/>
                    <a:pt x="39" y="131"/>
                  </a:cubicBezTo>
                  <a:cubicBezTo>
                    <a:pt x="38" y="131"/>
                    <a:pt x="38" y="131"/>
                    <a:pt x="38" y="130"/>
                  </a:cubicBezTo>
                  <a:cubicBezTo>
                    <a:pt x="37" y="129"/>
                    <a:pt x="35" y="130"/>
                    <a:pt x="34" y="130"/>
                  </a:cubicBezTo>
                  <a:cubicBezTo>
                    <a:pt x="32" y="129"/>
                    <a:pt x="32" y="129"/>
                    <a:pt x="31" y="128"/>
                  </a:cubicBezTo>
                  <a:cubicBezTo>
                    <a:pt x="30" y="126"/>
                    <a:pt x="30" y="124"/>
                    <a:pt x="28" y="122"/>
                  </a:cubicBezTo>
                  <a:cubicBezTo>
                    <a:pt x="27" y="121"/>
                    <a:pt x="25" y="122"/>
                    <a:pt x="24" y="122"/>
                  </a:cubicBezTo>
                  <a:cubicBezTo>
                    <a:pt x="21" y="122"/>
                    <a:pt x="19" y="122"/>
                    <a:pt x="16" y="122"/>
                  </a:cubicBezTo>
                  <a:cubicBezTo>
                    <a:pt x="16" y="123"/>
                    <a:pt x="15" y="123"/>
                    <a:pt x="14" y="124"/>
                  </a:cubicBezTo>
                  <a:cubicBezTo>
                    <a:pt x="14" y="126"/>
                    <a:pt x="13" y="127"/>
                    <a:pt x="13" y="128"/>
                  </a:cubicBezTo>
                  <a:cubicBezTo>
                    <a:pt x="13" y="130"/>
                    <a:pt x="13" y="132"/>
                    <a:pt x="13" y="134"/>
                  </a:cubicBezTo>
                  <a:cubicBezTo>
                    <a:pt x="13" y="135"/>
                    <a:pt x="13" y="136"/>
                    <a:pt x="14" y="137"/>
                  </a:cubicBezTo>
                  <a:cubicBezTo>
                    <a:pt x="14" y="137"/>
                    <a:pt x="15" y="138"/>
                    <a:pt x="14" y="139"/>
                  </a:cubicBezTo>
                  <a:cubicBezTo>
                    <a:pt x="14" y="140"/>
                    <a:pt x="12" y="140"/>
                    <a:pt x="10" y="141"/>
                  </a:cubicBezTo>
                  <a:cubicBezTo>
                    <a:pt x="12" y="141"/>
                    <a:pt x="12" y="141"/>
                    <a:pt x="12" y="141"/>
                  </a:cubicBezTo>
                  <a:cubicBezTo>
                    <a:pt x="12" y="142"/>
                    <a:pt x="12" y="143"/>
                    <a:pt x="13" y="143"/>
                  </a:cubicBezTo>
                  <a:cubicBezTo>
                    <a:pt x="13" y="144"/>
                    <a:pt x="13" y="144"/>
                    <a:pt x="13" y="145"/>
                  </a:cubicBezTo>
                  <a:cubicBezTo>
                    <a:pt x="14" y="146"/>
                    <a:pt x="13" y="148"/>
                    <a:pt x="13" y="150"/>
                  </a:cubicBezTo>
                  <a:cubicBezTo>
                    <a:pt x="12" y="151"/>
                    <a:pt x="12" y="153"/>
                    <a:pt x="10" y="154"/>
                  </a:cubicBezTo>
                  <a:cubicBezTo>
                    <a:pt x="10" y="155"/>
                    <a:pt x="9" y="155"/>
                    <a:pt x="8" y="155"/>
                  </a:cubicBezTo>
                  <a:cubicBezTo>
                    <a:pt x="7" y="155"/>
                    <a:pt x="6" y="155"/>
                    <a:pt x="5" y="154"/>
                  </a:cubicBezTo>
                  <a:cubicBezTo>
                    <a:pt x="5" y="155"/>
                    <a:pt x="4" y="155"/>
                    <a:pt x="4" y="155"/>
                  </a:cubicBezTo>
                  <a:cubicBezTo>
                    <a:pt x="2" y="157"/>
                    <a:pt x="0" y="157"/>
                    <a:pt x="1" y="161"/>
                  </a:cubicBezTo>
                  <a:cubicBezTo>
                    <a:pt x="1" y="164"/>
                    <a:pt x="3" y="163"/>
                    <a:pt x="6" y="164"/>
                  </a:cubicBezTo>
                  <a:cubicBezTo>
                    <a:pt x="7" y="164"/>
                    <a:pt x="8" y="164"/>
                    <a:pt x="9" y="164"/>
                  </a:cubicBezTo>
                  <a:cubicBezTo>
                    <a:pt x="10" y="164"/>
                    <a:pt x="11" y="164"/>
                    <a:pt x="12" y="164"/>
                  </a:cubicBezTo>
                  <a:cubicBezTo>
                    <a:pt x="13" y="164"/>
                    <a:pt x="15" y="164"/>
                    <a:pt x="16" y="164"/>
                  </a:cubicBezTo>
                  <a:cubicBezTo>
                    <a:pt x="18" y="164"/>
                    <a:pt x="18" y="164"/>
                    <a:pt x="19" y="163"/>
                  </a:cubicBezTo>
                  <a:cubicBezTo>
                    <a:pt x="20" y="163"/>
                    <a:pt x="21" y="163"/>
                    <a:pt x="21" y="163"/>
                  </a:cubicBezTo>
                  <a:cubicBezTo>
                    <a:pt x="22" y="164"/>
                    <a:pt x="22" y="164"/>
                    <a:pt x="22" y="164"/>
                  </a:cubicBezTo>
                  <a:cubicBezTo>
                    <a:pt x="24" y="165"/>
                    <a:pt x="26" y="165"/>
                    <a:pt x="26" y="168"/>
                  </a:cubicBezTo>
                  <a:cubicBezTo>
                    <a:pt x="26" y="170"/>
                    <a:pt x="26" y="171"/>
                    <a:pt x="28" y="172"/>
                  </a:cubicBezTo>
                  <a:cubicBezTo>
                    <a:pt x="28" y="173"/>
                    <a:pt x="29" y="173"/>
                    <a:pt x="30" y="173"/>
                  </a:cubicBezTo>
                  <a:cubicBezTo>
                    <a:pt x="30" y="174"/>
                    <a:pt x="31" y="175"/>
                    <a:pt x="32" y="175"/>
                  </a:cubicBezTo>
                  <a:cubicBezTo>
                    <a:pt x="35" y="176"/>
                    <a:pt x="37" y="177"/>
                    <a:pt x="40" y="177"/>
                  </a:cubicBezTo>
                  <a:cubicBezTo>
                    <a:pt x="43" y="177"/>
                    <a:pt x="43" y="176"/>
                    <a:pt x="44" y="174"/>
                  </a:cubicBezTo>
                  <a:cubicBezTo>
                    <a:pt x="45" y="173"/>
                    <a:pt x="44" y="171"/>
                    <a:pt x="46" y="170"/>
                  </a:cubicBezTo>
                  <a:cubicBezTo>
                    <a:pt x="47" y="169"/>
                    <a:pt x="48" y="169"/>
                    <a:pt x="49" y="169"/>
                  </a:cubicBezTo>
                  <a:cubicBezTo>
                    <a:pt x="50" y="168"/>
                    <a:pt x="50" y="167"/>
                    <a:pt x="51" y="166"/>
                  </a:cubicBezTo>
                  <a:cubicBezTo>
                    <a:pt x="52" y="166"/>
                    <a:pt x="55" y="168"/>
                    <a:pt x="56" y="169"/>
                  </a:cubicBezTo>
                  <a:cubicBezTo>
                    <a:pt x="58" y="171"/>
                    <a:pt x="58" y="173"/>
                    <a:pt x="58" y="175"/>
                  </a:cubicBezTo>
                  <a:cubicBezTo>
                    <a:pt x="59" y="176"/>
                    <a:pt x="59" y="176"/>
                    <a:pt x="59" y="177"/>
                  </a:cubicBezTo>
                  <a:cubicBezTo>
                    <a:pt x="61" y="177"/>
                    <a:pt x="62" y="177"/>
                    <a:pt x="63" y="177"/>
                  </a:cubicBezTo>
                  <a:cubicBezTo>
                    <a:pt x="64" y="177"/>
                    <a:pt x="65" y="177"/>
                    <a:pt x="66" y="177"/>
                  </a:cubicBezTo>
                  <a:cubicBezTo>
                    <a:pt x="67" y="177"/>
                    <a:pt x="69" y="178"/>
                    <a:pt x="70" y="178"/>
                  </a:cubicBezTo>
                  <a:cubicBezTo>
                    <a:pt x="71" y="178"/>
                    <a:pt x="72" y="178"/>
                    <a:pt x="72" y="179"/>
                  </a:cubicBezTo>
                  <a:cubicBezTo>
                    <a:pt x="73" y="180"/>
                    <a:pt x="72" y="181"/>
                    <a:pt x="73" y="182"/>
                  </a:cubicBezTo>
                  <a:cubicBezTo>
                    <a:pt x="73" y="183"/>
                    <a:pt x="75" y="183"/>
                    <a:pt x="76" y="183"/>
                  </a:cubicBezTo>
                  <a:cubicBezTo>
                    <a:pt x="76" y="183"/>
                    <a:pt x="78" y="183"/>
                    <a:pt x="78" y="183"/>
                  </a:cubicBezTo>
                  <a:cubicBezTo>
                    <a:pt x="79" y="184"/>
                    <a:pt x="79" y="184"/>
                    <a:pt x="80" y="184"/>
                  </a:cubicBezTo>
                  <a:cubicBezTo>
                    <a:pt x="80" y="185"/>
                    <a:pt x="81" y="185"/>
                    <a:pt x="82" y="185"/>
                  </a:cubicBezTo>
                  <a:cubicBezTo>
                    <a:pt x="83" y="185"/>
                    <a:pt x="85" y="185"/>
                    <a:pt x="87" y="185"/>
                  </a:cubicBezTo>
                  <a:cubicBezTo>
                    <a:pt x="89" y="184"/>
                    <a:pt x="89" y="182"/>
                    <a:pt x="89" y="180"/>
                  </a:cubicBezTo>
                  <a:cubicBezTo>
                    <a:pt x="90" y="179"/>
                    <a:pt x="91" y="178"/>
                    <a:pt x="92" y="176"/>
                  </a:cubicBezTo>
                  <a:cubicBezTo>
                    <a:pt x="92" y="175"/>
                    <a:pt x="92" y="174"/>
                    <a:pt x="92" y="173"/>
                  </a:cubicBezTo>
                  <a:cubicBezTo>
                    <a:pt x="92" y="171"/>
                    <a:pt x="92" y="171"/>
                    <a:pt x="93" y="170"/>
                  </a:cubicBezTo>
                  <a:cubicBezTo>
                    <a:pt x="93" y="169"/>
                    <a:pt x="93" y="169"/>
                    <a:pt x="95" y="168"/>
                  </a:cubicBezTo>
                  <a:cubicBezTo>
                    <a:pt x="96" y="168"/>
                    <a:pt x="97" y="167"/>
                    <a:pt x="99" y="167"/>
                  </a:cubicBezTo>
                  <a:cubicBezTo>
                    <a:pt x="100" y="167"/>
                    <a:pt x="101" y="167"/>
                    <a:pt x="102" y="167"/>
                  </a:cubicBezTo>
                  <a:cubicBezTo>
                    <a:pt x="107" y="167"/>
                    <a:pt x="112" y="168"/>
                    <a:pt x="117" y="168"/>
                  </a:cubicBezTo>
                  <a:cubicBezTo>
                    <a:pt x="118" y="168"/>
                    <a:pt x="119" y="168"/>
                    <a:pt x="120" y="168"/>
                  </a:cubicBezTo>
                  <a:cubicBezTo>
                    <a:pt x="121" y="167"/>
                    <a:pt x="122" y="166"/>
                    <a:pt x="123" y="166"/>
                  </a:cubicBezTo>
                  <a:cubicBezTo>
                    <a:pt x="125" y="165"/>
                    <a:pt x="126" y="166"/>
                    <a:pt x="127" y="167"/>
                  </a:cubicBezTo>
                  <a:cubicBezTo>
                    <a:pt x="129" y="169"/>
                    <a:pt x="132" y="166"/>
                    <a:pt x="134" y="165"/>
                  </a:cubicBezTo>
                  <a:cubicBezTo>
                    <a:pt x="136" y="163"/>
                    <a:pt x="139" y="162"/>
                    <a:pt x="142" y="161"/>
                  </a:cubicBezTo>
                  <a:cubicBezTo>
                    <a:pt x="143" y="160"/>
                    <a:pt x="145" y="159"/>
                    <a:pt x="147" y="159"/>
                  </a:cubicBezTo>
                  <a:cubicBezTo>
                    <a:pt x="149" y="159"/>
                    <a:pt x="152" y="159"/>
                    <a:pt x="152" y="162"/>
                  </a:cubicBezTo>
                  <a:cubicBezTo>
                    <a:pt x="152" y="163"/>
                    <a:pt x="150" y="164"/>
                    <a:pt x="149" y="165"/>
                  </a:cubicBezTo>
                  <a:cubicBezTo>
                    <a:pt x="149" y="165"/>
                    <a:pt x="147" y="165"/>
                    <a:pt x="147" y="165"/>
                  </a:cubicBezTo>
                  <a:cubicBezTo>
                    <a:pt x="146" y="166"/>
                    <a:pt x="146" y="167"/>
                    <a:pt x="146" y="168"/>
                  </a:cubicBezTo>
                  <a:cubicBezTo>
                    <a:pt x="146" y="169"/>
                    <a:pt x="145" y="169"/>
                    <a:pt x="147" y="171"/>
                  </a:cubicBezTo>
                  <a:cubicBezTo>
                    <a:pt x="147" y="171"/>
                    <a:pt x="148" y="172"/>
                    <a:pt x="149" y="173"/>
                  </a:cubicBezTo>
                  <a:cubicBezTo>
                    <a:pt x="150" y="174"/>
                    <a:pt x="151" y="175"/>
                    <a:pt x="152" y="176"/>
                  </a:cubicBezTo>
                  <a:cubicBezTo>
                    <a:pt x="154" y="177"/>
                    <a:pt x="154" y="179"/>
                    <a:pt x="155" y="181"/>
                  </a:cubicBezTo>
                  <a:cubicBezTo>
                    <a:pt x="156" y="183"/>
                    <a:pt x="158" y="185"/>
                    <a:pt x="160" y="186"/>
                  </a:cubicBezTo>
                  <a:cubicBezTo>
                    <a:pt x="163" y="189"/>
                    <a:pt x="168" y="192"/>
                    <a:pt x="172" y="194"/>
                  </a:cubicBezTo>
                  <a:cubicBezTo>
                    <a:pt x="173" y="194"/>
                    <a:pt x="174" y="194"/>
                    <a:pt x="175" y="194"/>
                  </a:cubicBezTo>
                  <a:cubicBezTo>
                    <a:pt x="178" y="194"/>
                    <a:pt x="180" y="194"/>
                    <a:pt x="183" y="195"/>
                  </a:cubicBezTo>
                  <a:cubicBezTo>
                    <a:pt x="185" y="195"/>
                    <a:pt x="187" y="195"/>
                    <a:pt x="189" y="196"/>
                  </a:cubicBezTo>
                  <a:cubicBezTo>
                    <a:pt x="190" y="196"/>
                    <a:pt x="192" y="196"/>
                    <a:pt x="193" y="196"/>
                  </a:cubicBezTo>
                  <a:cubicBezTo>
                    <a:pt x="195" y="197"/>
                    <a:pt x="196" y="198"/>
                    <a:pt x="197" y="198"/>
                  </a:cubicBezTo>
                  <a:cubicBezTo>
                    <a:pt x="201" y="200"/>
                    <a:pt x="205" y="200"/>
                    <a:pt x="209" y="201"/>
                  </a:cubicBezTo>
                  <a:cubicBezTo>
                    <a:pt x="212" y="201"/>
                    <a:pt x="214" y="201"/>
                    <a:pt x="217" y="201"/>
                  </a:cubicBezTo>
                  <a:cubicBezTo>
                    <a:pt x="220" y="201"/>
                    <a:pt x="224" y="201"/>
                    <a:pt x="227" y="201"/>
                  </a:cubicBezTo>
                  <a:cubicBezTo>
                    <a:pt x="229" y="201"/>
                    <a:pt x="230" y="202"/>
                    <a:pt x="232" y="202"/>
                  </a:cubicBezTo>
                  <a:cubicBezTo>
                    <a:pt x="233" y="202"/>
                    <a:pt x="234" y="202"/>
                    <a:pt x="235" y="203"/>
                  </a:cubicBezTo>
                  <a:cubicBezTo>
                    <a:pt x="235" y="203"/>
                    <a:pt x="236" y="202"/>
                    <a:pt x="236" y="203"/>
                  </a:cubicBezTo>
                  <a:cubicBezTo>
                    <a:pt x="238" y="203"/>
                    <a:pt x="239" y="204"/>
                    <a:pt x="240" y="204"/>
                  </a:cubicBezTo>
                  <a:cubicBezTo>
                    <a:pt x="245" y="206"/>
                    <a:pt x="250" y="205"/>
                    <a:pt x="255" y="206"/>
                  </a:cubicBezTo>
                  <a:cubicBezTo>
                    <a:pt x="255" y="206"/>
                    <a:pt x="255" y="206"/>
                    <a:pt x="255" y="206"/>
                  </a:cubicBezTo>
                  <a:cubicBezTo>
                    <a:pt x="256" y="207"/>
                    <a:pt x="256" y="207"/>
                    <a:pt x="256" y="207"/>
                  </a:cubicBezTo>
                  <a:cubicBezTo>
                    <a:pt x="256" y="207"/>
                    <a:pt x="256" y="207"/>
                    <a:pt x="256" y="207"/>
                  </a:cubicBezTo>
                  <a:cubicBezTo>
                    <a:pt x="255" y="207"/>
                    <a:pt x="255" y="208"/>
                    <a:pt x="254" y="208"/>
                  </a:cubicBezTo>
                  <a:cubicBezTo>
                    <a:pt x="255" y="208"/>
                    <a:pt x="256" y="208"/>
                    <a:pt x="257" y="208"/>
                  </a:cubicBezTo>
                  <a:cubicBezTo>
                    <a:pt x="259" y="209"/>
                    <a:pt x="262" y="209"/>
                    <a:pt x="264" y="209"/>
                  </a:cubicBezTo>
                  <a:cubicBezTo>
                    <a:pt x="264" y="210"/>
                    <a:pt x="266" y="209"/>
                    <a:pt x="267" y="210"/>
                  </a:cubicBezTo>
                  <a:cubicBezTo>
                    <a:pt x="267" y="210"/>
                    <a:pt x="267" y="210"/>
                    <a:pt x="267" y="210"/>
                  </a:cubicBezTo>
                  <a:cubicBezTo>
                    <a:pt x="268" y="211"/>
                    <a:pt x="269" y="211"/>
                    <a:pt x="270" y="211"/>
                  </a:cubicBezTo>
                  <a:cubicBezTo>
                    <a:pt x="272" y="212"/>
                    <a:pt x="274" y="213"/>
                    <a:pt x="276" y="213"/>
                  </a:cubicBezTo>
                  <a:cubicBezTo>
                    <a:pt x="279" y="212"/>
                    <a:pt x="278" y="209"/>
                    <a:pt x="279" y="207"/>
                  </a:cubicBezTo>
                  <a:cubicBezTo>
                    <a:pt x="280" y="207"/>
                    <a:pt x="280" y="206"/>
                    <a:pt x="281" y="205"/>
                  </a:cubicBezTo>
                  <a:cubicBezTo>
                    <a:pt x="281" y="205"/>
                    <a:pt x="282" y="204"/>
                    <a:pt x="283" y="204"/>
                  </a:cubicBezTo>
                  <a:cubicBezTo>
                    <a:pt x="283" y="203"/>
                    <a:pt x="284" y="204"/>
                    <a:pt x="285" y="204"/>
                  </a:cubicBezTo>
                  <a:cubicBezTo>
                    <a:pt x="286" y="204"/>
                    <a:pt x="287" y="203"/>
                    <a:pt x="288" y="202"/>
                  </a:cubicBezTo>
                  <a:cubicBezTo>
                    <a:pt x="288" y="201"/>
                    <a:pt x="288" y="201"/>
                    <a:pt x="289" y="200"/>
                  </a:cubicBezTo>
                  <a:cubicBezTo>
                    <a:pt x="289" y="200"/>
                    <a:pt x="290" y="200"/>
                    <a:pt x="290" y="199"/>
                  </a:cubicBezTo>
                  <a:cubicBezTo>
                    <a:pt x="290" y="199"/>
                    <a:pt x="291" y="198"/>
                    <a:pt x="291" y="197"/>
                  </a:cubicBezTo>
                  <a:cubicBezTo>
                    <a:pt x="292" y="195"/>
                    <a:pt x="295" y="195"/>
                    <a:pt x="297" y="195"/>
                  </a:cubicBezTo>
                  <a:cubicBezTo>
                    <a:pt x="300" y="194"/>
                    <a:pt x="302" y="194"/>
                    <a:pt x="304" y="193"/>
                  </a:cubicBezTo>
                  <a:cubicBezTo>
                    <a:pt x="306" y="192"/>
                    <a:pt x="307" y="191"/>
                    <a:pt x="309" y="192"/>
                  </a:cubicBezTo>
                  <a:cubicBezTo>
                    <a:pt x="310" y="192"/>
                    <a:pt x="311" y="193"/>
                    <a:pt x="312" y="193"/>
                  </a:cubicBezTo>
                  <a:cubicBezTo>
                    <a:pt x="314" y="193"/>
                    <a:pt x="316" y="193"/>
                    <a:pt x="318" y="193"/>
                  </a:cubicBezTo>
                  <a:cubicBezTo>
                    <a:pt x="318" y="194"/>
                    <a:pt x="318" y="194"/>
                    <a:pt x="319" y="194"/>
                  </a:cubicBezTo>
                  <a:cubicBezTo>
                    <a:pt x="320" y="194"/>
                    <a:pt x="322" y="193"/>
                    <a:pt x="323" y="194"/>
                  </a:cubicBezTo>
                  <a:cubicBezTo>
                    <a:pt x="325" y="194"/>
                    <a:pt x="325" y="195"/>
                    <a:pt x="326" y="195"/>
                  </a:cubicBezTo>
                  <a:cubicBezTo>
                    <a:pt x="326" y="192"/>
                    <a:pt x="328" y="190"/>
                    <a:pt x="329" y="188"/>
                  </a:cubicBezTo>
                  <a:cubicBezTo>
                    <a:pt x="329" y="187"/>
                    <a:pt x="329" y="187"/>
                    <a:pt x="330" y="187"/>
                  </a:cubicBezTo>
                  <a:cubicBezTo>
                    <a:pt x="330" y="187"/>
                    <a:pt x="331" y="187"/>
                    <a:pt x="331" y="187"/>
                  </a:cubicBezTo>
                  <a:cubicBezTo>
                    <a:pt x="332" y="186"/>
                    <a:pt x="331" y="187"/>
                    <a:pt x="332" y="186"/>
                  </a:cubicBezTo>
                  <a:cubicBezTo>
                    <a:pt x="333" y="185"/>
                    <a:pt x="335" y="182"/>
                    <a:pt x="336" y="183"/>
                  </a:cubicBezTo>
                  <a:cubicBezTo>
                    <a:pt x="338" y="184"/>
                    <a:pt x="336" y="187"/>
                    <a:pt x="338" y="189"/>
                  </a:cubicBezTo>
                  <a:cubicBezTo>
                    <a:pt x="340" y="190"/>
                    <a:pt x="343" y="189"/>
                    <a:pt x="345" y="190"/>
                  </a:cubicBezTo>
                  <a:cubicBezTo>
                    <a:pt x="348" y="190"/>
                    <a:pt x="351" y="190"/>
                    <a:pt x="352" y="187"/>
                  </a:cubicBezTo>
                  <a:cubicBezTo>
                    <a:pt x="353" y="185"/>
                    <a:pt x="353" y="183"/>
                    <a:pt x="353" y="181"/>
                  </a:cubicBezTo>
                  <a:cubicBezTo>
                    <a:pt x="353" y="178"/>
                    <a:pt x="354" y="176"/>
                    <a:pt x="356" y="175"/>
                  </a:cubicBezTo>
                  <a:cubicBezTo>
                    <a:pt x="357" y="174"/>
                    <a:pt x="359" y="175"/>
                    <a:pt x="360" y="173"/>
                  </a:cubicBezTo>
                  <a:cubicBezTo>
                    <a:pt x="361" y="173"/>
                    <a:pt x="361" y="172"/>
                    <a:pt x="362" y="172"/>
                  </a:cubicBezTo>
                  <a:cubicBezTo>
                    <a:pt x="363" y="171"/>
                    <a:pt x="363" y="171"/>
                    <a:pt x="364" y="170"/>
                  </a:cubicBezTo>
                  <a:cubicBezTo>
                    <a:pt x="365" y="167"/>
                    <a:pt x="366" y="167"/>
                    <a:pt x="368" y="166"/>
                  </a:cubicBezTo>
                  <a:cubicBezTo>
                    <a:pt x="370" y="165"/>
                    <a:pt x="370" y="164"/>
                    <a:pt x="372" y="164"/>
                  </a:cubicBezTo>
                  <a:cubicBezTo>
                    <a:pt x="374" y="164"/>
                    <a:pt x="375" y="163"/>
                    <a:pt x="376" y="163"/>
                  </a:cubicBezTo>
                  <a:cubicBezTo>
                    <a:pt x="378" y="163"/>
                    <a:pt x="379" y="163"/>
                    <a:pt x="379" y="161"/>
                  </a:cubicBezTo>
                  <a:cubicBezTo>
                    <a:pt x="379" y="160"/>
                    <a:pt x="379" y="160"/>
                    <a:pt x="379" y="159"/>
                  </a:cubicBezTo>
                  <a:cubicBezTo>
                    <a:pt x="379" y="158"/>
                    <a:pt x="380" y="157"/>
                    <a:pt x="380" y="156"/>
                  </a:cubicBezTo>
                  <a:cubicBezTo>
                    <a:pt x="380" y="156"/>
                    <a:pt x="380" y="155"/>
                    <a:pt x="380" y="154"/>
                  </a:cubicBezTo>
                  <a:cubicBezTo>
                    <a:pt x="380" y="152"/>
                    <a:pt x="380" y="152"/>
                    <a:pt x="379" y="152"/>
                  </a:cubicBezTo>
                  <a:cubicBezTo>
                    <a:pt x="377" y="151"/>
                    <a:pt x="377" y="151"/>
                    <a:pt x="376" y="149"/>
                  </a:cubicBezTo>
                  <a:cubicBezTo>
                    <a:pt x="376" y="149"/>
                    <a:pt x="376" y="148"/>
                    <a:pt x="376" y="147"/>
                  </a:cubicBezTo>
                  <a:cubicBezTo>
                    <a:pt x="376" y="147"/>
                    <a:pt x="375" y="146"/>
                    <a:pt x="376" y="145"/>
                  </a:cubicBezTo>
                  <a:cubicBezTo>
                    <a:pt x="376" y="144"/>
                    <a:pt x="378" y="142"/>
                    <a:pt x="379" y="142"/>
                  </a:cubicBezTo>
                  <a:cubicBezTo>
                    <a:pt x="379" y="142"/>
                    <a:pt x="381" y="141"/>
                    <a:pt x="381" y="141"/>
                  </a:cubicBezTo>
                  <a:cubicBezTo>
                    <a:pt x="382" y="138"/>
                    <a:pt x="378" y="139"/>
                    <a:pt x="378" y="138"/>
                  </a:cubicBezTo>
                  <a:cubicBezTo>
                    <a:pt x="376" y="136"/>
                    <a:pt x="377" y="131"/>
                    <a:pt x="379" y="130"/>
                  </a:cubicBezTo>
                  <a:cubicBezTo>
                    <a:pt x="379" y="130"/>
                    <a:pt x="380" y="129"/>
                    <a:pt x="381" y="129"/>
                  </a:cubicBezTo>
                  <a:cubicBezTo>
                    <a:pt x="382" y="129"/>
                    <a:pt x="383" y="130"/>
                    <a:pt x="384" y="130"/>
                  </a:cubicBezTo>
                  <a:cubicBezTo>
                    <a:pt x="385" y="129"/>
                    <a:pt x="385" y="129"/>
                    <a:pt x="386" y="128"/>
                  </a:cubicBezTo>
                  <a:cubicBezTo>
                    <a:pt x="386" y="127"/>
                    <a:pt x="387" y="125"/>
                    <a:pt x="388" y="124"/>
                  </a:cubicBezTo>
                  <a:cubicBezTo>
                    <a:pt x="389" y="123"/>
                    <a:pt x="390" y="122"/>
                    <a:pt x="390" y="121"/>
                  </a:cubicBezTo>
                  <a:cubicBezTo>
                    <a:pt x="390" y="121"/>
                    <a:pt x="390" y="119"/>
                    <a:pt x="390" y="118"/>
                  </a:cubicBezTo>
                  <a:cubicBezTo>
                    <a:pt x="390" y="117"/>
                    <a:pt x="390" y="117"/>
                    <a:pt x="389" y="116"/>
                  </a:cubicBezTo>
                  <a:cubicBezTo>
                    <a:pt x="389" y="115"/>
                    <a:pt x="389" y="115"/>
                    <a:pt x="389" y="114"/>
                  </a:cubicBezTo>
                  <a:cubicBezTo>
                    <a:pt x="388" y="114"/>
                    <a:pt x="388" y="113"/>
                    <a:pt x="388" y="113"/>
                  </a:cubicBezTo>
                  <a:cubicBezTo>
                    <a:pt x="386" y="112"/>
                    <a:pt x="384" y="113"/>
                    <a:pt x="383" y="112"/>
                  </a:cubicBezTo>
                  <a:cubicBezTo>
                    <a:pt x="381" y="111"/>
                    <a:pt x="380" y="110"/>
                    <a:pt x="379" y="109"/>
                  </a:cubicBezTo>
                  <a:cubicBezTo>
                    <a:pt x="379" y="109"/>
                    <a:pt x="378" y="108"/>
                    <a:pt x="379" y="107"/>
                  </a:cubicBezTo>
                  <a:cubicBezTo>
                    <a:pt x="379" y="106"/>
                    <a:pt x="382" y="107"/>
                    <a:pt x="383" y="107"/>
                  </a:cubicBezTo>
                  <a:cubicBezTo>
                    <a:pt x="386" y="107"/>
                    <a:pt x="385" y="105"/>
                    <a:pt x="387" y="103"/>
                  </a:cubicBezTo>
                  <a:cubicBezTo>
                    <a:pt x="388" y="102"/>
                    <a:pt x="392" y="103"/>
                    <a:pt x="393" y="105"/>
                  </a:cubicBezTo>
                  <a:cubicBezTo>
                    <a:pt x="394" y="106"/>
                    <a:pt x="394" y="108"/>
                    <a:pt x="395" y="108"/>
                  </a:cubicBezTo>
                  <a:cubicBezTo>
                    <a:pt x="396" y="109"/>
                    <a:pt x="397" y="108"/>
                    <a:pt x="398" y="108"/>
                  </a:cubicBezTo>
                  <a:cubicBezTo>
                    <a:pt x="400" y="108"/>
                    <a:pt x="401" y="106"/>
                    <a:pt x="404" y="106"/>
                  </a:cubicBezTo>
                  <a:cubicBezTo>
                    <a:pt x="405" y="106"/>
                    <a:pt x="405" y="106"/>
                    <a:pt x="406" y="105"/>
                  </a:cubicBezTo>
                  <a:cubicBezTo>
                    <a:pt x="407" y="105"/>
                    <a:pt x="408" y="105"/>
                    <a:pt x="409" y="104"/>
                  </a:cubicBezTo>
                  <a:cubicBezTo>
                    <a:pt x="410" y="103"/>
                    <a:pt x="413" y="102"/>
                    <a:pt x="414" y="100"/>
                  </a:cubicBezTo>
                  <a:cubicBezTo>
                    <a:pt x="415" y="97"/>
                    <a:pt x="412" y="98"/>
                    <a:pt x="410" y="96"/>
                  </a:cubicBezTo>
                  <a:cubicBezTo>
                    <a:pt x="408" y="94"/>
                    <a:pt x="411" y="91"/>
                    <a:pt x="413" y="88"/>
                  </a:cubicBezTo>
                  <a:cubicBezTo>
                    <a:pt x="414" y="87"/>
                    <a:pt x="415" y="86"/>
                    <a:pt x="416" y="85"/>
                  </a:cubicBezTo>
                  <a:cubicBezTo>
                    <a:pt x="416" y="85"/>
                    <a:pt x="416" y="85"/>
                    <a:pt x="416" y="84"/>
                  </a:cubicBezTo>
                  <a:cubicBezTo>
                    <a:pt x="416" y="84"/>
                    <a:pt x="417" y="83"/>
                    <a:pt x="417" y="83"/>
                  </a:cubicBezTo>
                  <a:cubicBezTo>
                    <a:pt x="417" y="82"/>
                    <a:pt x="417" y="80"/>
                    <a:pt x="416" y="79"/>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6" name="Freeform 15">
              <a:extLst>
                <a:ext uri="{FF2B5EF4-FFF2-40B4-BE49-F238E27FC236}">
                  <a16:creationId xmlns:a16="http://schemas.microsoft.com/office/drawing/2014/main" id="{CC482097-E26F-7473-00C1-7BEE89559F0D}"/>
                </a:ext>
              </a:extLst>
            </p:cNvPr>
            <p:cNvSpPr>
              <a:spLocks/>
            </p:cNvSpPr>
            <p:nvPr/>
          </p:nvSpPr>
          <p:spPr bwMode="auto">
            <a:xfrm>
              <a:off x="6156504" y="4637363"/>
              <a:ext cx="16158" cy="19189"/>
            </a:xfrm>
            <a:custGeom>
              <a:avLst/>
              <a:gdLst/>
              <a:ahLst/>
              <a:cxnLst>
                <a:cxn ang="0">
                  <a:pos x="11" y="2"/>
                </a:cxn>
                <a:cxn ang="0">
                  <a:pos x="9" y="1"/>
                </a:cxn>
                <a:cxn ang="0">
                  <a:pos x="9" y="0"/>
                </a:cxn>
                <a:cxn ang="0">
                  <a:pos x="6" y="1"/>
                </a:cxn>
                <a:cxn ang="0">
                  <a:pos x="5" y="3"/>
                </a:cxn>
                <a:cxn ang="0">
                  <a:pos x="3" y="4"/>
                </a:cxn>
                <a:cxn ang="0">
                  <a:pos x="2" y="6"/>
                </a:cxn>
                <a:cxn ang="0">
                  <a:pos x="1" y="8"/>
                </a:cxn>
                <a:cxn ang="0">
                  <a:pos x="0" y="10"/>
                </a:cxn>
                <a:cxn ang="0">
                  <a:pos x="0" y="12"/>
                </a:cxn>
                <a:cxn ang="0">
                  <a:pos x="1" y="14"/>
                </a:cxn>
                <a:cxn ang="0">
                  <a:pos x="3" y="15"/>
                </a:cxn>
                <a:cxn ang="0">
                  <a:pos x="7" y="16"/>
                </a:cxn>
                <a:cxn ang="0">
                  <a:pos x="9" y="15"/>
                </a:cxn>
                <a:cxn ang="0">
                  <a:pos x="12" y="11"/>
                </a:cxn>
                <a:cxn ang="0">
                  <a:pos x="12" y="6"/>
                </a:cxn>
                <a:cxn ang="0">
                  <a:pos x="12" y="4"/>
                </a:cxn>
                <a:cxn ang="0">
                  <a:pos x="11" y="2"/>
                </a:cxn>
              </a:cxnLst>
              <a:rect l="0" t="0" r="r" b="b"/>
              <a:pathLst>
                <a:path w="13" h="16">
                  <a:moveTo>
                    <a:pt x="11" y="2"/>
                  </a:moveTo>
                  <a:cubicBezTo>
                    <a:pt x="9" y="1"/>
                    <a:pt x="9" y="1"/>
                    <a:pt x="9" y="1"/>
                  </a:cubicBezTo>
                  <a:cubicBezTo>
                    <a:pt x="9" y="1"/>
                    <a:pt x="9" y="1"/>
                    <a:pt x="9" y="0"/>
                  </a:cubicBezTo>
                  <a:cubicBezTo>
                    <a:pt x="9" y="0"/>
                    <a:pt x="6" y="1"/>
                    <a:pt x="6" y="1"/>
                  </a:cubicBezTo>
                  <a:cubicBezTo>
                    <a:pt x="6" y="2"/>
                    <a:pt x="5" y="2"/>
                    <a:pt x="5" y="3"/>
                  </a:cubicBezTo>
                  <a:cubicBezTo>
                    <a:pt x="4" y="3"/>
                    <a:pt x="4" y="3"/>
                    <a:pt x="3" y="4"/>
                  </a:cubicBezTo>
                  <a:cubicBezTo>
                    <a:pt x="3" y="5"/>
                    <a:pt x="3" y="5"/>
                    <a:pt x="2" y="6"/>
                  </a:cubicBezTo>
                  <a:cubicBezTo>
                    <a:pt x="2" y="7"/>
                    <a:pt x="1" y="7"/>
                    <a:pt x="1" y="8"/>
                  </a:cubicBezTo>
                  <a:cubicBezTo>
                    <a:pt x="1" y="9"/>
                    <a:pt x="0" y="9"/>
                    <a:pt x="0" y="10"/>
                  </a:cubicBezTo>
                  <a:cubicBezTo>
                    <a:pt x="0" y="11"/>
                    <a:pt x="0" y="12"/>
                    <a:pt x="0" y="12"/>
                  </a:cubicBezTo>
                  <a:cubicBezTo>
                    <a:pt x="0" y="13"/>
                    <a:pt x="0" y="14"/>
                    <a:pt x="1" y="14"/>
                  </a:cubicBezTo>
                  <a:cubicBezTo>
                    <a:pt x="2" y="15"/>
                    <a:pt x="2" y="15"/>
                    <a:pt x="3" y="15"/>
                  </a:cubicBezTo>
                  <a:cubicBezTo>
                    <a:pt x="5" y="15"/>
                    <a:pt x="6" y="16"/>
                    <a:pt x="7" y="16"/>
                  </a:cubicBezTo>
                  <a:cubicBezTo>
                    <a:pt x="8" y="16"/>
                    <a:pt x="9" y="16"/>
                    <a:pt x="9" y="15"/>
                  </a:cubicBezTo>
                  <a:cubicBezTo>
                    <a:pt x="11" y="14"/>
                    <a:pt x="11" y="12"/>
                    <a:pt x="12" y="11"/>
                  </a:cubicBezTo>
                  <a:cubicBezTo>
                    <a:pt x="12" y="9"/>
                    <a:pt x="13" y="7"/>
                    <a:pt x="12" y="6"/>
                  </a:cubicBezTo>
                  <a:cubicBezTo>
                    <a:pt x="12" y="5"/>
                    <a:pt x="12" y="5"/>
                    <a:pt x="12" y="4"/>
                  </a:cubicBezTo>
                  <a:cubicBezTo>
                    <a:pt x="11" y="4"/>
                    <a:pt x="11" y="3"/>
                    <a:pt x="11" y="2"/>
                  </a:cubicBezTo>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7" name="Freeform 16">
              <a:extLst>
                <a:ext uri="{FF2B5EF4-FFF2-40B4-BE49-F238E27FC236}">
                  <a16:creationId xmlns:a16="http://schemas.microsoft.com/office/drawing/2014/main" id="{9B387DF3-9913-15A1-31E9-04C79031FDF4}"/>
                </a:ext>
              </a:extLst>
            </p:cNvPr>
            <p:cNvSpPr>
              <a:spLocks noEditPoints="1"/>
            </p:cNvSpPr>
            <p:nvPr/>
          </p:nvSpPr>
          <p:spPr bwMode="auto">
            <a:xfrm>
              <a:off x="5211201" y="4259646"/>
              <a:ext cx="877636" cy="853398"/>
            </a:xfrm>
            <a:custGeom>
              <a:avLst/>
              <a:gdLst/>
              <a:ahLst/>
              <a:cxnLst>
                <a:cxn ang="0">
                  <a:pos x="737" y="191"/>
                </a:cxn>
                <a:cxn ang="0">
                  <a:pos x="702" y="174"/>
                </a:cxn>
                <a:cxn ang="0">
                  <a:pos x="633" y="143"/>
                </a:cxn>
                <a:cxn ang="0">
                  <a:pos x="577" y="126"/>
                </a:cxn>
                <a:cxn ang="0">
                  <a:pos x="539" y="101"/>
                </a:cxn>
                <a:cxn ang="0">
                  <a:pos x="509" y="70"/>
                </a:cxn>
                <a:cxn ang="0">
                  <a:pos x="472" y="38"/>
                </a:cxn>
                <a:cxn ang="0">
                  <a:pos x="432" y="4"/>
                </a:cxn>
                <a:cxn ang="0">
                  <a:pos x="374" y="39"/>
                </a:cxn>
                <a:cxn ang="0">
                  <a:pos x="323" y="113"/>
                </a:cxn>
                <a:cxn ang="0">
                  <a:pos x="290" y="145"/>
                </a:cxn>
                <a:cxn ang="0">
                  <a:pos x="210" y="138"/>
                </a:cxn>
                <a:cxn ang="0">
                  <a:pos x="190" y="179"/>
                </a:cxn>
                <a:cxn ang="0">
                  <a:pos x="171" y="211"/>
                </a:cxn>
                <a:cxn ang="0">
                  <a:pos x="129" y="219"/>
                </a:cxn>
                <a:cxn ang="0">
                  <a:pos x="81" y="208"/>
                </a:cxn>
                <a:cxn ang="0">
                  <a:pos x="38" y="213"/>
                </a:cxn>
                <a:cxn ang="0">
                  <a:pos x="10" y="238"/>
                </a:cxn>
                <a:cxn ang="0">
                  <a:pos x="32" y="250"/>
                </a:cxn>
                <a:cxn ang="0">
                  <a:pos x="17" y="266"/>
                </a:cxn>
                <a:cxn ang="0">
                  <a:pos x="52" y="283"/>
                </a:cxn>
                <a:cxn ang="0">
                  <a:pos x="90" y="299"/>
                </a:cxn>
                <a:cxn ang="0">
                  <a:pos x="133" y="320"/>
                </a:cxn>
                <a:cxn ang="0">
                  <a:pos x="153" y="355"/>
                </a:cxn>
                <a:cxn ang="0">
                  <a:pos x="172" y="389"/>
                </a:cxn>
                <a:cxn ang="0">
                  <a:pos x="214" y="405"/>
                </a:cxn>
                <a:cxn ang="0">
                  <a:pos x="211" y="434"/>
                </a:cxn>
                <a:cxn ang="0">
                  <a:pos x="198" y="438"/>
                </a:cxn>
                <a:cxn ang="0">
                  <a:pos x="233" y="507"/>
                </a:cxn>
                <a:cxn ang="0">
                  <a:pos x="203" y="491"/>
                </a:cxn>
                <a:cxn ang="0">
                  <a:pos x="189" y="565"/>
                </a:cxn>
                <a:cxn ang="0">
                  <a:pos x="166" y="637"/>
                </a:cxn>
                <a:cxn ang="0">
                  <a:pos x="197" y="661"/>
                </a:cxn>
                <a:cxn ang="0">
                  <a:pos x="265" y="684"/>
                </a:cxn>
                <a:cxn ang="0">
                  <a:pos x="324" y="681"/>
                </a:cxn>
                <a:cxn ang="0">
                  <a:pos x="346" y="687"/>
                </a:cxn>
                <a:cxn ang="0">
                  <a:pos x="372" y="700"/>
                </a:cxn>
                <a:cxn ang="0">
                  <a:pos x="382" y="707"/>
                </a:cxn>
                <a:cxn ang="0">
                  <a:pos x="431" y="685"/>
                </a:cxn>
                <a:cxn ang="0">
                  <a:pos x="464" y="634"/>
                </a:cxn>
                <a:cxn ang="0">
                  <a:pos x="511" y="626"/>
                </a:cxn>
                <a:cxn ang="0">
                  <a:pos x="536" y="632"/>
                </a:cxn>
                <a:cxn ang="0">
                  <a:pos x="566" y="642"/>
                </a:cxn>
                <a:cxn ang="0">
                  <a:pos x="621" y="658"/>
                </a:cxn>
                <a:cxn ang="0">
                  <a:pos x="650" y="627"/>
                </a:cxn>
                <a:cxn ang="0">
                  <a:pos x="687" y="597"/>
                </a:cxn>
                <a:cxn ang="0">
                  <a:pos x="660" y="562"/>
                </a:cxn>
                <a:cxn ang="0">
                  <a:pos x="652" y="515"/>
                </a:cxn>
                <a:cxn ang="0">
                  <a:pos x="667" y="480"/>
                </a:cxn>
                <a:cxn ang="0">
                  <a:pos x="663" y="436"/>
                </a:cxn>
                <a:cxn ang="0">
                  <a:pos x="658" y="409"/>
                </a:cxn>
                <a:cxn ang="0">
                  <a:pos x="614" y="391"/>
                </a:cxn>
                <a:cxn ang="0">
                  <a:pos x="658" y="330"/>
                </a:cxn>
                <a:cxn ang="0">
                  <a:pos x="703" y="303"/>
                </a:cxn>
                <a:cxn ang="0">
                  <a:pos x="704" y="300"/>
                </a:cxn>
                <a:cxn ang="0">
                  <a:pos x="716" y="221"/>
                </a:cxn>
              </a:cxnLst>
              <a:rect l="0" t="0" r="r" b="b"/>
              <a:pathLst>
                <a:path w="738" h="718">
                  <a:moveTo>
                    <a:pt x="437" y="718"/>
                  </a:moveTo>
                  <a:cubicBezTo>
                    <a:pt x="439" y="716"/>
                    <a:pt x="441" y="714"/>
                    <a:pt x="442" y="710"/>
                  </a:cubicBezTo>
                  <a:cubicBezTo>
                    <a:pt x="442" y="710"/>
                    <a:pt x="442" y="710"/>
                    <a:pt x="442" y="710"/>
                  </a:cubicBezTo>
                  <a:cubicBezTo>
                    <a:pt x="440" y="711"/>
                    <a:pt x="438" y="715"/>
                    <a:pt x="437" y="718"/>
                  </a:cubicBezTo>
                  <a:moveTo>
                    <a:pt x="350" y="705"/>
                  </a:moveTo>
                  <a:cubicBezTo>
                    <a:pt x="350" y="705"/>
                    <a:pt x="349" y="705"/>
                    <a:pt x="349" y="705"/>
                  </a:cubicBezTo>
                  <a:cubicBezTo>
                    <a:pt x="349" y="705"/>
                    <a:pt x="350" y="705"/>
                    <a:pt x="350" y="705"/>
                  </a:cubicBezTo>
                  <a:moveTo>
                    <a:pt x="737" y="191"/>
                  </a:moveTo>
                  <a:cubicBezTo>
                    <a:pt x="738" y="189"/>
                    <a:pt x="738" y="186"/>
                    <a:pt x="737" y="184"/>
                  </a:cubicBezTo>
                  <a:cubicBezTo>
                    <a:pt x="735" y="181"/>
                    <a:pt x="733" y="182"/>
                    <a:pt x="731" y="181"/>
                  </a:cubicBezTo>
                  <a:cubicBezTo>
                    <a:pt x="730" y="181"/>
                    <a:pt x="729" y="180"/>
                    <a:pt x="728" y="179"/>
                  </a:cubicBezTo>
                  <a:cubicBezTo>
                    <a:pt x="729" y="179"/>
                    <a:pt x="725" y="177"/>
                    <a:pt x="726" y="177"/>
                  </a:cubicBezTo>
                  <a:cubicBezTo>
                    <a:pt x="723" y="176"/>
                    <a:pt x="720" y="176"/>
                    <a:pt x="717" y="176"/>
                  </a:cubicBezTo>
                  <a:cubicBezTo>
                    <a:pt x="714" y="176"/>
                    <a:pt x="708" y="177"/>
                    <a:pt x="705" y="176"/>
                  </a:cubicBezTo>
                  <a:cubicBezTo>
                    <a:pt x="704" y="176"/>
                    <a:pt x="705" y="175"/>
                    <a:pt x="704" y="175"/>
                  </a:cubicBezTo>
                  <a:cubicBezTo>
                    <a:pt x="703" y="174"/>
                    <a:pt x="702" y="174"/>
                    <a:pt x="702" y="174"/>
                  </a:cubicBezTo>
                  <a:cubicBezTo>
                    <a:pt x="699" y="171"/>
                    <a:pt x="699" y="168"/>
                    <a:pt x="697" y="166"/>
                  </a:cubicBezTo>
                  <a:cubicBezTo>
                    <a:pt x="691" y="162"/>
                    <a:pt x="685" y="162"/>
                    <a:pt x="678" y="162"/>
                  </a:cubicBezTo>
                  <a:cubicBezTo>
                    <a:pt x="674" y="162"/>
                    <a:pt x="671" y="162"/>
                    <a:pt x="668" y="163"/>
                  </a:cubicBezTo>
                  <a:cubicBezTo>
                    <a:pt x="664" y="164"/>
                    <a:pt x="662" y="167"/>
                    <a:pt x="658" y="167"/>
                  </a:cubicBezTo>
                  <a:cubicBezTo>
                    <a:pt x="654" y="166"/>
                    <a:pt x="654" y="164"/>
                    <a:pt x="652" y="161"/>
                  </a:cubicBezTo>
                  <a:cubicBezTo>
                    <a:pt x="652" y="159"/>
                    <a:pt x="652" y="159"/>
                    <a:pt x="651" y="157"/>
                  </a:cubicBezTo>
                  <a:cubicBezTo>
                    <a:pt x="651" y="156"/>
                    <a:pt x="649" y="155"/>
                    <a:pt x="648" y="154"/>
                  </a:cubicBezTo>
                  <a:cubicBezTo>
                    <a:pt x="643" y="148"/>
                    <a:pt x="639" y="146"/>
                    <a:pt x="633" y="143"/>
                  </a:cubicBezTo>
                  <a:cubicBezTo>
                    <a:pt x="629" y="141"/>
                    <a:pt x="628" y="139"/>
                    <a:pt x="624" y="142"/>
                  </a:cubicBezTo>
                  <a:cubicBezTo>
                    <a:pt x="618" y="145"/>
                    <a:pt x="617" y="142"/>
                    <a:pt x="612" y="139"/>
                  </a:cubicBezTo>
                  <a:cubicBezTo>
                    <a:pt x="609" y="137"/>
                    <a:pt x="606" y="136"/>
                    <a:pt x="601" y="136"/>
                  </a:cubicBezTo>
                  <a:cubicBezTo>
                    <a:pt x="600" y="136"/>
                    <a:pt x="598" y="136"/>
                    <a:pt x="597" y="137"/>
                  </a:cubicBezTo>
                  <a:cubicBezTo>
                    <a:pt x="595" y="137"/>
                    <a:pt x="594" y="139"/>
                    <a:pt x="593" y="140"/>
                  </a:cubicBezTo>
                  <a:cubicBezTo>
                    <a:pt x="589" y="142"/>
                    <a:pt x="584" y="134"/>
                    <a:pt x="583" y="132"/>
                  </a:cubicBezTo>
                  <a:cubicBezTo>
                    <a:pt x="583" y="131"/>
                    <a:pt x="583" y="129"/>
                    <a:pt x="582" y="128"/>
                  </a:cubicBezTo>
                  <a:cubicBezTo>
                    <a:pt x="581" y="126"/>
                    <a:pt x="579" y="127"/>
                    <a:pt x="577" y="126"/>
                  </a:cubicBezTo>
                  <a:cubicBezTo>
                    <a:pt x="569" y="123"/>
                    <a:pt x="564" y="116"/>
                    <a:pt x="555" y="116"/>
                  </a:cubicBezTo>
                  <a:cubicBezTo>
                    <a:pt x="554" y="111"/>
                    <a:pt x="553" y="107"/>
                    <a:pt x="553" y="102"/>
                  </a:cubicBezTo>
                  <a:cubicBezTo>
                    <a:pt x="553" y="101"/>
                    <a:pt x="552" y="99"/>
                    <a:pt x="553" y="97"/>
                  </a:cubicBezTo>
                  <a:cubicBezTo>
                    <a:pt x="554" y="94"/>
                    <a:pt x="557" y="92"/>
                    <a:pt x="554" y="89"/>
                  </a:cubicBezTo>
                  <a:cubicBezTo>
                    <a:pt x="552" y="88"/>
                    <a:pt x="551" y="87"/>
                    <a:pt x="549" y="87"/>
                  </a:cubicBezTo>
                  <a:cubicBezTo>
                    <a:pt x="547" y="88"/>
                    <a:pt x="545" y="90"/>
                    <a:pt x="544" y="91"/>
                  </a:cubicBezTo>
                  <a:cubicBezTo>
                    <a:pt x="544" y="93"/>
                    <a:pt x="545" y="96"/>
                    <a:pt x="544" y="98"/>
                  </a:cubicBezTo>
                  <a:cubicBezTo>
                    <a:pt x="543" y="99"/>
                    <a:pt x="540" y="100"/>
                    <a:pt x="539" y="101"/>
                  </a:cubicBezTo>
                  <a:cubicBezTo>
                    <a:pt x="536" y="103"/>
                    <a:pt x="532" y="106"/>
                    <a:pt x="529" y="105"/>
                  </a:cubicBezTo>
                  <a:cubicBezTo>
                    <a:pt x="526" y="104"/>
                    <a:pt x="527" y="104"/>
                    <a:pt x="525" y="102"/>
                  </a:cubicBezTo>
                  <a:cubicBezTo>
                    <a:pt x="522" y="100"/>
                    <a:pt x="522" y="101"/>
                    <a:pt x="521" y="97"/>
                  </a:cubicBezTo>
                  <a:cubicBezTo>
                    <a:pt x="520" y="95"/>
                    <a:pt x="520" y="88"/>
                    <a:pt x="518" y="86"/>
                  </a:cubicBezTo>
                  <a:cubicBezTo>
                    <a:pt x="516" y="85"/>
                    <a:pt x="514" y="87"/>
                    <a:pt x="513" y="85"/>
                  </a:cubicBezTo>
                  <a:cubicBezTo>
                    <a:pt x="512" y="85"/>
                    <a:pt x="512" y="80"/>
                    <a:pt x="513" y="80"/>
                  </a:cubicBezTo>
                  <a:cubicBezTo>
                    <a:pt x="514" y="77"/>
                    <a:pt x="517" y="80"/>
                    <a:pt x="517" y="76"/>
                  </a:cubicBezTo>
                  <a:cubicBezTo>
                    <a:pt x="518" y="72"/>
                    <a:pt x="512" y="71"/>
                    <a:pt x="509" y="70"/>
                  </a:cubicBezTo>
                  <a:cubicBezTo>
                    <a:pt x="508" y="69"/>
                    <a:pt x="506" y="68"/>
                    <a:pt x="505" y="67"/>
                  </a:cubicBezTo>
                  <a:cubicBezTo>
                    <a:pt x="502" y="67"/>
                    <a:pt x="500" y="69"/>
                    <a:pt x="498" y="69"/>
                  </a:cubicBezTo>
                  <a:cubicBezTo>
                    <a:pt x="494" y="69"/>
                    <a:pt x="491" y="67"/>
                    <a:pt x="491" y="64"/>
                  </a:cubicBezTo>
                  <a:cubicBezTo>
                    <a:pt x="490" y="62"/>
                    <a:pt x="491" y="60"/>
                    <a:pt x="490" y="59"/>
                  </a:cubicBezTo>
                  <a:cubicBezTo>
                    <a:pt x="488" y="55"/>
                    <a:pt x="483" y="57"/>
                    <a:pt x="480" y="56"/>
                  </a:cubicBezTo>
                  <a:cubicBezTo>
                    <a:pt x="476" y="56"/>
                    <a:pt x="469" y="50"/>
                    <a:pt x="469" y="46"/>
                  </a:cubicBezTo>
                  <a:cubicBezTo>
                    <a:pt x="470" y="44"/>
                    <a:pt x="473" y="43"/>
                    <a:pt x="473" y="41"/>
                  </a:cubicBezTo>
                  <a:cubicBezTo>
                    <a:pt x="473" y="40"/>
                    <a:pt x="472" y="39"/>
                    <a:pt x="472" y="38"/>
                  </a:cubicBezTo>
                  <a:cubicBezTo>
                    <a:pt x="470" y="34"/>
                    <a:pt x="466" y="30"/>
                    <a:pt x="461" y="31"/>
                  </a:cubicBezTo>
                  <a:cubicBezTo>
                    <a:pt x="457" y="31"/>
                    <a:pt x="453" y="35"/>
                    <a:pt x="449" y="35"/>
                  </a:cubicBezTo>
                  <a:cubicBezTo>
                    <a:pt x="444" y="36"/>
                    <a:pt x="442" y="32"/>
                    <a:pt x="438" y="29"/>
                  </a:cubicBezTo>
                  <a:cubicBezTo>
                    <a:pt x="435" y="26"/>
                    <a:pt x="434" y="24"/>
                    <a:pt x="433" y="20"/>
                  </a:cubicBezTo>
                  <a:cubicBezTo>
                    <a:pt x="433" y="17"/>
                    <a:pt x="433" y="13"/>
                    <a:pt x="433" y="10"/>
                  </a:cubicBezTo>
                  <a:cubicBezTo>
                    <a:pt x="434" y="8"/>
                    <a:pt x="434" y="8"/>
                    <a:pt x="434" y="8"/>
                  </a:cubicBezTo>
                  <a:cubicBezTo>
                    <a:pt x="434" y="7"/>
                    <a:pt x="434" y="8"/>
                    <a:pt x="433" y="7"/>
                  </a:cubicBezTo>
                  <a:cubicBezTo>
                    <a:pt x="433" y="7"/>
                    <a:pt x="432" y="4"/>
                    <a:pt x="432" y="4"/>
                  </a:cubicBezTo>
                  <a:cubicBezTo>
                    <a:pt x="431" y="3"/>
                    <a:pt x="429" y="2"/>
                    <a:pt x="427" y="1"/>
                  </a:cubicBezTo>
                  <a:cubicBezTo>
                    <a:pt x="422" y="0"/>
                    <a:pt x="418" y="1"/>
                    <a:pt x="416" y="5"/>
                  </a:cubicBezTo>
                  <a:cubicBezTo>
                    <a:pt x="415" y="6"/>
                    <a:pt x="415" y="7"/>
                    <a:pt x="415" y="8"/>
                  </a:cubicBezTo>
                  <a:cubicBezTo>
                    <a:pt x="414" y="8"/>
                    <a:pt x="412" y="9"/>
                    <a:pt x="411" y="10"/>
                  </a:cubicBezTo>
                  <a:cubicBezTo>
                    <a:pt x="410" y="11"/>
                    <a:pt x="410" y="14"/>
                    <a:pt x="408" y="15"/>
                  </a:cubicBezTo>
                  <a:cubicBezTo>
                    <a:pt x="406" y="18"/>
                    <a:pt x="403" y="20"/>
                    <a:pt x="401" y="23"/>
                  </a:cubicBezTo>
                  <a:cubicBezTo>
                    <a:pt x="396" y="31"/>
                    <a:pt x="387" y="29"/>
                    <a:pt x="380" y="33"/>
                  </a:cubicBezTo>
                  <a:cubicBezTo>
                    <a:pt x="378" y="35"/>
                    <a:pt x="375" y="37"/>
                    <a:pt x="374" y="39"/>
                  </a:cubicBezTo>
                  <a:cubicBezTo>
                    <a:pt x="372" y="41"/>
                    <a:pt x="373" y="43"/>
                    <a:pt x="373" y="45"/>
                  </a:cubicBezTo>
                  <a:cubicBezTo>
                    <a:pt x="372" y="51"/>
                    <a:pt x="370" y="55"/>
                    <a:pt x="368" y="61"/>
                  </a:cubicBezTo>
                  <a:cubicBezTo>
                    <a:pt x="367" y="65"/>
                    <a:pt x="369" y="70"/>
                    <a:pt x="368" y="74"/>
                  </a:cubicBezTo>
                  <a:cubicBezTo>
                    <a:pt x="367" y="79"/>
                    <a:pt x="365" y="86"/>
                    <a:pt x="361" y="90"/>
                  </a:cubicBezTo>
                  <a:cubicBezTo>
                    <a:pt x="358" y="94"/>
                    <a:pt x="352" y="95"/>
                    <a:pt x="348" y="97"/>
                  </a:cubicBezTo>
                  <a:cubicBezTo>
                    <a:pt x="345" y="99"/>
                    <a:pt x="341" y="102"/>
                    <a:pt x="338" y="105"/>
                  </a:cubicBezTo>
                  <a:cubicBezTo>
                    <a:pt x="335" y="106"/>
                    <a:pt x="334" y="107"/>
                    <a:pt x="331" y="108"/>
                  </a:cubicBezTo>
                  <a:cubicBezTo>
                    <a:pt x="328" y="109"/>
                    <a:pt x="326" y="112"/>
                    <a:pt x="323" y="113"/>
                  </a:cubicBezTo>
                  <a:cubicBezTo>
                    <a:pt x="321" y="115"/>
                    <a:pt x="317" y="114"/>
                    <a:pt x="314" y="115"/>
                  </a:cubicBezTo>
                  <a:cubicBezTo>
                    <a:pt x="311" y="116"/>
                    <a:pt x="310" y="118"/>
                    <a:pt x="307" y="119"/>
                  </a:cubicBezTo>
                  <a:cubicBezTo>
                    <a:pt x="304" y="122"/>
                    <a:pt x="298" y="120"/>
                    <a:pt x="295" y="122"/>
                  </a:cubicBezTo>
                  <a:cubicBezTo>
                    <a:pt x="293" y="123"/>
                    <a:pt x="293" y="125"/>
                    <a:pt x="292" y="126"/>
                  </a:cubicBezTo>
                  <a:cubicBezTo>
                    <a:pt x="290" y="128"/>
                    <a:pt x="287" y="128"/>
                    <a:pt x="284" y="128"/>
                  </a:cubicBezTo>
                  <a:cubicBezTo>
                    <a:pt x="282" y="128"/>
                    <a:pt x="280" y="127"/>
                    <a:pt x="279" y="129"/>
                  </a:cubicBezTo>
                  <a:cubicBezTo>
                    <a:pt x="278" y="131"/>
                    <a:pt x="280" y="134"/>
                    <a:pt x="280" y="136"/>
                  </a:cubicBezTo>
                  <a:cubicBezTo>
                    <a:pt x="282" y="141"/>
                    <a:pt x="285" y="144"/>
                    <a:pt x="290" y="145"/>
                  </a:cubicBezTo>
                  <a:cubicBezTo>
                    <a:pt x="292" y="151"/>
                    <a:pt x="286" y="152"/>
                    <a:pt x="282" y="154"/>
                  </a:cubicBezTo>
                  <a:cubicBezTo>
                    <a:pt x="278" y="156"/>
                    <a:pt x="275" y="158"/>
                    <a:pt x="271" y="157"/>
                  </a:cubicBezTo>
                  <a:cubicBezTo>
                    <a:pt x="269" y="156"/>
                    <a:pt x="268" y="155"/>
                    <a:pt x="266" y="155"/>
                  </a:cubicBezTo>
                  <a:cubicBezTo>
                    <a:pt x="263" y="155"/>
                    <a:pt x="262" y="156"/>
                    <a:pt x="259" y="157"/>
                  </a:cubicBezTo>
                  <a:cubicBezTo>
                    <a:pt x="255" y="159"/>
                    <a:pt x="249" y="159"/>
                    <a:pt x="245" y="157"/>
                  </a:cubicBezTo>
                  <a:cubicBezTo>
                    <a:pt x="237" y="152"/>
                    <a:pt x="224" y="155"/>
                    <a:pt x="219" y="148"/>
                  </a:cubicBezTo>
                  <a:cubicBezTo>
                    <a:pt x="218" y="147"/>
                    <a:pt x="217" y="145"/>
                    <a:pt x="216" y="143"/>
                  </a:cubicBezTo>
                  <a:cubicBezTo>
                    <a:pt x="214" y="142"/>
                    <a:pt x="211" y="141"/>
                    <a:pt x="210" y="138"/>
                  </a:cubicBezTo>
                  <a:cubicBezTo>
                    <a:pt x="210" y="136"/>
                    <a:pt x="210" y="133"/>
                    <a:pt x="210" y="131"/>
                  </a:cubicBezTo>
                  <a:cubicBezTo>
                    <a:pt x="210" y="129"/>
                    <a:pt x="209" y="127"/>
                    <a:pt x="209" y="124"/>
                  </a:cubicBezTo>
                  <a:cubicBezTo>
                    <a:pt x="205" y="122"/>
                    <a:pt x="192" y="122"/>
                    <a:pt x="188" y="126"/>
                  </a:cubicBezTo>
                  <a:cubicBezTo>
                    <a:pt x="185" y="128"/>
                    <a:pt x="182" y="130"/>
                    <a:pt x="179" y="132"/>
                  </a:cubicBezTo>
                  <a:cubicBezTo>
                    <a:pt x="177" y="136"/>
                    <a:pt x="177" y="142"/>
                    <a:pt x="179" y="146"/>
                  </a:cubicBezTo>
                  <a:cubicBezTo>
                    <a:pt x="181" y="150"/>
                    <a:pt x="180" y="154"/>
                    <a:pt x="182" y="158"/>
                  </a:cubicBezTo>
                  <a:cubicBezTo>
                    <a:pt x="183" y="160"/>
                    <a:pt x="184" y="161"/>
                    <a:pt x="185" y="163"/>
                  </a:cubicBezTo>
                  <a:cubicBezTo>
                    <a:pt x="188" y="168"/>
                    <a:pt x="190" y="174"/>
                    <a:pt x="190" y="179"/>
                  </a:cubicBezTo>
                  <a:cubicBezTo>
                    <a:pt x="191" y="186"/>
                    <a:pt x="192" y="194"/>
                    <a:pt x="193" y="202"/>
                  </a:cubicBezTo>
                  <a:cubicBezTo>
                    <a:pt x="193" y="205"/>
                    <a:pt x="193" y="207"/>
                    <a:pt x="192" y="208"/>
                  </a:cubicBezTo>
                  <a:cubicBezTo>
                    <a:pt x="192" y="207"/>
                    <a:pt x="188" y="210"/>
                    <a:pt x="189" y="210"/>
                  </a:cubicBezTo>
                  <a:cubicBezTo>
                    <a:pt x="188" y="210"/>
                    <a:pt x="187" y="211"/>
                    <a:pt x="186" y="211"/>
                  </a:cubicBezTo>
                  <a:cubicBezTo>
                    <a:pt x="184" y="211"/>
                    <a:pt x="183" y="211"/>
                    <a:pt x="182" y="211"/>
                  </a:cubicBezTo>
                  <a:cubicBezTo>
                    <a:pt x="182" y="211"/>
                    <a:pt x="179" y="213"/>
                    <a:pt x="180" y="213"/>
                  </a:cubicBezTo>
                  <a:cubicBezTo>
                    <a:pt x="177" y="213"/>
                    <a:pt x="179" y="212"/>
                    <a:pt x="176" y="211"/>
                  </a:cubicBezTo>
                  <a:cubicBezTo>
                    <a:pt x="175" y="211"/>
                    <a:pt x="171" y="211"/>
                    <a:pt x="171" y="211"/>
                  </a:cubicBezTo>
                  <a:cubicBezTo>
                    <a:pt x="169" y="211"/>
                    <a:pt x="169" y="213"/>
                    <a:pt x="168" y="213"/>
                  </a:cubicBezTo>
                  <a:cubicBezTo>
                    <a:pt x="167" y="214"/>
                    <a:pt x="166" y="213"/>
                    <a:pt x="165" y="214"/>
                  </a:cubicBezTo>
                  <a:cubicBezTo>
                    <a:pt x="164" y="214"/>
                    <a:pt x="164" y="215"/>
                    <a:pt x="164" y="215"/>
                  </a:cubicBezTo>
                  <a:cubicBezTo>
                    <a:pt x="162" y="216"/>
                    <a:pt x="161" y="216"/>
                    <a:pt x="160" y="216"/>
                  </a:cubicBezTo>
                  <a:cubicBezTo>
                    <a:pt x="158" y="216"/>
                    <a:pt x="155" y="216"/>
                    <a:pt x="153" y="216"/>
                  </a:cubicBezTo>
                  <a:cubicBezTo>
                    <a:pt x="149" y="215"/>
                    <a:pt x="144" y="210"/>
                    <a:pt x="141" y="214"/>
                  </a:cubicBezTo>
                  <a:cubicBezTo>
                    <a:pt x="138" y="217"/>
                    <a:pt x="140" y="218"/>
                    <a:pt x="137" y="219"/>
                  </a:cubicBezTo>
                  <a:cubicBezTo>
                    <a:pt x="135" y="220"/>
                    <a:pt x="131" y="219"/>
                    <a:pt x="129" y="219"/>
                  </a:cubicBezTo>
                  <a:cubicBezTo>
                    <a:pt x="122" y="219"/>
                    <a:pt x="120" y="217"/>
                    <a:pt x="118" y="210"/>
                  </a:cubicBezTo>
                  <a:cubicBezTo>
                    <a:pt x="117" y="205"/>
                    <a:pt x="115" y="203"/>
                    <a:pt x="110" y="201"/>
                  </a:cubicBezTo>
                  <a:cubicBezTo>
                    <a:pt x="107" y="199"/>
                    <a:pt x="101" y="201"/>
                    <a:pt x="100" y="198"/>
                  </a:cubicBezTo>
                  <a:cubicBezTo>
                    <a:pt x="98" y="200"/>
                    <a:pt x="98" y="202"/>
                    <a:pt x="95" y="203"/>
                  </a:cubicBezTo>
                  <a:cubicBezTo>
                    <a:pt x="94" y="203"/>
                    <a:pt x="92" y="202"/>
                    <a:pt x="91" y="203"/>
                  </a:cubicBezTo>
                  <a:cubicBezTo>
                    <a:pt x="89" y="203"/>
                    <a:pt x="88" y="205"/>
                    <a:pt x="86" y="206"/>
                  </a:cubicBezTo>
                  <a:cubicBezTo>
                    <a:pt x="85" y="206"/>
                    <a:pt x="84" y="206"/>
                    <a:pt x="83" y="206"/>
                  </a:cubicBezTo>
                  <a:cubicBezTo>
                    <a:pt x="82" y="206"/>
                    <a:pt x="82" y="207"/>
                    <a:pt x="81" y="208"/>
                  </a:cubicBezTo>
                  <a:cubicBezTo>
                    <a:pt x="80" y="209"/>
                    <a:pt x="80" y="210"/>
                    <a:pt x="78" y="210"/>
                  </a:cubicBezTo>
                  <a:cubicBezTo>
                    <a:pt x="76" y="212"/>
                    <a:pt x="74" y="211"/>
                    <a:pt x="71" y="210"/>
                  </a:cubicBezTo>
                  <a:cubicBezTo>
                    <a:pt x="69" y="210"/>
                    <a:pt x="64" y="209"/>
                    <a:pt x="62" y="210"/>
                  </a:cubicBezTo>
                  <a:cubicBezTo>
                    <a:pt x="59" y="211"/>
                    <a:pt x="60" y="215"/>
                    <a:pt x="56" y="213"/>
                  </a:cubicBezTo>
                  <a:cubicBezTo>
                    <a:pt x="53" y="212"/>
                    <a:pt x="54" y="209"/>
                    <a:pt x="50" y="208"/>
                  </a:cubicBezTo>
                  <a:cubicBezTo>
                    <a:pt x="46" y="208"/>
                    <a:pt x="44" y="209"/>
                    <a:pt x="41" y="211"/>
                  </a:cubicBezTo>
                  <a:cubicBezTo>
                    <a:pt x="41" y="211"/>
                    <a:pt x="40" y="211"/>
                    <a:pt x="39" y="211"/>
                  </a:cubicBezTo>
                  <a:cubicBezTo>
                    <a:pt x="39" y="211"/>
                    <a:pt x="38" y="212"/>
                    <a:pt x="38" y="213"/>
                  </a:cubicBezTo>
                  <a:cubicBezTo>
                    <a:pt x="36" y="213"/>
                    <a:pt x="35" y="213"/>
                    <a:pt x="33" y="213"/>
                  </a:cubicBezTo>
                  <a:cubicBezTo>
                    <a:pt x="31" y="213"/>
                    <a:pt x="27" y="213"/>
                    <a:pt x="26" y="214"/>
                  </a:cubicBezTo>
                  <a:cubicBezTo>
                    <a:pt x="23" y="215"/>
                    <a:pt x="21" y="218"/>
                    <a:pt x="20" y="220"/>
                  </a:cubicBezTo>
                  <a:cubicBezTo>
                    <a:pt x="20" y="221"/>
                    <a:pt x="19" y="221"/>
                    <a:pt x="18" y="222"/>
                  </a:cubicBezTo>
                  <a:cubicBezTo>
                    <a:pt x="18" y="222"/>
                    <a:pt x="17" y="222"/>
                    <a:pt x="17" y="222"/>
                  </a:cubicBezTo>
                  <a:cubicBezTo>
                    <a:pt x="16" y="223"/>
                    <a:pt x="14" y="224"/>
                    <a:pt x="13" y="224"/>
                  </a:cubicBezTo>
                  <a:cubicBezTo>
                    <a:pt x="11" y="225"/>
                    <a:pt x="9" y="232"/>
                    <a:pt x="8" y="234"/>
                  </a:cubicBezTo>
                  <a:cubicBezTo>
                    <a:pt x="8" y="237"/>
                    <a:pt x="8" y="237"/>
                    <a:pt x="10" y="238"/>
                  </a:cubicBezTo>
                  <a:cubicBezTo>
                    <a:pt x="10" y="238"/>
                    <a:pt x="11" y="237"/>
                    <a:pt x="12" y="237"/>
                  </a:cubicBezTo>
                  <a:cubicBezTo>
                    <a:pt x="14" y="238"/>
                    <a:pt x="14" y="240"/>
                    <a:pt x="16" y="240"/>
                  </a:cubicBezTo>
                  <a:cubicBezTo>
                    <a:pt x="17" y="240"/>
                    <a:pt x="18" y="240"/>
                    <a:pt x="19" y="240"/>
                  </a:cubicBezTo>
                  <a:cubicBezTo>
                    <a:pt x="21" y="241"/>
                    <a:pt x="23" y="241"/>
                    <a:pt x="24" y="242"/>
                  </a:cubicBezTo>
                  <a:cubicBezTo>
                    <a:pt x="28" y="243"/>
                    <a:pt x="27" y="241"/>
                    <a:pt x="31" y="240"/>
                  </a:cubicBezTo>
                  <a:cubicBezTo>
                    <a:pt x="34" y="239"/>
                    <a:pt x="38" y="242"/>
                    <a:pt x="36" y="246"/>
                  </a:cubicBezTo>
                  <a:cubicBezTo>
                    <a:pt x="32" y="247"/>
                    <a:pt x="28" y="244"/>
                    <a:pt x="23" y="245"/>
                  </a:cubicBezTo>
                  <a:cubicBezTo>
                    <a:pt x="21" y="249"/>
                    <a:pt x="30" y="249"/>
                    <a:pt x="32" y="250"/>
                  </a:cubicBezTo>
                  <a:cubicBezTo>
                    <a:pt x="34" y="251"/>
                    <a:pt x="35" y="252"/>
                    <a:pt x="35" y="254"/>
                  </a:cubicBezTo>
                  <a:cubicBezTo>
                    <a:pt x="34" y="256"/>
                    <a:pt x="33" y="255"/>
                    <a:pt x="31" y="255"/>
                  </a:cubicBezTo>
                  <a:cubicBezTo>
                    <a:pt x="28" y="256"/>
                    <a:pt x="26" y="255"/>
                    <a:pt x="23" y="255"/>
                  </a:cubicBezTo>
                  <a:cubicBezTo>
                    <a:pt x="19" y="256"/>
                    <a:pt x="16" y="254"/>
                    <a:pt x="11" y="254"/>
                  </a:cubicBezTo>
                  <a:cubicBezTo>
                    <a:pt x="9" y="254"/>
                    <a:pt x="4" y="253"/>
                    <a:pt x="2" y="254"/>
                  </a:cubicBezTo>
                  <a:cubicBezTo>
                    <a:pt x="1" y="254"/>
                    <a:pt x="0" y="254"/>
                    <a:pt x="0" y="257"/>
                  </a:cubicBezTo>
                  <a:cubicBezTo>
                    <a:pt x="1" y="260"/>
                    <a:pt x="7" y="260"/>
                    <a:pt x="10" y="262"/>
                  </a:cubicBezTo>
                  <a:cubicBezTo>
                    <a:pt x="12" y="264"/>
                    <a:pt x="14" y="266"/>
                    <a:pt x="17" y="266"/>
                  </a:cubicBezTo>
                  <a:cubicBezTo>
                    <a:pt x="22" y="268"/>
                    <a:pt x="27" y="271"/>
                    <a:pt x="33" y="272"/>
                  </a:cubicBezTo>
                  <a:cubicBezTo>
                    <a:pt x="33" y="273"/>
                    <a:pt x="33" y="276"/>
                    <a:pt x="33" y="277"/>
                  </a:cubicBezTo>
                  <a:cubicBezTo>
                    <a:pt x="32" y="279"/>
                    <a:pt x="31" y="279"/>
                    <a:pt x="30" y="281"/>
                  </a:cubicBezTo>
                  <a:cubicBezTo>
                    <a:pt x="28" y="286"/>
                    <a:pt x="33" y="287"/>
                    <a:pt x="36" y="288"/>
                  </a:cubicBezTo>
                  <a:cubicBezTo>
                    <a:pt x="37" y="288"/>
                    <a:pt x="39" y="288"/>
                    <a:pt x="40" y="288"/>
                  </a:cubicBezTo>
                  <a:cubicBezTo>
                    <a:pt x="43" y="287"/>
                    <a:pt x="41" y="285"/>
                    <a:pt x="43" y="283"/>
                  </a:cubicBezTo>
                  <a:cubicBezTo>
                    <a:pt x="45" y="281"/>
                    <a:pt x="47" y="283"/>
                    <a:pt x="49" y="285"/>
                  </a:cubicBezTo>
                  <a:cubicBezTo>
                    <a:pt x="49" y="284"/>
                    <a:pt x="51" y="283"/>
                    <a:pt x="52" y="283"/>
                  </a:cubicBezTo>
                  <a:cubicBezTo>
                    <a:pt x="52" y="280"/>
                    <a:pt x="57" y="279"/>
                    <a:pt x="58" y="281"/>
                  </a:cubicBezTo>
                  <a:cubicBezTo>
                    <a:pt x="60" y="282"/>
                    <a:pt x="58" y="284"/>
                    <a:pt x="60" y="286"/>
                  </a:cubicBezTo>
                  <a:cubicBezTo>
                    <a:pt x="62" y="286"/>
                    <a:pt x="63" y="286"/>
                    <a:pt x="65" y="286"/>
                  </a:cubicBezTo>
                  <a:cubicBezTo>
                    <a:pt x="67" y="287"/>
                    <a:pt x="68" y="288"/>
                    <a:pt x="71" y="289"/>
                  </a:cubicBezTo>
                  <a:cubicBezTo>
                    <a:pt x="73" y="289"/>
                    <a:pt x="75" y="289"/>
                    <a:pt x="77" y="289"/>
                  </a:cubicBezTo>
                  <a:cubicBezTo>
                    <a:pt x="83" y="288"/>
                    <a:pt x="81" y="290"/>
                    <a:pt x="84" y="294"/>
                  </a:cubicBezTo>
                  <a:cubicBezTo>
                    <a:pt x="85" y="297"/>
                    <a:pt x="84" y="295"/>
                    <a:pt x="87" y="296"/>
                  </a:cubicBezTo>
                  <a:cubicBezTo>
                    <a:pt x="89" y="297"/>
                    <a:pt x="88" y="297"/>
                    <a:pt x="90" y="299"/>
                  </a:cubicBezTo>
                  <a:cubicBezTo>
                    <a:pt x="93" y="301"/>
                    <a:pt x="93" y="301"/>
                    <a:pt x="96" y="302"/>
                  </a:cubicBezTo>
                  <a:cubicBezTo>
                    <a:pt x="100" y="302"/>
                    <a:pt x="98" y="302"/>
                    <a:pt x="101" y="305"/>
                  </a:cubicBezTo>
                  <a:cubicBezTo>
                    <a:pt x="104" y="308"/>
                    <a:pt x="108" y="306"/>
                    <a:pt x="112" y="305"/>
                  </a:cubicBezTo>
                  <a:cubicBezTo>
                    <a:pt x="114" y="303"/>
                    <a:pt x="118" y="303"/>
                    <a:pt x="120" y="304"/>
                  </a:cubicBezTo>
                  <a:cubicBezTo>
                    <a:pt x="123" y="309"/>
                    <a:pt x="113" y="305"/>
                    <a:pt x="114" y="310"/>
                  </a:cubicBezTo>
                  <a:cubicBezTo>
                    <a:pt x="114" y="313"/>
                    <a:pt x="126" y="312"/>
                    <a:pt x="129" y="312"/>
                  </a:cubicBezTo>
                  <a:cubicBezTo>
                    <a:pt x="132" y="312"/>
                    <a:pt x="136" y="311"/>
                    <a:pt x="136" y="315"/>
                  </a:cubicBezTo>
                  <a:cubicBezTo>
                    <a:pt x="136" y="317"/>
                    <a:pt x="134" y="319"/>
                    <a:pt x="133" y="320"/>
                  </a:cubicBezTo>
                  <a:cubicBezTo>
                    <a:pt x="132" y="321"/>
                    <a:pt x="131" y="325"/>
                    <a:pt x="132" y="326"/>
                  </a:cubicBezTo>
                  <a:cubicBezTo>
                    <a:pt x="132" y="331"/>
                    <a:pt x="139" y="327"/>
                    <a:pt x="142" y="328"/>
                  </a:cubicBezTo>
                  <a:cubicBezTo>
                    <a:pt x="145" y="329"/>
                    <a:pt x="147" y="333"/>
                    <a:pt x="148" y="335"/>
                  </a:cubicBezTo>
                  <a:cubicBezTo>
                    <a:pt x="148" y="337"/>
                    <a:pt x="147" y="340"/>
                    <a:pt x="147" y="341"/>
                  </a:cubicBezTo>
                  <a:cubicBezTo>
                    <a:pt x="148" y="343"/>
                    <a:pt x="151" y="343"/>
                    <a:pt x="153" y="344"/>
                  </a:cubicBezTo>
                  <a:cubicBezTo>
                    <a:pt x="155" y="346"/>
                    <a:pt x="155" y="346"/>
                    <a:pt x="156" y="349"/>
                  </a:cubicBezTo>
                  <a:cubicBezTo>
                    <a:pt x="157" y="350"/>
                    <a:pt x="158" y="354"/>
                    <a:pt x="157" y="355"/>
                  </a:cubicBezTo>
                  <a:cubicBezTo>
                    <a:pt x="156" y="355"/>
                    <a:pt x="154" y="356"/>
                    <a:pt x="153" y="355"/>
                  </a:cubicBezTo>
                  <a:cubicBezTo>
                    <a:pt x="152" y="355"/>
                    <a:pt x="150" y="351"/>
                    <a:pt x="149" y="350"/>
                  </a:cubicBezTo>
                  <a:cubicBezTo>
                    <a:pt x="148" y="349"/>
                    <a:pt x="148" y="347"/>
                    <a:pt x="145" y="347"/>
                  </a:cubicBezTo>
                  <a:cubicBezTo>
                    <a:pt x="142" y="347"/>
                    <a:pt x="141" y="351"/>
                    <a:pt x="142" y="353"/>
                  </a:cubicBezTo>
                  <a:cubicBezTo>
                    <a:pt x="143" y="355"/>
                    <a:pt x="146" y="356"/>
                    <a:pt x="147" y="358"/>
                  </a:cubicBezTo>
                  <a:cubicBezTo>
                    <a:pt x="149" y="360"/>
                    <a:pt x="150" y="362"/>
                    <a:pt x="152" y="364"/>
                  </a:cubicBezTo>
                  <a:cubicBezTo>
                    <a:pt x="156" y="368"/>
                    <a:pt x="161" y="373"/>
                    <a:pt x="161" y="379"/>
                  </a:cubicBezTo>
                  <a:cubicBezTo>
                    <a:pt x="165" y="379"/>
                    <a:pt x="165" y="385"/>
                    <a:pt x="167" y="387"/>
                  </a:cubicBezTo>
                  <a:cubicBezTo>
                    <a:pt x="169" y="388"/>
                    <a:pt x="171" y="388"/>
                    <a:pt x="172" y="389"/>
                  </a:cubicBezTo>
                  <a:cubicBezTo>
                    <a:pt x="174" y="390"/>
                    <a:pt x="174" y="393"/>
                    <a:pt x="175" y="395"/>
                  </a:cubicBezTo>
                  <a:cubicBezTo>
                    <a:pt x="176" y="396"/>
                    <a:pt x="179" y="400"/>
                    <a:pt x="180" y="400"/>
                  </a:cubicBezTo>
                  <a:cubicBezTo>
                    <a:pt x="182" y="401"/>
                    <a:pt x="184" y="401"/>
                    <a:pt x="187" y="401"/>
                  </a:cubicBezTo>
                  <a:cubicBezTo>
                    <a:pt x="191" y="401"/>
                    <a:pt x="192" y="403"/>
                    <a:pt x="196" y="403"/>
                  </a:cubicBezTo>
                  <a:cubicBezTo>
                    <a:pt x="199" y="403"/>
                    <a:pt x="199" y="403"/>
                    <a:pt x="201" y="404"/>
                  </a:cubicBezTo>
                  <a:cubicBezTo>
                    <a:pt x="202" y="405"/>
                    <a:pt x="203" y="407"/>
                    <a:pt x="205" y="408"/>
                  </a:cubicBezTo>
                  <a:cubicBezTo>
                    <a:pt x="207" y="408"/>
                    <a:pt x="207" y="407"/>
                    <a:pt x="208" y="406"/>
                  </a:cubicBezTo>
                  <a:cubicBezTo>
                    <a:pt x="210" y="406"/>
                    <a:pt x="212" y="405"/>
                    <a:pt x="214" y="405"/>
                  </a:cubicBezTo>
                  <a:cubicBezTo>
                    <a:pt x="218" y="405"/>
                    <a:pt x="222" y="405"/>
                    <a:pt x="226" y="405"/>
                  </a:cubicBezTo>
                  <a:cubicBezTo>
                    <a:pt x="228" y="405"/>
                    <a:pt x="231" y="404"/>
                    <a:pt x="231" y="406"/>
                  </a:cubicBezTo>
                  <a:cubicBezTo>
                    <a:pt x="232" y="409"/>
                    <a:pt x="226" y="409"/>
                    <a:pt x="224" y="409"/>
                  </a:cubicBezTo>
                  <a:cubicBezTo>
                    <a:pt x="221" y="409"/>
                    <a:pt x="218" y="409"/>
                    <a:pt x="215" y="409"/>
                  </a:cubicBezTo>
                  <a:cubicBezTo>
                    <a:pt x="211" y="409"/>
                    <a:pt x="208" y="407"/>
                    <a:pt x="208" y="412"/>
                  </a:cubicBezTo>
                  <a:cubicBezTo>
                    <a:pt x="208" y="414"/>
                    <a:pt x="208" y="417"/>
                    <a:pt x="209" y="419"/>
                  </a:cubicBezTo>
                  <a:cubicBezTo>
                    <a:pt x="210" y="420"/>
                    <a:pt x="211" y="421"/>
                    <a:pt x="212" y="422"/>
                  </a:cubicBezTo>
                  <a:cubicBezTo>
                    <a:pt x="214" y="426"/>
                    <a:pt x="212" y="431"/>
                    <a:pt x="211" y="434"/>
                  </a:cubicBezTo>
                  <a:cubicBezTo>
                    <a:pt x="211" y="436"/>
                    <a:pt x="211" y="443"/>
                    <a:pt x="208" y="443"/>
                  </a:cubicBezTo>
                  <a:cubicBezTo>
                    <a:pt x="208" y="442"/>
                    <a:pt x="204" y="438"/>
                    <a:pt x="204" y="438"/>
                  </a:cubicBezTo>
                  <a:cubicBezTo>
                    <a:pt x="203" y="437"/>
                    <a:pt x="202" y="436"/>
                    <a:pt x="202" y="434"/>
                  </a:cubicBezTo>
                  <a:cubicBezTo>
                    <a:pt x="199" y="430"/>
                    <a:pt x="198" y="432"/>
                    <a:pt x="194" y="430"/>
                  </a:cubicBezTo>
                  <a:cubicBezTo>
                    <a:pt x="189" y="428"/>
                    <a:pt x="193" y="424"/>
                    <a:pt x="189" y="422"/>
                  </a:cubicBezTo>
                  <a:cubicBezTo>
                    <a:pt x="186" y="424"/>
                    <a:pt x="190" y="429"/>
                    <a:pt x="192" y="431"/>
                  </a:cubicBezTo>
                  <a:cubicBezTo>
                    <a:pt x="193" y="433"/>
                    <a:pt x="193" y="434"/>
                    <a:pt x="194" y="435"/>
                  </a:cubicBezTo>
                  <a:cubicBezTo>
                    <a:pt x="196" y="437"/>
                    <a:pt x="196" y="437"/>
                    <a:pt x="198" y="438"/>
                  </a:cubicBezTo>
                  <a:cubicBezTo>
                    <a:pt x="202" y="441"/>
                    <a:pt x="201" y="446"/>
                    <a:pt x="203" y="450"/>
                  </a:cubicBezTo>
                  <a:cubicBezTo>
                    <a:pt x="205" y="454"/>
                    <a:pt x="206" y="458"/>
                    <a:pt x="210" y="460"/>
                  </a:cubicBezTo>
                  <a:cubicBezTo>
                    <a:pt x="212" y="461"/>
                    <a:pt x="214" y="463"/>
                    <a:pt x="216" y="464"/>
                  </a:cubicBezTo>
                  <a:cubicBezTo>
                    <a:pt x="217" y="465"/>
                    <a:pt x="220" y="467"/>
                    <a:pt x="221" y="468"/>
                  </a:cubicBezTo>
                  <a:cubicBezTo>
                    <a:pt x="223" y="470"/>
                    <a:pt x="222" y="473"/>
                    <a:pt x="223" y="475"/>
                  </a:cubicBezTo>
                  <a:cubicBezTo>
                    <a:pt x="225" y="480"/>
                    <a:pt x="227" y="485"/>
                    <a:pt x="229" y="490"/>
                  </a:cubicBezTo>
                  <a:cubicBezTo>
                    <a:pt x="231" y="494"/>
                    <a:pt x="230" y="499"/>
                    <a:pt x="231" y="503"/>
                  </a:cubicBezTo>
                  <a:cubicBezTo>
                    <a:pt x="232" y="505"/>
                    <a:pt x="233" y="506"/>
                    <a:pt x="233" y="507"/>
                  </a:cubicBezTo>
                  <a:cubicBezTo>
                    <a:pt x="234" y="509"/>
                    <a:pt x="234" y="511"/>
                    <a:pt x="234" y="514"/>
                  </a:cubicBezTo>
                  <a:cubicBezTo>
                    <a:pt x="234" y="510"/>
                    <a:pt x="232" y="505"/>
                    <a:pt x="229" y="502"/>
                  </a:cubicBezTo>
                  <a:cubicBezTo>
                    <a:pt x="227" y="498"/>
                    <a:pt x="225" y="494"/>
                    <a:pt x="223" y="491"/>
                  </a:cubicBezTo>
                  <a:cubicBezTo>
                    <a:pt x="221" y="487"/>
                    <a:pt x="221" y="482"/>
                    <a:pt x="219" y="479"/>
                  </a:cubicBezTo>
                  <a:cubicBezTo>
                    <a:pt x="216" y="476"/>
                    <a:pt x="213" y="472"/>
                    <a:pt x="210" y="470"/>
                  </a:cubicBezTo>
                  <a:cubicBezTo>
                    <a:pt x="210" y="470"/>
                    <a:pt x="206" y="467"/>
                    <a:pt x="206" y="467"/>
                  </a:cubicBezTo>
                  <a:cubicBezTo>
                    <a:pt x="204" y="467"/>
                    <a:pt x="203" y="472"/>
                    <a:pt x="203" y="474"/>
                  </a:cubicBezTo>
                  <a:cubicBezTo>
                    <a:pt x="202" y="479"/>
                    <a:pt x="203" y="485"/>
                    <a:pt x="203" y="491"/>
                  </a:cubicBezTo>
                  <a:cubicBezTo>
                    <a:pt x="203" y="494"/>
                    <a:pt x="203" y="497"/>
                    <a:pt x="203" y="500"/>
                  </a:cubicBezTo>
                  <a:cubicBezTo>
                    <a:pt x="202" y="502"/>
                    <a:pt x="201" y="503"/>
                    <a:pt x="200" y="505"/>
                  </a:cubicBezTo>
                  <a:cubicBezTo>
                    <a:pt x="199" y="508"/>
                    <a:pt x="200" y="512"/>
                    <a:pt x="199" y="516"/>
                  </a:cubicBezTo>
                  <a:cubicBezTo>
                    <a:pt x="198" y="519"/>
                    <a:pt x="197" y="521"/>
                    <a:pt x="196" y="524"/>
                  </a:cubicBezTo>
                  <a:cubicBezTo>
                    <a:pt x="196" y="528"/>
                    <a:pt x="195" y="532"/>
                    <a:pt x="194" y="535"/>
                  </a:cubicBezTo>
                  <a:cubicBezTo>
                    <a:pt x="194" y="538"/>
                    <a:pt x="194" y="541"/>
                    <a:pt x="194" y="543"/>
                  </a:cubicBezTo>
                  <a:cubicBezTo>
                    <a:pt x="193" y="546"/>
                    <a:pt x="192" y="548"/>
                    <a:pt x="191" y="551"/>
                  </a:cubicBezTo>
                  <a:cubicBezTo>
                    <a:pt x="191" y="556"/>
                    <a:pt x="190" y="560"/>
                    <a:pt x="189" y="565"/>
                  </a:cubicBezTo>
                  <a:cubicBezTo>
                    <a:pt x="189" y="567"/>
                    <a:pt x="188" y="570"/>
                    <a:pt x="188" y="573"/>
                  </a:cubicBezTo>
                  <a:cubicBezTo>
                    <a:pt x="187" y="577"/>
                    <a:pt x="186" y="576"/>
                    <a:pt x="184" y="579"/>
                  </a:cubicBezTo>
                  <a:cubicBezTo>
                    <a:pt x="181" y="583"/>
                    <a:pt x="182" y="589"/>
                    <a:pt x="182" y="594"/>
                  </a:cubicBezTo>
                  <a:cubicBezTo>
                    <a:pt x="182" y="600"/>
                    <a:pt x="182" y="606"/>
                    <a:pt x="181" y="610"/>
                  </a:cubicBezTo>
                  <a:cubicBezTo>
                    <a:pt x="179" y="617"/>
                    <a:pt x="176" y="619"/>
                    <a:pt x="170" y="623"/>
                  </a:cubicBezTo>
                  <a:cubicBezTo>
                    <a:pt x="168" y="624"/>
                    <a:pt x="166" y="626"/>
                    <a:pt x="165" y="627"/>
                  </a:cubicBezTo>
                  <a:cubicBezTo>
                    <a:pt x="164" y="629"/>
                    <a:pt x="164" y="633"/>
                    <a:pt x="164" y="635"/>
                  </a:cubicBezTo>
                  <a:cubicBezTo>
                    <a:pt x="165" y="636"/>
                    <a:pt x="166" y="637"/>
                    <a:pt x="166" y="637"/>
                  </a:cubicBezTo>
                  <a:cubicBezTo>
                    <a:pt x="168" y="637"/>
                    <a:pt x="169" y="638"/>
                    <a:pt x="169" y="638"/>
                  </a:cubicBezTo>
                  <a:cubicBezTo>
                    <a:pt x="170" y="639"/>
                    <a:pt x="171" y="639"/>
                    <a:pt x="172" y="640"/>
                  </a:cubicBezTo>
                  <a:cubicBezTo>
                    <a:pt x="173" y="640"/>
                    <a:pt x="174" y="640"/>
                    <a:pt x="175" y="640"/>
                  </a:cubicBezTo>
                  <a:cubicBezTo>
                    <a:pt x="176" y="641"/>
                    <a:pt x="178" y="640"/>
                    <a:pt x="179" y="642"/>
                  </a:cubicBezTo>
                  <a:cubicBezTo>
                    <a:pt x="182" y="646"/>
                    <a:pt x="176" y="649"/>
                    <a:pt x="177" y="653"/>
                  </a:cubicBezTo>
                  <a:cubicBezTo>
                    <a:pt x="178" y="657"/>
                    <a:pt x="180" y="658"/>
                    <a:pt x="182" y="656"/>
                  </a:cubicBezTo>
                  <a:cubicBezTo>
                    <a:pt x="184" y="655"/>
                    <a:pt x="185" y="652"/>
                    <a:pt x="188" y="653"/>
                  </a:cubicBezTo>
                  <a:cubicBezTo>
                    <a:pt x="188" y="657"/>
                    <a:pt x="194" y="659"/>
                    <a:pt x="197" y="661"/>
                  </a:cubicBezTo>
                  <a:cubicBezTo>
                    <a:pt x="199" y="663"/>
                    <a:pt x="201" y="664"/>
                    <a:pt x="203" y="665"/>
                  </a:cubicBezTo>
                  <a:cubicBezTo>
                    <a:pt x="210" y="668"/>
                    <a:pt x="217" y="665"/>
                    <a:pt x="219" y="674"/>
                  </a:cubicBezTo>
                  <a:cubicBezTo>
                    <a:pt x="225" y="675"/>
                    <a:pt x="230" y="677"/>
                    <a:pt x="235" y="677"/>
                  </a:cubicBezTo>
                  <a:cubicBezTo>
                    <a:pt x="238" y="678"/>
                    <a:pt x="242" y="676"/>
                    <a:pt x="244" y="677"/>
                  </a:cubicBezTo>
                  <a:cubicBezTo>
                    <a:pt x="245" y="677"/>
                    <a:pt x="247" y="679"/>
                    <a:pt x="247" y="680"/>
                  </a:cubicBezTo>
                  <a:cubicBezTo>
                    <a:pt x="249" y="681"/>
                    <a:pt x="251" y="682"/>
                    <a:pt x="253" y="683"/>
                  </a:cubicBezTo>
                  <a:cubicBezTo>
                    <a:pt x="254" y="684"/>
                    <a:pt x="256" y="685"/>
                    <a:pt x="258" y="685"/>
                  </a:cubicBezTo>
                  <a:cubicBezTo>
                    <a:pt x="260" y="685"/>
                    <a:pt x="262" y="684"/>
                    <a:pt x="265" y="684"/>
                  </a:cubicBezTo>
                  <a:cubicBezTo>
                    <a:pt x="273" y="684"/>
                    <a:pt x="282" y="685"/>
                    <a:pt x="290" y="684"/>
                  </a:cubicBezTo>
                  <a:cubicBezTo>
                    <a:pt x="292" y="684"/>
                    <a:pt x="293" y="685"/>
                    <a:pt x="294" y="683"/>
                  </a:cubicBezTo>
                  <a:cubicBezTo>
                    <a:pt x="295" y="682"/>
                    <a:pt x="294" y="681"/>
                    <a:pt x="295" y="680"/>
                  </a:cubicBezTo>
                  <a:cubicBezTo>
                    <a:pt x="295" y="678"/>
                    <a:pt x="296" y="678"/>
                    <a:pt x="296" y="677"/>
                  </a:cubicBezTo>
                  <a:cubicBezTo>
                    <a:pt x="297" y="676"/>
                    <a:pt x="297" y="674"/>
                    <a:pt x="297" y="672"/>
                  </a:cubicBezTo>
                  <a:cubicBezTo>
                    <a:pt x="300" y="673"/>
                    <a:pt x="302" y="675"/>
                    <a:pt x="305" y="675"/>
                  </a:cubicBezTo>
                  <a:cubicBezTo>
                    <a:pt x="309" y="676"/>
                    <a:pt x="313" y="679"/>
                    <a:pt x="318" y="680"/>
                  </a:cubicBezTo>
                  <a:cubicBezTo>
                    <a:pt x="320" y="680"/>
                    <a:pt x="322" y="680"/>
                    <a:pt x="324" y="681"/>
                  </a:cubicBezTo>
                  <a:cubicBezTo>
                    <a:pt x="327" y="682"/>
                    <a:pt x="328" y="683"/>
                    <a:pt x="330" y="684"/>
                  </a:cubicBezTo>
                  <a:cubicBezTo>
                    <a:pt x="333" y="685"/>
                    <a:pt x="336" y="687"/>
                    <a:pt x="337" y="690"/>
                  </a:cubicBezTo>
                  <a:cubicBezTo>
                    <a:pt x="337" y="690"/>
                    <a:pt x="337" y="690"/>
                    <a:pt x="337" y="690"/>
                  </a:cubicBezTo>
                  <a:cubicBezTo>
                    <a:pt x="338" y="690"/>
                    <a:pt x="338" y="689"/>
                    <a:pt x="338" y="689"/>
                  </a:cubicBezTo>
                  <a:cubicBezTo>
                    <a:pt x="339" y="689"/>
                    <a:pt x="339" y="688"/>
                    <a:pt x="339" y="688"/>
                  </a:cubicBezTo>
                  <a:cubicBezTo>
                    <a:pt x="340" y="686"/>
                    <a:pt x="340" y="685"/>
                    <a:pt x="342" y="684"/>
                  </a:cubicBezTo>
                  <a:cubicBezTo>
                    <a:pt x="342" y="684"/>
                    <a:pt x="343" y="685"/>
                    <a:pt x="344" y="685"/>
                  </a:cubicBezTo>
                  <a:cubicBezTo>
                    <a:pt x="345" y="686"/>
                    <a:pt x="346" y="686"/>
                    <a:pt x="346" y="687"/>
                  </a:cubicBezTo>
                  <a:cubicBezTo>
                    <a:pt x="348" y="688"/>
                    <a:pt x="349" y="687"/>
                    <a:pt x="349" y="687"/>
                  </a:cubicBezTo>
                  <a:cubicBezTo>
                    <a:pt x="350" y="688"/>
                    <a:pt x="351" y="688"/>
                    <a:pt x="352" y="688"/>
                  </a:cubicBezTo>
                  <a:cubicBezTo>
                    <a:pt x="353" y="689"/>
                    <a:pt x="355" y="689"/>
                    <a:pt x="356" y="689"/>
                  </a:cubicBezTo>
                  <a:cubicBezTo>
                    <a:pt x="358" y="690"/>
                    <a:pt x="360" y="692"/>
                    <a:pt x="362" y="693"/>
                  </a:cubicBezTo>
                  <a:cubicBezTo>
                    <a:pt x="363" y="693"/>
                    <a:pt x="363" y="693"/>
                    <a:pt x="364" y="693"/>
                  </a:cubicBezTo>
                  <a:cubicBezTo>
                    <a:pt x="365" y="693"/>
                    <a:pt x="366" y="694"/>
                    <a:pt x="367" y="694"/>
                  </a:cubicBezTo>
                  <a:cubicBezTo>
                    <a:pt x="368" y="695"/>
                    <a:pt x="370" y="695"/>
                    <a:pt x="371" y="697"/>
                  </a:cubicBezTo>
                  <a:cubicBezTo>
                    <a:pt x="372" y="698"/>
                    <a:pt x="372" y="699"/>
                    <a:pt x="372" y="700"/>
                  </a:cubicBezTo>
                  <a:cubicBezTo>
                    <a:pt x="372" y="701"/>
                    <a:pt x="372" y="702"/>
                    <a:pt x="373" y="703"/>
                  </a:cubicBezTo>
                  <a:cubicBezTo>
                    <a:pt x="373" y="705"/>
                    <a:pt x="374" y="707"/>
                    <a:pt x="373" y="709"/>
                  </a:cubicBezTo>
                  <a:cubicBezTo>
                    <a:pt x="373" y="710"/>
                    <a:pt x="373" y="710"/>
                    <a:pt x="372" y="710"/>
                  </a:cubicBezTo>
                  <a:cubicBezTo>
                    <a:pt x="372" y="710"/>
                    <a:pt x="372" y="710"/>
                    <a:pt x="372" y="710"/>
                  </a:cubicBezTo>
                  <a:cubicBezTo>
                    <a:pt x="374" y="711"/>
                    <a:pt x="374" y="712"/>
                    <a:pt x="376" y="711"/>
                  </a:cubicBezTo>
                  <a:cubicBezTo>
                    <a:pt x="378" y="711"/>
                    <a:pt x="378" y="710"/>
                    <a:pt x="380" y="709"/>
                  </a:cubicBezTo>
                  <a:cubicBezTo>
                    <a:pt x="380" y="709"/>
                    <a:pt x="381" y="709"/>
                    <a:pt x="381" y="709"/>
                  </a:cubicBezTo>
                  <a:cubicBezTo>
                    <a:pt x="382" y="708"/>
                    <a:pt x="382" y="708"/>
                    <a:pt x="382" y="707"/>
                  </a:cubicBezTo>
                  <a:cubicBezTo>
                    <a:pt x="383" y="707"/>
                    <a:pt x="384" y="706"/>
                    <a:pt x="385" y="706"/>
                  </a:cubicBezTo>
                  <a:cubicBezTo>
                    <a:pt x="390" y="705"/>
                    <a:pt x="397" y="708"/>
                    <a:pt x="402" y="709"/>
                  </a:cubicBezTo>
                  <a:cubicBezTo>
                    <a:pt x="407" y="710"/>
                    <a:pt x="408" y="707"/>
                    <a:pt x="412" y="705"/>
                  </a:cubicBezTo>
                  <a:cubicBezTo>
                    <a:pt x="416" y="704"/>
                    <a:pt x="418" y="703"/>
                    <a:pt x="422" y="703"/>
                  </a:cubicBezTo>
                  <a:cubicBezTo>
                    <a:pt x="427" y="703"/>
                    <a:pt x="432" y="703"/>
                    <a:pt x="437" y="704"/>
                  </a:cubicBezTo>
                  <a:cubicBezTo>
                    <a:pt x="439" y="704"/>
                    <a:pt x="440" y="705"/>
                    <a:pt x="442" y="706"/>
                  </a:cubicBezTo>
                  <a:cubicBezTo>
                    <a:pt x="441" y="703"/>
                    <a:pt x="439" y="702"/>
                    <a:pt x="436" y="699"/>
                  </a:cubicBezTo>
                  <a:cubicBezTo>
                    <a:pt x="431" y="695"/>
                    <a:pt x="431" y="690"/>
                    <a:pt x="431" y="685"/>
                  </a:cubicBezTo>
                  <a:cubicBezTo>
                    <a:pt x="431" y="682"/>
                    <a:pt x="431" y="679"/>
                    <a:pt x="432" y="677"/>
                  </a:cubicBezTo>
                  <a:cubicBezTo>
                    <a:pt x="432" y="675"/>
                    <a:pt x="432" y="675"/>
                    <a:pt x="433" y="674"/>
                  </a:cubicBezTo>
                  <a:cubicBezTo>
                    <a:pt x="434" y="672"/>
                    <a:pt x="434" y="672"/>
                    <a:pt x="435" y="671"/>
                  </a:cubicBezTo>
                  <a:cubicBezTo>
                    <a:pt x="438" y="667"/>
                    <a:pt x="438" y="664"/>
                    <a:pt x="440" y="659"/>
                  </a:cubicBezTo>
                  <a:cubicBezTo>
                    <a:pt x="442" y="655"/>
                    <a:pt x="445" y="654"/>
                    <a:pt x="448" y="651"/>
                  </a:cubicBezTo>
                  <a:cubicBezTo>
                    <a:pt x="450" y="649"/>
                    <a:pt x="451" y="648"/>
                    <a:pt x="452" y="646"/>
                  </a:cubicBezTo>
                  <a:cubicBezTo>
                    <a:pt x="453" y="644"/>
                    <a:pt x="453" y="641"/>
                    <a:pt x="455" y="639"/>
                  </a:cubicBezTo>
                  <a:cubicBezTo>
                    <a:pt x="458" y="636"/>
                    <a:pt x="460" y="635"/>
                    <a:pt x="464" y="634"/>
                  </a:cubicBezTo>
                  <a:cubicBezTo>
                    <a:pt x="469" y="634"/>
                    <a:pt x="471" y="630"/>
                    <a:pt x="474" y="627"/>
                  </a:cubicBezTo>
                  <a:cubicBezTo>
                    <a:pt x="478" y="623"/>
                    <a:pt x="481" y="621"/>
                    <a:pt x="487" y="621"/>
                  </a:cubicBezTo>
                  <a:cubicBezTo>
                    <a:pt x="489" y="621"/>
                    <a:pt x="489" y="622"/>
                    <a:pt x="491" y="622"/>
                  </a:cubicBezTo>
                  <a:cubicBezTo>
                    <a:pt x="492" y="623"/>
                    <a:pt x="493" y="624"/>
                    <a:pt x="494" y="624"/>
                  </a:cubicBezTo>
                  <a:cubicBezTo>
                    <a:pt x="495" y="624"/>
                    <a:pt x="496" y="624"/>
                    <a:pt x="497" y="624"/>
                  </a:cubicBezTo>
                  <a:cubicBezTo>
                    <a:pt x="500" y="624"/>
                    <a:pt x="503" y="624"/>
                    <a:pt x="505" y="624"/>
                  </a:cubicBezTo>
                  <a:cubicBezTo>
                    <a:pt x="506" y="625"/>
                    <a:pt x="506" y="626"/>
                    <a:pt x="507" y="626"/>
                  </a:cubicBezTo>
                  <a:cubicBezTo>
                    <a:pt x="508" y="626"/>
                    <a:pt x="510" y="626"/>
                    <a:pt x="511" y="626"/>
                  </a:cubicBezTo>
                  <a:cubicBezTo>
                    <a:pt x="513" y="626"/>
                    <a:pt x="515" y="626"/>
                    <a:pt x="517" y="626"/>
                  </a:cubicBezTo>
                  <a:cubicBezTo>
                    <a:pt x="518" y="626"/>
                    <a:pt x="519" y="626"/>
                    <a:pt x="520" y="626"/>
                  </a:cubicBezTo>
                  <a:cubicBezTo>
                    <a:pt x="521" y="626"/>
                    <a:pt x="522" y="625"/>
                    <a:pt x="523" y="625"/>
                  </a:cubicBezTo>
                  <a:cubicBezTo>
                    <a:pt x="524" y="625"/>
                    <a:pt x="524" y="624"/>
                    <a:pt x="526" y="624"/>
                  </a:cubicBezTo>
                  <a:cubicBezTo>
                    <a:pt x="526" y="626"/>
                    <a:pt x="525" y="631"/>
                    <a:pt x="526" y="633"/>
                  </a:cubicBezTo>
                  <a:cubicBezTo>
                    <a:pt x="527" y="635"/>
                    <a:pt x="529" y="634"/>
                    <a:pt x="532" y="634"/>
                  </a:cubicBezTo>
                  <a:cubicBezTo>
                    <a:pt x="532" y="634"/>
                    <a:pt x="534" y="635"/>
                    <a:pt x="534" y="634"/>
                  </a:cubicBezTo>
                  <a:cubicBezTo>
                    <a:pt x="536" y="634"/>
                    <a:pt x="535" y="634"/>
                    <a:pt x="536" y="632"/>
                  </a:cubicBezTo>
                  <a:cubicBezTo>
                    <a:pt x="537" y="631"/>
                    <a:pt x="537" y="630"/>
                    <a:pt x="538" y="629"/>
                  </a:cubicBezTo>
                  <a:cubicBezTo>
                    <a:pt x="539" y="628"/>
                    <a:pt x="541" y="630"/>
                    <a:pt x="541" y="627"/>
                  </a:cubicBezTo>
                  <a:cubicBezTo>
                    <a:pt x="546" y="630"/>
                    <a:pt x="542" y="632"/>
                    <a:pt x="543" y="635"/>
                  </a:cubicBezTo>
                  <a:cubicBezTo>
                    <a:pt x="545" y="635"/>
                    <a:pt x="545" y="637"/>
                    <a:pt x="547" y="637"/>
                  </a:cubicBezTo>
                  <a:cubicBezTo>
                    <a:pt x="549" y="638"/>
                    <a:pt x="549" y="636"/>
                    <a:pt x="551" y="635"/>
                  </a:cubicBezTo>
                  <a:cubicBezTo>
                    <a:pt x="552" y="635"/>
                    <a:pt x="557" y="635"/>
                    <a:pt x="558" y="635"/>
                  </a:cubicBezTo>
                  <a:cubicBezTo>
                    <a:pt x="560" y="636"/>
                    <a:pt x="560" y="636"/>
                    <a:pt x="560" y="639"/>
                  </a:cubicBezTo>
                  <a:cubicBezTo>
                    <a:pt x="562" y="640"/>
                    <a:pt x="565" y="640"/>
                    <a:pt x="566" y="642"/>
                  </a:cubicBezTo>
                  <a:cubicBezTo>
                    <a:pt x="567" y="644"/>
                    <a:pt x="566" y="647"/>
                    <a:pt x="568" y="648"/>
                  </a:cubicBezTo>
                  <a:cubicBezTo>
                    <a:pt x="569" y="650"/>
                    <a:pt x="572" y="651"/>
                    <a:pt x="574" y="652"/>
                  </a:cubicBezTo>
                  <a:cubicBezTo>
                    <a:pt x="576" y="653"/>
                    <a:pt x="577" y="653"/>
                    <a:pt x="580" y="653"/>
                  </a:cubicBezTo>
                  <a:cubicBezTo>
                    <a:pt x="582" y="653"/>
                    <a:pt x="584" y="654"/>
                    <a:pt x="585" y="654"/>
                  </a:cubicBezTo>
                  <a:cubicBezTo>
                    <a:pt x="588" y="654"/>
                    <a:pt x="592" y="653"/>
                    <a:pt x="594" y="654"/>
                  </a:cubicBezTo>
                  <a:cubicBezTo>
                    <a:pt x="596" y="656"/>
                    <a:pt x="596" y="657"/>
                    <a:pt x="599" y="658"/>
                  </a:cubicBezTo>
                  <a:cubicBezTo>
                    <a:pt x="602" y="659"/>
                    <a:pt x="605" y="658"/>
                    <a:pt x="608" y="658"/>
                  </a:cubicBezTo>
                  <a:cubicBezTo>
                    <a:pt x="612" y="658"/>
                    <a:pt x="616" y="658"/>
                    <a:pt x="621" y="658"/>
                  </a:cubicBezTo>
                  <a:cubicBezTo>
                    <a:pt x="628" y="658"/>
                    <a:pt x="634" y="656"/>
                    <a:pt x="639" y="650"/>
                  </a:cubicBezTo>
                  <a:cubicBezTo>
                    <a:pt x="640" y="651"/>
                    <a:pt x="641" y="651"/>
                    <a:pt x="641" y="650"/>
                  </a:cubicBezTo>
                  <a:cubicBezTo>
                    <a:pt x="642" y="649"/>
                    <a:pt x="641" y="646"/>
                    <a:pt x="641" y="645"/>
                  </a:cubicBezTo>
                  <a:cubicBezTo>
                    <a:pt x="640" y="643"/>
                    <a:pt x="636" y="641"/>
                    <a:pt x="638" y="638"/>
                  </a:cubicBezTo>
                  <a:cubicBezTo>
                    <a:pt x="639" y="638"/>
                    <a:pt x="643" y="637"/>
                    <a:pt x="644" y="637"/>
                  </a:cubicBezTo>
                  <a:cubicBezTo>
                    <a:pt x="645" y="637"/>
                    <a:pt x="646" y="637"/>
                    <a:pt x="647" y="637"/>
                  </a:cubicBezTo>
                  <a:cubicBezTo>
                    <a:pt x="648" y="636"/>
                    <a:pt x="648" y="635"/>
                    <a:pt x="650" y="635"/>
                  </a:cubicBezTo>
                  <a:cubicBezTo>
                    <a:pt x="650" y="633"/>
                    <a:pt x="649" y="630"/>
                    <a:pt x="650" y="627"/>
                  </a:cubicBezTo>
                  <a:cubicBezTo>
                    <a:pt x="651" y="624"/>
                    <a:pt x="654" y="624"/>
                    <a:pt x="657" y="622"/>
                  </a:cubicBezTo>
                  <a:cubicBezTo>
                    <a:pt x="658" y="620"/>
                    <a:pt x="659" y="618"/>
                    <a:pt x="659" y="616"/>
                  </a:cubicBezTo>
                  <a:cubicBezTo>
                    <a:pt x="661" y="612"/>
                    <a:pt x="659" y="613"/>
                    <a:pt x="664" y="612"/>
                  </a:cubicBezTo>
                  <a:cubicBezTo>
                    <a:pt x="667" y="612"/>
                    <a:pt x="670" y="611"/>
                    <a:pt x="673" y="610"/>
                  </a:cubicBezTo>
                  <a:cubicBezTo>
                    <a:pt x="676" y="610"/>
                    <a:pt x="678" y="610"/>
                    <a:pt x="681" y="608"/>
                  </a:cubicBezTo>
                  <a:cubicBezTo>
                    <a:pt x="683" y="606"/>
                    <a:pt x="684" y="605"/>
                    <a:pt x="685" y="602"/>
                  </a:cubicBezTo>
                  <a:cubicBezTo>
                    <a:pt x="685" y="602"/>
                    <a:pt x="686" y="602"/>
                    <a:pt x="687" y="601"/>
                  </a:cubicBezTo>
                  <a:cubicBezTo>
                    <a:pt x="687" y="600"/>
                    <a:pt x="687" y="598"/>
                    <a:pt x="687" y="597"/>
                  </a:cubicBezTo>
                  <a:cubicBezTo>
                    <a:pt x="687" y="595"/>
                    <a:pt x="687" y="592"/>
                    <a:pt x="688" y="589"/>
                  </a:cubicBezTo>
                  <a:cubicBezTo>
                    <a:pt x="690" y="589"/>
                    <a:pt x="691" y="585"/>
                    <a:pt x="693" y="583"/>
                  </a:cubicBezTo>
                  <a:cubicBezTo>
                    <a:pt x="694" y="582"/>
                    <a:pt x="697" y="581"/>
                    <a:pt x="698" y="578"/>
                  </a:cubicBezTo>
                  <a:cubicBezTo>
                    <a:pt x="699" y="577"/>
                    <a:pt x="699" y="568"/>
                    <a:pt x="697" y="567"/>
                  </a:cubicBezTo>
                  <a:cubicBezTo>
                    <a:pt x="695" y="566"/>
                    <a:pt x="690" y="568"/>
                    <a:pt x="688" y="569"/>
                  </a:cubicBezTo>
                  <a:cubicBezTo>
                    <a:pt x="685" y="570"/>
                    <a:pt x="679" y="573"/>
                    <a:pt x="675" y="571"/>
                  </a:cubicBezTo>
                  <a:cubicBezTo>
                    <a:pt x="673" y="570"/>
                    <a:pt x="673" y="567"/>
                    <a:pt x="671" y="566"/>
                  </a:cubicBezTo>
                  <a:cubicBezTo>
                    <a:pt x="668" y="563"/>
                    <a:pt x="663" y="564"/>
                    <a:pt x="660" y="562"/>
                  </a:cubicBezTo>
                  <a:cubicBezTo>
                    <a:pt x="658" y="561"/>
                    <a:pt x="651" y="554"/>
                    <a:pt x="652" y="552"/>
                  </a:cubicBezTo>
                  <a:cubicBezTo>
                    <a:pt x="653" y="550"/>
                    <a:pt x="655" y="553"/>
                    <a:pt x="656" y="550"/>
                  </a:cubicBezTo>
                  <a:cubicBezTo>
                    <a:pt x="657" y="548"/>
                    <a:pt x="653" y="545"/>
                    <a:pt x="652" y="543"/>
                  </a:cubicBezTo>
                  <a:cubicBezTo>
                    <a:pt x="649" y="538"/>
                    <a:pt x="653" y="536"/>
                    <a:pt x="658" y="534"/>
                  </a:cubicBezTo>
                  <a:cubicBezTo>
                    <a:pt x="663" y="532"/>
                    <a:pt x="663" y="527"/>
                    <a:pt x="662" y="522"/>
                  </a:cubicBezTo>
                  <a:cubicBezTo>
                    <a:pt x="659" y="522"/>
                    <a:pt x="659" y="519"/>
                    <a:pt x="658" y="517"/>
                  </a:cubicBezTo>
                  <a:cubicBezTo>
                    <a:pt x="658" y="517"/>
                    <a:pt x="655" y="516"/>
                    <a:pt x="655" y="516"/>
                  </a:cubicBezTo>
                  <a:cubicBezTo>
                    <a:pt x="654" y="515"/>
                    <a:pt x="652" y="515"/>
                    <a:pt x="652" y="515"/>
                  </a:cubicBezTo>
                  <a:cubicBezTo>
                    <a:pt x="647" y="511"/>
                    <a:pt x="648" y="504"/>
                    <a:pt x="641" y="502"/>
                  </a:cubicBezTo>
                  <a:cubicBezTo>
                    <a:pt x="640" y="499"/>
                    <a:pt x="642" y="500"/>
                    <a:pt x="644" y="499"/>
                  </a:cubicBezTo>
                  <a:cubicBezTo>
                    <a:pt x="645" y="499"/>
                    <a:pt x="647" y="500"/>
                    <a:pt x="649" y="499"/>
                  </a:cubicBezTo>
                  <a:cubicBezTo>
                    <a:pt x="651" y="498"/>
                    <a:pt x="649" y="499"/>
                    <a:pt x="651" y="497"/>
                  </a:cubicBezTo>
                  <a:cubicBezTo>
                    <a:pt x="654" y="495"/>
                    <a:pt x="657" y="494"/>
                    <a:pt x="660" y="491"/>
                  </a:cubicBezTo>
                  <a:cubicBezTo>
                    <a:pt x="660" y="491"/>
                    <a:pt x="661" y="490"/>
                    <a:pt x="662" y="490"/>
                  </a:cubicBezTo>
                  <a:cubicBezTo>
                    <a:pt x="663" y="489"/>
                    <a:pt x="665" y="489"/>
                    <a:pt x="666" y="488"/>
                  </a:cubicBezTo>
                  <a:cubicBezTo>
                    <a:pt x="668" y="486"/>
                    <a:pt x="666" y="482"/>
                    <a:pt x="667" y="480"/>
                  </a:cubicBezTo>
                  <a:cubicBezTo>
                    <a:pt x="668" y="477"/>
                    <a:pt x="671" y="476"/>
                    <a:pt x="669" y="473"/>
                  </a:cubicBezTo>
                  <a:cubicBezTo>
                    <a:pt x="668" y="471"/>
                    <a:pt x="666" y="471"/>
                    <a:pt x="665" y="470"/>
                  </a:cubicBezTo>
                  <a:cubicBezTo>
                    <a:pt x="663" y="468"/>
                    <a:pt x="662" y="465"/>
                    <a:pt x="662" y="463"/>
                  </a:cubicBezTo>
                  <a:cubicBezTo>
                    <a:pt x="661" y="461"/>
                    <a:pt x="661" y="459"/>
                    <a:pt x="661" y="457"/>
                  </a:cubicBezTo>
                  <a:cubicBezTo>
                    <a:pt x="660" y="455"/>
                    <a:pt x="657" y="454"/>
                    <a:pt x="656" y="453"/>
                  </a:cubicBezTo>
                  <a:cubicBezTo>
                    <a:pt x="653" y="450"/>
                    <a:pt x="657" y="450"/>
                    <a:pt x="655" y="446"/>
                  </a:cubicBezTo>
                  <a:cubicBezTo>
                    <a:pt x="654" y="444"/>
                    <a:pt x="657" y="443"/>
                    <a:pt x="659" y="438"/>
                  </a:cubicBezTo>
                  <a:cubicBezTo>
                    <a:pt x="661" y="437"/>
                    <a:pt x="662" y="436"/>
                    <a:pt x="663" y="436"/>
                  </a:cubicBezTo>
                  <a:cubicBezTo>
                    <a:pt x="663" y="435"/>
                    <a:pt x="665" y="434"/>
                    <a:pt x="665" y="433"/>
                  </a:cubicBezTo>
                  <a:cubicBezTo>
                    <a:pt x="665" y="432"/>
                    <a:pt x="665" y="430"/>
                    <a:pt x="665" y="430"/>
                  </a:cubicBezTo>
                  <a:cubicBezTo>
                    <a:pt x="665" y="428"/>
                    <a:pt x="664" y="428"/>
                    <a:pt x="664" y="427"/>
                  </a:cubicBezTo>
                  <a:cubicBezTo>
                    <a:pt x="663" y="426"/>
                    <a:pt x="663" y="426"/>
                    <a:pt x="662" y="424"/>
                  </a:cubicBezTo>
                  <a:cubicBezTo>
                    <a:pt x="662" y="424"/>
                    <a:pt x="661" y="423"/>
                    <a:pt x="661" y="422"/>
                  </a:cubicBezTo>
                  <a:cubicBezTo>
                    <a:pt x="660" y="421"/>
                    <a:pt x="659" y="420"/>
                    <a:pt x="659" y="419"/>
                  </a:cubicBezTo>
                  <a:cubicBezTo>
                    <a:pt x="658" y="417"/>
                    <a:pt x="658" y="415"/>
                    <a:pt x="658" y="413"/>
                  </a:cubicBezTo>
                  <a:cubicBezTo>
                    <a:pt x="658" y="412"/>
                    <a:pt x="658" y="410"/>
                    <a:pt x="658" y="409"/>
                  </a:cubicBezTo>
                  <a:cubicBezTo>
                    <a:pt x="658" y="409"/>
                    <a:pt x="657" y="408"/>
                    <a:pt x="657" y="408"/>
                  </a:cubicBezTo>
                  <a:cubicBezTo>
                    <a:pt x="656" y="406"/>
                    <a:pt x="657" y="404"/>
                    <a:pt x="656" y="402"/>
                  </a:cubicBezTo>
                  <a:cubicBezTo>
                    <a:pt x="655" y="402"/>
                    <a:pt x="654" y="401"/>
                    <a:pt x="653" y="401"/>
                  </a:cubicBezTo>
                  <a:cubicBezTo>
                    <a:pt x="652" y="401"/>
                    <a:pt x="650" y="400"/>
                    <a:pt x="650" y="400"/>
                  </a:cubicBezTo>
                  <a:cubicBezTo>
                    <a:pt x="647" y="398"/>
                    <a:pt x="643" y="395"/>
                    <a:pt x="639" y="395"/>
                  </a:cubicBezTo>
                  <a:cubicBezTo>
                    <a:pt x="634" y="395"/>
                    <a:pt x="630" y="398"/>
                    <a:pt x="625" y="400"/>
                  </a:cubicBezTo>
                  <a:cubicBezTo>
                    <a:pt x="623" y="401"/>
                    <a:pt x="620" y="402"/>
                    <a:pt x="617" y="401"/>
                  </a:cubicBezTo>
                  <a:cubicBezTo>
                    <a:pt x="615" y="400"/>
                    <a:pt x="612" y="394"/>
                    <a:pt x="614" y="391"/>
                  </a:cubicBezTo>
                  <a:cubicBezTo>
                    <a:pt x="615" y="389"/>
                    <a:pt x="617" y="390"/>
                    <a:pt x="618" y="388"/>
                  </a:cubicBezTo>
                  <a:cubicBezTo>
                    <a:pt x="619" y="387"/>
                    <a:pt x="618" y="383"/>
                    <a:pt x="618" y="381"/>
                  </a:cubicBezTo>
                  <a:cubicBezTo>
                    <a:pt x="618" y="378"/>
                    <a:pt x="618" y="376"/>
                    <a:pt x="620" y="373"/>
                  </a:cubicBezTo>
                  <a:cubicBezTo>
                    <a:pt x="623" y="371"/>
                    <a:pt x="625" y="369"/>
                    <a:pt x="627" y="366"/>
                  </a:cubicBezTo>
                  <a:cubicBezTo>
                    <a:pt x="629" y="365"/>
                    <a:pt x="629" y="363"/>
                    <a:pt x="631" y="361"/>
                  </a:cubicBezTo>
                  <a:cubicBezTo>
                    <a:pt x="632" y="359"/>
                    <a:pt x="634" y="358"/>
                    <a:pt x="635" y="357"/>
                  </a:cubicBezTo>
                  <a:cubicBezTo>
                    <a:pt x="642" y="352"/>
                    <a:pt x="646" y="345"/>
                    <a:pt x="651" y="339"/>
                  </a:cubicBezTo>
                  <a:cubicBezTo>
                    <a:pt x="654" y="336"/>
                    <a:pt x="656" y="334"/>
                    <a:pt x="658" y="330"/>
                  </a:cubicBezTo>
                  <a:cubicBezTo>
                    <a:pt x="658" y="330"/>
                    <a:pt x="659" y="328"/>
                    <a:pt x="659" y="327"/>
                  </a:cubicBezTo>
                  <a:cubicBezTo>
                    <a:pt x="661" y="326"/>
                    <a:pt x="662" y="327"/>
                    <a:pt x="664" y="325"/>
                  </a:cubicBezTo>
                  <a:cubicBezTo>
                    <a:pt x="670" y="320"/>
                    <a:pt x="652" y="311"/>
                    <a:pt x="663" y="310"/>
                  </a:cubicBezTo>
                  <a:cubicBezTo>
                    <a:pt x="666" y="310"/>
                    <a:pt x="668" y="311"/>
                    <a:pt x="670" y="312"/>
                  </a:cubicBezTo>
                  <a:cubicBezTo>
                    <a:pt x="676" y="313"/>
                    <a:pt x="681" y="310"/>
                    <a:pt x="687" y="310"/>
                  </a:cubicBezTo>
                  <a:cubicBezTo>
                    <a:pt x="689" y="310"/>
                    <a:pt x="690" y="310"/>
                    <a:pt x="692" y="309"/>
                  </a:cubicBezTo>
                  <a:cubicBezTo>
                    <a:pt x="695" y="308"/>
                    <a:pt x="699" y="306"/>
                    <a:pt x="702" y="304"/>
                  </a:cubicBezTo>
                  <a:cubicBezTo>
                    <a:pt x="702" y="304"/>
                    <a:pt x="703" y="303"/>
                    <a:pt x="703" y="303"/>
                  </a:cubicBezTo>
                  <a:cubicBezTo>
                    <a:pt x="703" y="303"/>
                    <a:pt x="703" y="303"/>
                    <a:pt x="703" y="303"/>
                  </a:cubicBezTo>
                  <a:cubicBezTo>
                    <a:pt x="703" y="303"/>
                    <a:pt x="703" y="303"/>
                    <a:pt x="703" y="303"/>
                  </a:cubicBezTo>
                  <a:cubicBezTo>
                    <a:pt x="703" y="302"/>
                    <a:pt x="704" y="302"/>
                    <a:pt x="704" y="302"/>
                  </a:cubicBezTo>
                  <a:cubicBezTo>
                    <a:pt x="704" y="302"/>
                    <a:pt x="704" y="302"/>
                    <a:pt x="704" y="302"/>
                  </a:cubicBezTo>
                  <a:cubicBezTo>
                    <a:pt x="704" y="302"/>
                    <a:pt x="704" y="302"/>
                    <a:pt x="704" y="302"/>
                  </a:cubicBezTo>
                  <a:cubicBezTo>
                    <a:pt x="704" y="301"/>
                    <a:pt x="704" y="301"/>
                    <a:pt x="704" y="301"/>
                  </a:cubicBezTo>
                  <a:cubicBezTo>
                    <a:pt x="704" y="301"/>
                    <a:pt x="704" y="301"/>
                    <a:pt x="704" y="301"/>
                  </a:cubicBezTo>
                  <a:cubicBezTo>
                    <a:pt x="704" y="301"/>
                    <a:pt x="704" y="301"/>
                    <a:pt x="704" y="300"/>
                  </a:cubicBezTo>
                  <a:cubicBezTo>
                    <a:pt x="704" y="300"/>
                    <a:pt x="704" y="300"/>
                    <a:pt x="704" y="300"/>
                  </a:cubicBezTo>
                  <a:cubicBezTo>
                    <a:pt x="704" y="300"/>
                    <a:pt x="704" y="299"/>
                    <a:pt x="704" y="298"/>
                  </a:cubicBezTo>
                  <a:cubicBezTo>
                    <a:pt x="703" y="297"/>
                    <a:pt x="702" y="295"/>
                    <a:pt x="702" y="293"/>
                  </a:cubicBezTo>
                  <a:cubicBezTo>
                    <a:pt x="702" y="285"/>
                    <a:pt x="702" y="278"/>
                    <a:pt x="702" y="270"/>
                  </a:cubicBezTo>
                  <a:cubicBezTo>
                    <a:pt x="702" y="264"/>
                    <a:pt x="701" y="259"/>
                    <a:pt x="705" y="254"/>
                  </a:cubicBezTo>
                  <a:cubicBezTo>
                    <a:pt x="710" y="249"/>
                    <a:pt x="708" y="244"/>
                    <a:pt x="710" y="238"/>
                  </a:cubicBezTo>
                  <a:cubicBezTo>
                    <a:pt x="711" y="233"/>
                    <a:pt x="710" y="228"/>
                    <a:pt x="713" y="224"/>
                  </a:cubicBezTo>
                  <a:cubicBezTo>
                    <a:pt x="714" y="222"/>
                    <a:pt x="715" y="222"/>
                    <a:pt x="716" y="221"/>
                  </a:cubicBezTo>
                  <a:cubicBezTo>
                    <a:pt x="719" y="219"/>
                    <a:pt x="719" y="218"/>
                    <a:pt x="720" y="216"/>
                  </a:cubicBezTo>
                  <a:cubicBezTo>
                    <a:pt x="722" y="210"/>
                    <a:pt x="724" y="207"/>
                    <a:pt x="729" y="203"/>
                  </a:cubicBezTo>
                  <a:cubicBezTo>
                    <a:pt x="733" y="200"/>
                    <a:pt x="736" y="196"/>
                    <a:pt x="737" y="191"/>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8" name="Freeform 17">
              <a:extLst>
                <a:ext uri="{FF2B5EF4-FFF2-40B4-BE49-F238E27FC236}">
                  <a16:creationId xmlns:a16="http://schemas.microsoft.com/office/drawing/2014/main" id="{1537E029-0F48-181B-73E1-D3D971C0C185}"/>
                </a:ext>
              </a:extLst>
            </p:cNvPr>
            <p:cNvSpPr>
              <a:spLocks/>
            </p:cNvSpPr>
            <p:nvPr/>
          </p:nvSpPr>
          <p:spPr bwMode="auto">
            <a:xfrm>
              <a:off x="6070659" y="5032249"/>
              <a:ext cx="76755" cy="153511"/>
            </a:xfrm>
            <a:custGeom>
              <a:avLst/>
              <a:gdLst/>
              <a:ahLst/>
              <a:cxnLst>
                <a:cxn ang="0">
                  <a:pos x="61" y="5"/>
                </a:cxn>
                <a:cxn ang="0">
                  <a:pos x="60" y="2"/>
                </a:cxn>
                <a:cxn ang="0">
                  <a:pos x="53" y="3"/>
                </a:cxn>
                <a:cxn ang="0">
                  <a:pos x="51" y="18"/>
                </a:cxn>
                <a:cxn ang="0">
                  <a:pos x="51" y="23"/>
                </a:cxn>
                <a:cxn ang="0">
                  <a:pos x="49" y="27"/>
                </a:cxn>
                <a:cxn ang="0">
                  <a:pos x="41" y="25"/>
                </a:cxn>
                <a:cxn ang="0">
                  <a:pos x="35" y="30"/>
                </a:cxn>
                <a:cxn ang="0">
                  <a:pos x="29" y="32"/>
                </a:cxn>
                <a:cxn ang="0">
                  <a:pos x="22" y="34"/>
                </a:cxn>
                <a:cxn ang="0">
                  <a:pos x="15" y="39"/>
                </a:cxn>
                <a:cxn ang="0">
                  <a:pos x="13" y="47"/>
                </a:cxn>
                <a:cxn ang="0">
                  <a:pos x="12" y="51"/>
                </a:cxn>
                <a:cxn ang="0">
                  <a:pos x="17" y="58"/>
                </a:cxn>
                <a:cxn ang="0">
                  <a:pos x="10" y="62"/>
                </a:cxn>
                <a:cxn ang="0">
                  <a:pos x="5" y="64"/>
                </a:cxn>
                <a:cxn ang="0">
                  <a:pos x="0" y="74"/>
                </a:cxn>
                <a:cxn ang="0">
                  <a:pos x="4" y="77"/>
                </a:cxn>
                <a:cxn ang="0">
                  <a:pos x="8" y="80"/>
                </a:cxn>
                <a:cxn ang="0">
                  <a:pos x="13" y="82"/>
                </a:cxn>
                <a:cxn ang="0">
                  <a:pos x="17" y="83"/>
                </a:cxn>
                <a:cxn ang="0">
                  <a:pos x="16" y="95"/>
                </a:cxn>
                <a:cxn ang="0">
                  <a:pos x="14" y="100"/>
                </a:cxn>
                <a:cxn ang="0">
                  <a:pos x="18" y="101"/>
                </a:cxn>
                <a:cxn ang="0">
                  <a:pos x="21" y="102"/>
                </a:cxn>
                <a:cxn ang="0">
                  <a:pos x="22" y="106"/>
                </a:cxn>
                <a:cxn ang="0">
                  <a:pos x="19" y="108"/>
                </a:cxn>
                <a:cxn ang="0">
                  <a:pos x="21" y="115"/>
                </a:cxn>
                <a:cxn ang="0">
                  <a:pos x="29" y="122"/>
                </a:cxn>
                <a:cxn ang="0">
                  <a:pos x="33" y="126"/>
                </a:cxn>
                <a:cxn ang="0">
                  <a:pos x="39" y="129"/>
                </a:cxn>
                <a:cxn ang="0">
                  <a:pos x="41" y="121"/>
                </a:cxn>
                <a:cxn ang="0">
                  <a:pos x="44" y="116"/>
                </a:cxn>
                <a:cxn ang="0">
                  <a:pos x="45" y="113"/>
                </a:cxn>
                <a:cxn ang="0">
                  <a:pos x="49" y="109"/>
                </a:cxn>
                <a:cxn ang="0">
                  <a:pos x="52" y="99"/>
                </a:cxn>
                <a:cxn ang="0">
                  <a:pos x="53" y="87"/>
                </a:cxn>
                <a:cxn ang="0">
                  <a:pos x="54" y="82"/>
                </a:cxn>
                <a:cxn ang="0">
                  <a:pos x="59" y="76"/>
                </a:cxn>
                <a:cxn ang="0">
                  <a:pos x="60" y="74"/>
                </a:cxn>
                <a:cxn ang="0">
                  <a:pos x="63" y="52"/>
                </a:cxn>
                <a:cxn ang="0">
                  <a:pos x="63" y="40"/>
                </a:cxn>
                <a:cxn ang="0">
                  <a:pos x="60" y="32"/>
                </a:cxn>
                <a:cxn ang="0">
                  <a:pos x="59" y="23"/>
                </a:cxn>
                <a:cxn ang="0">
                  <a:pos x="60" y="22"/>
                </a:cxn>
                <a:cxn ang="0">
                  <a:pos x="63" y="18"/>
                </a:cxn>
                <a:cxn ang="0">
                  <a:pos x="63" y="13"/>
                </a:cxn>
                <a:cxn ang="0">
                  <a:pos x="61" y="20"/>
                </a:cxn>
              </a:cxnLst>
              <a:rect l="0" t="0" r="r" b="b"/>
              <a:pathLst>
                <a:path w="64" h="129">
                  <a:moveTo>
                    <a:pt x="61" y="20"/>
                  </a:moveTo>
                  <a:cubicBezTo>
                    <a:pt x="61" y="15"/>
                    <a:pt x="61" y="10"/>
                    <a:pt x="61" y="5"/>
                  </a:cubicBezTo>
                  <a:cubicBezTo>
                    <a:pt x="61" y="4"/>
                    <a:pt x="62" y="3"/>
                    <a:pt x="61" y="2"/>
                  </a:cubicBezTo>
                  <a:cubicBezTo>
                    <a:pt x="61" y="2"/>
                    <a:pt x="60" y="2"/>
                    <a:pt x="60" y="2"/>
                  </a:cubicBezTo>
                  <a:cubicBezTo>
                    <a:pt x="60" y="2"/>
                    <a:pt x="59" y="1"/>
                    <a:pt x="59" y="1"/>
                  </a:cubicBezTo>
                  <a:cubicBezTo>
                    <a:pt x="57" y="0"/>
                    <a:pt x="54" y="1"/>
                    <a:pt x="53" y="3"/>
                  </a:cubicBezTo>
                  <a:cubicBezTo>
                    <a:pt x="51" y="6"/>
                    <a:pt x="52" y="10"/>
                    <a:pt x="51" y="13"/>
                  </a:cubicBezTo>
                  <a:cubicBezTo>
                    <a:pt x="51" y="15"/>
                    <a:pt x="51" y="16"/>
                    <a:pt x="51" y="18"/>
                  </a:cubicBezTo>
                  <a:cubicBezTo>
                    <a:pt x="51" y="19"/>
                    <a:pt x="51" y="20"/>
                    <a:pt x="51" y="20"/>
                  </a:cubicBezTo>
                  <a:cubicBezTo>
                    <a:pt x="51" y="21"/>
                    <a:pt x="51" y="22"/>
                    <a:pt x="51" y="23"/>
                  </a:cubicBezTo>
                  <a:cubicBezTo>
                    <a:pt x="52" y="25"/>
                    <a:pt x="52" y="26"/>
                    <a:pt x="51" y="27"/>
                  </a:cubicBezTo>
                  <a:cubicBezTo>
                    <a:pt x="50" y="28"/>
                    <a:pt x="50" y="28"/>
                    <a:pt x="49" y="27"/>
                  </a:cubicBezTo>
                  <a:cubicBezTo>
                    <a:pt x="47" y="26"/>
                    <a:pt x="47" y="25"/>
                    <a:pt x="46" y="25"/>
                  </a:cubicBezTo>
                  <a:cubicBezTo>
                    <a:pt x="45" y="24"/>
                    <a:pt x="42" y="24"/>
                    <a:pt x="41" y="25"/>
                  </a:cubicBezTo>
                  <a:cubicBezTo>
                    <a:pt x="40" y="25"/>
                    <a:pt x="39" y="27"/>
                    <a:pt x="38" y="28"/>
                  </a:cubicBezTo>
                  <a:cubicBezTo>
                    <a:pt x="37" y="29"/>
                    <a:pt x="36" y="30"/>
                    <a:pt x="35" y="30"/>
                  </a:cubicBezTo>
                  <a:cubicBezTo>
                    <a:pt x="34" y="31"/>
                    <a:pt x="32" y="30"/>
                    <a:pt x="31" y="30"/>
                  </a:cubicBezTo>
                  <a:cubicBezTo>
                    <a:pt x="30" y="31"/>
                    <a:pt x="30" y="31"/>
                    <a:pt x="29" y="32"/>
                  </a:cubicBezTo>
                  <a:cubicBezTo>
                    <a:pt x="28" y="32"/>
                    <a:pt x="27" y="33"/>
                    <a:pt x="26" y="33"/>
                  </a:cubicBezTo>
                  <a:cubicBezTo>
                    <a:pt x="24" y="34"/>
                    <a:pt x="23" y="33"/>
                    <a:pt x="22" y="34"/>
                  </a:cubicBezTo>
                  <a:cubicBezTo>
                    <a:pt x="20" y="35"/>
                    <a:pt x="20" y="36"/>
                    <a:pt x="19" y="37"/>
                  </a:cubicBezTo>
                  <a:cubicBezTo>
                    <a:pt x="18" y="38"/>
                    <a:pt x="17" y="39"/>
                    <a:pt x="15" y="39"/>
                  </a:cubicBezTo>
                  <a:cubicBezTo>
                    <a:pt x="12" y="41"/>
                    <a:pt x="16" y="41"/>
                    <a:pt x="16" y="43"/>
                  </a:cubicBezTo>
                  <a:cubicBezTo>
                    <a:pt x="13" y="43"/>
                    <a:pt x="13" y="45"/>
                    <a:pt x="13" y="47"/>
                  </a:cubicBezTo>
                  <a:cubicBezTo>
                    <a:pt x="13" y="47"/>
                    <a:pt x="13" y="48"/>
                    <a:pt x="13" y="49"/>
                  </a:cubicBezTo>
                  <a:cubicBezTo>
                    <a:pt x="13" y="49"/>
                    <a:pt x="12" y="49"/>
                    <a:pt x="12" y="51"/>
                  </a:cubicBezTo>
                  <a:cubicBezTo>
                    <a:pt x="12" y="52"/>
                    <a:pt x="13" y="54"/>
                    <a:pt x="14" y="54"/>
                  </a:cubicBezTo>
                  <a:cubicBezTo>
                    <a:pt x="15" y="55"/>
                    <a:pt x="17" y="57"/>
                    <a:pt x="17" y="58"/>
                  </a:cubicBezTo>
                  <a:cubicBezTo>
                    <a:pt x="15" y="59"/>
                    <a:pt x="13" y="58"/>
                    <a:pt x="11" y="58"/>
                  </a:cubicBezTo>
                  <a:cubicBezTo>
                    <a:pt x="10" y="59"/>
                    <a:pt x="10" y="61"/>
                    <a:pt x="10" y="62"/>
                  </a:cubicBezTo>
                  <a:cubicBezTo>
                    <a:pt x="10" y="64"/>
                    <a:pt x="10" y="64"/>
                    <a:pt x="8" y="65"/>
                  </a:cubicBezTo>
                  <a:cubicBezTo>
                    <a:pt x="7" y="65"/>
                    <a:pt x="6" y="64"/>
                    <a:pt x="5" y="64"/>
                  </a:cubicBezTo>
                  <a:cubicBezTo>
                    <a:pt x="4" y="65"/>
                    <a:pt x="4" y="67"/>
                    <a:pt x="3" y="68"/>
                  </a:cubicBezTo>
                  <a:cubicBezTo>
                    <a:pt x="3" y="69"/>
                    <a:pt x="0" y="73"/>
                    <a:pt x="0" y="74"/>
                  </a:cubicBezTo>
                  <a:cubicBezTo>
                    <a:pt x="1" y="75"/>
                    <a:pt x="2" y="74"/>
                    <a:pt x="3" y="75"/>
                  </a:cubicBezTo>
                  <a:cubicBezTo>
                    <a:pt x="3" y="76"/>
                    <a:pt x="3" y="76"/>
                    <a:pt x="4" y="77"/>
                  </a:cubicBezTo>
                  <a:cubicBezTo>
                    <a:pt x="4" y="77"/>
                    <a:pt x="5" y="76"/>
                    <a:pt x="6" y="77"/>
                  </a:cubicBezTo>
                  <a:cubicBezTo>
                    <a:pt x="7" y="77"/>
                    <a:pt x="7" y="79"/>
                    <a:pt x="8" y="80"/>
                  </a:cubicBezTo>
                  <a:cubicBezTo>
                    <a:pt x="9" y="80"/>
                    <a:pt x="10" y="81"/>
                    <a:pt x="10" y="81"/>
                  </a:cubicBezTo>
                  <a:cubicBezTo>
                    <a:pt x="11" y="81"/>
                    <a:pt x="12" y="82"/>
                    <a:pt x="13" y="82"/>
                  </a:cubicBezTo>
                  <a:cubicBezTo>
                    <a:pt x="13" y="82"/>
                    <a:pt x="13" y="82"/>
                    <a:pt x="13" y="83"/>
                  </a:cubicBezTo>
                  <a:cubicBezTo>
                    <a:pt x="14" y="83"/>
                    <a:pt x="16" y="83"/>
                    <a:pt x="17" y="83"/>
                  </a:cubicBezTo>
                  <a:cubicBezTo>
                    <a:pt x="18" y="84"/>
                    <a:pt x="17" y="87"/>
                    <a:pt x="17" y="88"/>
                  </a:cubicBezTo>
                  <a:cubicBezTo>
                    <a:pt x="17" y="90"/>
                    <a:pt x="18" y="93"/>
                    <a:pt x="16" y="95"/>
                  </a:cubicBezTo>
                  <a:cubicBezTo>
                    <a:pt x="15" y="95"/>
                    <a:pt x="15" y="95"/>
                    <a:pt x="14" y="97"/>
                  </a:cubicBezTo>
                  <a:cubicBezTo>
                    <a:pt x="14" y="98"/>
                    <a:pt x="14" y="99"/>
                    <a:pt x="14" y="100"/>
                  </a:cubicBezTo>
                  <a:cubicBezTo>
                    <a:pt x="14" y="100"/>
                    <a:pt x="15" y="101"/>
                    <a:pt x="15" y="101"/>
                  </a:cubicBezTo>
                  <a:cubicBezTo>
                    <a:pt x="16" y="101"/>
                    <a:pt x="17" y="101"/>
                    <a:pt x="18" y="101"/>
                  </a:cubicBezTo>
                  <a:cubicBezTo>
                    <a:pt x="18" y="101"/>
                    <a:pt x="18" y="102"/>
                    <a:pt x="19" y="102"/>
                  </a:cubicBezTo>
                  <a:cubicBezTo>
                    <a:pt x="20" y="102"/>
                    <a:pt x="21" y="102"/>
                    <a:pt x="21" y="102"/>
                  </a:cubicBezTo>
                  <a:cubicBezTo>
                    <a:pt x="22" y="102"/>
                    <a:pt x="23" y="102"/>
                    <a:pt x="24" y="102"/>
                  </a:cubicBezTo>
                  <a:cubicBezTo>
                    <a:pt x="25" y="104"/>
                    <a:pt x="23" y="105"/>
                    <a:pt x="22" y="106"/>
                  </a:cubicBezTo>
                  <a:cubicBezTo>
                    <a:pt x="22" y="107"/>
                    <a:pt x="21" y="107"/>
                    <a:pt x="21" y="107"/>
                  </a:cubicBezTo>
                  <a:cubicBezTo>
                    <a:pt x="20" y="107"/>
                    <a:pt x="20" y="107"/>
                    <a:pt x="19" y="108"/>
                  </a:cubicBezTo>
                  <a:cubicBezTo>
                    <a:pt x="19" y="108"/>
                    <a:pt x="19" y="109"/>
                    <a:pt x="19" y="110"/>
                  </a:cubicBezTo>
                  <a:cubicBezTo>
                    <a:pt x="18" y="113"/>
                    <a:pt x="19" y="113"/>
                    <a:pt x="21" y="115"/>
                  </a:cubicBezTo>
                  <a:cubicBezTo>
                    <a:pt x="22" y="116"/>
                    <a:pt x="22" y="118"/>
                    <a:pt x="24" y="120"/>
                  </a:cubicBezTo>
                  <a:cubicBezTo>
                    <a:pt x="25" y="121"/>
                    <a:pt x="27" y="122"/>
                    <a:pt x="29" y="122"/>
                  </a:cubicBezTo>
                  <a:cubicBezTo>
                    <a:pt x="30" y="122"/>
                    <a:pt x="34" y="121"/>
                    <a:pt x="34" y="123"/>
                  </a:cubicBezTo>
                  <a:cubicBezTo>
                    <a:pt x="34" y="124"/>
                    <a:pt x="33" y="125"/>
                    <a:pt x="33" y="126"/>
                  </a:cubicBezTo>
                  <a:cubicBezTo>
                    <a:pt x="33" y="127"/>
                    <a:pt x="35" y="128"/>
                    <a:pt x="36" y="128"/>
                  </a:cubicBezTo>
                  <a:cubicBezTo>
                    <a:pt x="37" y="129"/>
                    <a:pt x="38" y="129"/>
                    <a:pt x="39" y="129"/>
                  </a:cubicBezTo>
                  <a:cubicBezTo>
                    <a:pt x="40" y="129"/>
                    <a:pt x="41" y="129"/>
                    <a:pt x="41" y="127"/>
                  </a:cubicBezTo>
                  <a:cubicBezTo>
                    <a:pt x="41" y="125"/>
                    <a:pt x="40" y="122"/>
                    <a:pt x="41" y="121"/>
                  </a:cubicBezTo>
                  <a:cubicBezTo>
                    <a:pt x="42" y="120"/>
                    <a:pt x="42" y="120"/>
                    <a:pt x="43" y="119"/>
                  </a:cubicBezTo>
                  <a:cubicBezTo>
                    <a:pt x="43" y="118"/>
                    <a:pt x="43" y="117"/>
                    <a:pt x="44" y="116"/>
                  </a:cubicBezTo>
                  <a:cubicBezTo>
                    <a:pt x="44" y="115"/>
                    <a:pt x="44" y="114"/>
                    <a:pt x="45" y="114"/>
                  </a:cubicBezTo>
                  <a:cubicBezTo>
                    <a:pt x="45" y="113"/>
                    <a:pt x="45" y="113"/>
                    <a:pt x="45" y="113"/>
                  </a:cubicBezTo>
                  <a:cubicBezTo>
                    <a:pt x="45" y="112"/>
                    <a:pt x="46" y="112"/>
                    <a:pt x="47" y="112"/>
                  </a:cubicBezTo>
                  <a:cubicBezTo>
                    <a:pt x="49" y="111"/>
                    <a:pt x="48" y="110"/>
                    <a:pt x="49" y="109"/>
                  </a:cubicBezTo>
                  <a:cubicBezTo>
                    <a:pt x="49" y="107"/>
                    <a:pt x="50" y="106"/>
                    <a:pt x="51" y="104"/>
                  </a:cubicBezTo>
                  <a:cubicBezTo>
                    <a:pt x="51" y="102"/>
                    <a:pt x="52" y="101"/>
                    <a:pt x="52" y="99"/>
                  </a:cubicBezTo>
                  <a:cubicBezTo>
                    <a:pt x="52" y="98"/>
                    <a:pt x="52" y="97"/>
                    <a:pt x="52" y="96"/>
                  </a:cubicBezTo>
                  <a:cubicBezTo>
                    <a:pt x="52" y="93"/>
                    <a:pt x="53" y="90"/>
                    <a:pt x="53" y="87"/>
                  </a:cubicBezTo>
                  <a:cubicBezTo>
                    <a:pt x="53" y="86"/>
                    <a:pt x="52" y="85"/>
                    <a:pt x="53" y="84"/>
                  </a:cubicBezTo>
                  <a:cubicBezTo>
                    <a:pt x="53" y="83"/>
                    <a:pt x="54" y="83"/>
                    <a:pt x="54" y="82"/>
                  </a:cubicBezTo>
                  <a:cubicBezTo>
                    <a:pt x="54" y="82"/>
                    <a:pt x="54" y="81"/>
                    <a:pt x="54" y="81"/>
                  </a:cubicBezTo>
                  <a:cubicBezTo>
                    <a:pt x="54" y="78"/>
                    <a:pt x="58" y="78"/>
                    <a:pt x="59" y="76"/>
                  </a:cubicBezTo>
                  <a:cubicBezTo>
                    <a:pt x="59" y="76"/>
                    <a:pt x="59" y="75"/>
                    <a:pt x="59" y="75"/>
                  </a:cubicBezTo>
                  <a:cubicBezTo>
                    <a:pt x="60" y="74"/>
                    <a:pt x="60" y="74"/>
                    <a:pt x="60" y="74"/>
                  </a:cubicBezTo>
                  <a:cubicBezTo>
                    <a:pt x="61" y="73"/>
                    <a:pt x="61" y="72"/>
                    <a:pt x="61" y="71"/>
                  </a:cubicBezTo>
                  <a:cubicBezTo>
                    <a:pt x="61" y="64"/>
                    <a:pt x="63" y="58"/>
                    <a:pt x="63" y="52"/>
                  </a:cubicBezTo>
                  <a:cubicBezTo>
                    <a:pt x="63" y="49"/>
                    <a:pt x="63" y="47"/>
                    <a:pt x="63" y="44"/>
                  </a:cubicBezTo>
                  <a:cubicBezTo>
                    <a:pt x="63" y="40"/>
                    <a:pt x="63" y="40"/>
                    <a:pt x="63" y="40"/>
                  </a:cubicBezTo>
                  <a:cubicBezTo>
                    <a:pt x="63" y="39"/>
                    <a:pt x="64" y="37"/>
                    <a:pt x="63" y="36"/>
                  </a:cubicBezTo>
                  <a:cubicBezTo>
                    <a:pt x="62" y="34"/>
                    <a:pt x="60" y="34"/>
                    <a:pt x="60" y="32"/>
                  </a:cubicBezTo>
                  <a:cubicBezTo>
                    <a:pt x="59" y="30"/>
                    <a:pt x="59" y="29"/>
                    <a:pt x="59" y="27"/>
                  </a:cubicBezTo>
                  <a:cubicBezTo>
                    <a:pt x="59" y="26"/>
                    <a:pt x="59" y="24"/>
                    <a:pt x="59" y="23"/>
                  </a:cubicBezTo>
                  <a:cubicBezTo>
                    <a:pt x="59" y="23"/>
                    <a:pt x="59" y="23"/>
                    <a:pt x="59" y="23"/>
                  </a:cubicBezTo>
                  <a:cubicBezTo>
                    <a:pt x="59" y="22"/>
                    <a:pt x="60" y="22"/>
                    <a:pt x="60" y="22"/>
                  </a:cubicBezTo>
                  <a:cubicBezTo>
                    <a:pt x="60" y="21"/>
                    <a:pt x="61" y="20"/>
                    <a:pt x="61" y="20"/>
                  </a:cubicBezTo>
                  <a:cubicBezTo>
                    <a:pt x="62" y="19"/>
                    <a:pt x="63" y="19"/>
                    <a:pt x="63" y="18"/>
                  </a:cubicBezTo>
                  <a:cubicBezTo>
                    <a:pt x="63" y="17"/>
                    <a:pt x="63" y="16"/>
                    <a:pt x="63" y="15"/>
                  </a:cubicBezTo>
                  <a:cubicBezTo>
                    <a:pt x="63" y="14"/>
                    <a:pt x="62" y="14"/>
                    <a:pt x="63" y="13"/>
                  </a:cubicBezTo>
                  <a:cubicBezTo>
                    <a:pt x="61" y="12"/>
                    <a:pt x="61" y="11"/>
                    <a:pt x="61" y="9"/>
                  </a:cubicBezTo>
                  <a:lnTo>
                    <a:pt x="61" y="20"/>
                  </a:lnTo>
                  <a:close/>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9" name="Freeform 18">
              <a:extLst>
                <a:ext uri="{FF2B5EF4-FFF2-40B4-BE49-F238E27FC236}">
                  <a16:creationId xmlns:a16="http://schemas.microsoft.com/office/drawing/2014/main" id="{612C0137-0D30-E939-EFCF-F0B6D3332983}"/>
                </a:ext>
              </a:extLst>
            </p:cNvPr>
            <p:cNvSpPr>
              <a:spLocks noEditPoints="1"/>
            </p:cNvSpPr>
            <p:nvPr/>
          </p:nvSpPr>
          <p:spPr bwMode="auto">
            <a:xfrm>
              <a:off x="5972696" y="4661602"/>
              <a:ext cx="727156" cy="857438"/>
            </a:xfrm>
            <a:custGeom>
              <a:avLst/>
              <a:gdLst/>
              <a:ahLst/>
              <a:cxnLst>
                <a:cxn ang="0">
                  <a:pos x="600" y="532"/>
                </a:cxn>
                <a:cxn ang="0">
                  <a:pos x="571" y="505"/>
                </a:cxn>
                <a:cxn ang="0">
                  <a:pos x="530" y="474"/>
                </a:cxn>
                <a:cxn ang="0">
                  <a:pos x="479" y="433"/>
                </a:cxn>
                <a:cxn ang="0">
                  <a:pos x="489" y="411"/>
                </a:cxn>
                <a:cxn ang="0">
                  <a:pos x="432" y="405"/>
                </a:cxn>
                <a:cxn ang="0">
                  <a:pos x="398" y="374"/>
                </a:cxn>
                <a:cxn ang="0">
                  <a:pos x="378" y="341"/>
                </a:cxn>
                <a:cxn ang="0">
                  <a:pos x="358" y="280"/>
                </a:cxn>
                <a:cxn ang="0">
                  <a:pos x="319" y="243"/>
                </a:cxn>
                <a:cxn ang="0">
                  <a:pos x="296" y="196"/>
                </a:cxn>
                <a:cxn ang="0">
                  <a:pos x="314" y="171"/>
                </a:cxn>
                <a:cxn ang="0">
                  <a:pos x="320" y="143"/>
                </a:cxn>
                <a:cxn ang="0">
                  <a:pos x="329" y="129"/>
                </a:cxn>
                <a:cxn ang="0">
                  <a:pos x="354" y="109"/>
                </a:cxn>
                <a:cxn ang="0">
                  <a:pos x="375" y="120"/>
                </a:cxn>
                <a:cxn ang="0">
                  <a:pos x="373" y="95"/>
                </a:cxn>
                <a:cxn ang="0">
                  <a:pos x="361" y="68"/>
                </a:cxn>
                <a:cxn ang="0">
                  <a:pos x="347" y="37"/>
                </a:cxn>
                <a:cxn ang="0">
                  <a:pos x="303" y="6"/>
                </a:cxn>
                <a:cxn ang="0">
                  <a:pos x="247" y="11"/>
                </a:cxn>
                <a:cxn ang="0">
                  <a:pos x="220" y="18"/>
                </a:cxn>
                <a:cxn ang="0">
                  <a:pos x="198" y="39"/>
                </a:cxn>
                <a:cxn ang="0">
                  <a:pos x="186" y="63"/>
                </a:cxn>
                <a:cxn ang="0">
                  <a:pos x="153" y="50"/>
                </a:cxn>
                <a:cxn ang="0">
                  <a:pos x="131" y="86"/>
                </a:cxn>
                <a:cxn ang="0">
                  <a:pos x="120" y="86"/>
                </a:cxn>
                <a:cxn ang="0">
                  <a:pos x="99" y="60"/>
                </a:cxn>
                <a:cxn ang="0">
                  <a:pos x="74" y="89"/>
                </a:cxn>
                <a:cxn ang="0">
                  <a:pos x="23" y="98"/>
                </a:cxn>
                <a:cxn ang="0">
                  <a:pos x="11" y="159"/>
                </a:cxn>
                <a:cxn ang="0">
                  <a:pos x="20" y="224"/>
                </a:cxn>
                <a:cxn ang="0">
                  <a:pos x="55" y="262"/>
                </a:cxn>
                <a:cxn ang="0">
                  <a:pos x="85" y="238"/>
                </a:cxn>
                <a:cxn ang="0">
                  <a:pos x="140" y="218"/>
                </a:cxn>
                <a:cxn ang="0">
                  <a:pos x="168" y="236"/>
                </a:cxn>
                <a:cxn ang="0">
                  <a:pos x="190" y="257"/>
                </a:cxn>
                <a:cxn ang="0">
                  <a:pos x="199" y="303"/>
                </a:cxn>
                <a:cxn ang="0">
                  <a:pos x="213" y="336"/>
                </a:cxn>
                <a:cxn ang="0">
                  <a:pos x="237" y="363"/>
                </a:cxn>
                <a:cxn ang="0">
                  <a:pos x="264" y="398"/>
                </a:cxn>
                <a:cxn ang="0">
                  <a:pos x="292" y="428"/>
                </a:cxn>
                <a:cxn ang="0">
                  <a:pos x="319" y="461"/>
                </a:cxn>
                <a:cxn ang="0">
                  <a:pos x="365" y="477"/>
                </a:cxn>
                <a:cxn ang="0">
                  <a:pos x="391" y="505"/>
                </a:cxn>
                <a:cxn ang="0">
                  <a:pos x="408" y="513"/>
                </a:cxn>
                <a:cxn ang="0">
                  <a:pos x="427" y="547"/>
                </a:cxn>
                <a:cxn ang="0">
                  <a:pos x="462" y="570"/>
                </a:cxn>
                <a:cxn ang="0">
                  <a:pos x="475" y="628"/>
                </a:cxn>
                <a:cxn ang="0">
                  <a:pos x="458" y="691"/>
                </a:cxn>
                <a:cxn ang="0">
                  <a:pos x="445" y="719"/>
                </a:cxn>
                <a:cxn ang="0">
                  <a:pos x="478" y="708"/>
                </a:cxn>
                <a:cxn ang="0">
                  <a:pos x="510" y="649"/>
                </a:cxn>
                <a:cxn ang="0">
                  <a:pos x="533" y="631"/>
                </a:cxn>
                <a:cxn ang="0">
                  <a:pos x="511" y="590"/>
                </a:cxn>
                <a:cxn ang="0">
                  <a:pos x="518" y="543"/>
                </a:cxn>
                <a:cxn ang="0">
                  <a:pos x="548" y="534"/>
                </a:cxn>
                <a:cxn ang="0">
                  <a:pos x="581" y="549"/>
                </a:cxn>
                <a:cxn ang="0">
                  <a:pos x="612" y="557"/>
                </a:cxn>
              </a:cxnLst>
              <a:rect l="0" t="0" r="r" b="b"/>
              <a:pathLst>
                <a:path w="612" h="721">
                  <a:moveTo>
                    <a:pt x="532" y="476"/>
                  </a:moveTo>
                  <a:cubicBezTo>
                    <a:pt x="533" y="475"/>
                    <a:pt x="533" y="475"/>
                    <a:pt x="533" y="475"/>
                  </a:cubicBezTo>
                  <a:cubicBezTo>
                    <a:pt x="533" y="475"/>
                    <a:pt x="532" y="475"/>
                    <a:pt x="532" y="476"/>
                  </a:cubicBezTo>
                  <a:moveTo>
                    <a:pt x="612" y="551"/>
                  </a:moveTo>
                  <a:cubicBezTo>
                    <a:pt x="612" y="550"/>
                    <a:pt x="611" y="550"/>
                    <a:pt x="611" y="550"/>
                  </a:cubicBezTo>
                  <a:cubicBezTo>
                    <a:pt x="611" y="549"/>
                    <a:pt x="611" y="548"/>
                    <a:pt x="611" y="548"/>
                  </a:cubicBezTo>
                  <a:cubicBezTo>
                    <a:pt x="610" y="547"/>
                    <a:pt x="610" y="547"/>
                    <a:pt x="609" y="546"/>
                  </a:cubicBezTo>
                  <a:cubicBezTo>
                    <a:pt x="609" y="545"/>
                    <a:pt x="609" y="544"/>
                    <a:pt x="609" y="543"/>
                  </a:cubicBezTo>
                  <a:cubicBezTo>
                    <a:pt x="608" y="542"/>
                    <a:pt x="608" y="542"/>
                    <a:pt x="607" y="541"/>
                  </a:cubicBezTo>
                  <a:cubicBezTo>
                    <a:pt x="606" y="540"/>
                    <a:pt x="606" y="538"/>
                    <a:pt x="605" y="537"/>
                  </a:cubicBezTo>
                  <a:cubicBezTo>
                    <a:pt x="604" y="536"/>
                    <a:pt x="603" y="535"/>
                    <a:pt x="602" y="534"/>
                  </a:cubicBezTo>
                  <a:cubicBezTo>
                    <a:pt x="601" y="533"/>
                    <a:pt x="601" y="533"/>
                    <a:pt x="600" y="532"/>
                  </a:cubicBezTo>
                  <a:cubicBezTo>
                    <a:pt x="600" y="532"/>
                    <a:pt x="599" y="531"/>
                    <a:pt x="599" y="531"/>
                  </a:cubicBezTo>
                  <a:cubicBezTo>
                    <a:pt x="598" y="530"/>
                    <a:pt x="598" y="529"/>
                    <a:pt x="597" y="528"/>
                  </a:cubicBezTo>
                  <a:cubicBezTo>
                    <a:pt x="596" y="527"/>
                    <a:pt x="596" y="527"/>
                    <a:pt x="595" y="526"/>
                  </a:cubicBezTo>
                  <a:cubicBezTo>
                    <a:pt x="594" y="525"/>
                    <a:pt x="594" y="524"/>
                    <a:pt x="593" y="523"/>
                  </a:cubicBezTo>
                  <a:cubicBezTo>
                    <a:pt x="592" y="522"/>
                    <a:pt x="591" y="522"/>
                    <a:pt x="591" y="522"/>
                  </a:cubicBezTo>
                  <a:cubicBezTo>
                    <a:pt x="589" y="520"/>
                    <a:pt x="588" y="518"/>
                    <a:pt x="587" y="517"/>
                  </a:cubicBezTo>
                  <a:cubicBezTo>
                    <a:pt x="587" y="516"/>
                    <a:pt x="585" y="515"/>
                    <a:pt x="584" y="514"/>
                  </a:cubicBezTo>
                  <a:cubicBezTo>
                    <a:pt x="582" y="512"/>
                    <a:pt x="580" y="510"/>
                    <a:pt x="578" y="509"/>
                  </a:cubicBezTo>
                  <a:cubicBezTo>
                    <a:pt x="577" y="509"/>
                    <a:pt x="576" y="508"/>
                    <a:pt x="575" y="507"/>
                  </a:cubicBezTo>
                  <a:cubicBezTo>
                    <a:pt x="575" y="507"/>
                    <a:pt x="575" y="507"/>
                    <a:pt x="575" y="507"/>
                  </a:cubicBezTo>
                  <a:cubicBezTo>
                    <a:pt x="575" y="507"/>
                    <a:pt x="574" y="507"/>
                    <a:pt x="574" y="507"/>
                  </a:cubicBezTo>
                  <a:cubicBezTo>
                    <a:pt x="573" y="506"/>
                    <a:pt x="572" y="505"/>
                    <a:pt x="571" y="505"/>
                  </a:cubicBezTo>
                  <a:cubicBezTo>
                    <a:pt x="570" y="504"/>
                    <a:pt x="569" y="504"/>
                    <a:pt x="568" y="503"/>
                  </a:cubicBezTo>
                  <a:cubicBezTo>
                    <a:pt x="566" y="502"/>
                    <a:pt x="565" y="501"/>
                    <a:pt x="563" y="500"/>
                  </a:cubicBezTo>
                  <a:cubicBezTo>
                    <a:pt x="562" y="499"/>
                    <a:pt x="560" y="499"/>
                    <a:pt x="559" y="498"/>
                  </a:cubicBezTo>
                  <a:cubicBezTo>
                    <a:pt x="558" y="497"/>
                    <a:pt x="557" y="497"/>
                    <a:pt x="556" y="496"/>
                  </a:cubicBezTo>
                  <a:cubicBezTo>
                    <a:pt x="555" y="495"/>
                    <a:pt x="554" y="494"/>
                    <a:pt x="552" y="494"/>
                  </a:cubicBezTo>
                  <a:cubicBezTo>
                    <a:pt x="552" y="493"/>
                    <a:pt x="551" y="493"/>
                    <a:pt x="550" y="492"/>
                  </a:cubicBezTo>
                  <a:cubicBezTo>
                    <a:pt x="549" y="491"/>
                    <a:pt x="548" y="490"/>
                    <a:pt x="547" y="489"/>
                  </a:cubicBezTo>
                  <a:cubicBezTo>
                    <a:pt x="546" y="488"/>
                    <a:pt x="545" y="487"/>
                    <a:pt x="544" y="486"/>
                  </a:cubicBezTo>
                  <a:cubicBezTo>
                    <a:pt x="544" y="485"/>
                    <a:pt x="543" y="484"/>
                    <a:pt x="543" y="483"/>
                  </a:cubicBezTo>
                  <a:cubicBezTo>
                    <a:pt x="542" y="481"/>
                    <a:pt x="540" y="481"/>
                    <a:pt x="538" y="479"/>
                  </a:cubicBezTo>
                  <a:cubicBezTo>
                    <a:pt x="537" y="479"/>
                    <a:pt x="532" y="477"/>
                    <a:pt x="532" y="476"/>
                  </a:cubicBezTo>
                  <a:cubicBezTo>
                    <a:pt x="532" y="476"/>
                    <a:pt x="530" y="475"/>
                    <a:pt x="530" y="474"/>
                  </a:cubicBezTo>
                  <a:cubicBezTo>
                    <a:pt x="528" y="473"/>
                    <a:pt x="526" y="471"/>
                    <a:pt x="523" y="471"/>
                  </a:cubicBezTo>
                  <a:cubicBezTo>
                    <a:pt x="521" y="470"/>
                    <a:pt x="519" y="470"/>
                    <a:pt x="517" y="469"/>
                  </a:cubicBezTo>
                  <a:cubicBezTo>
                    <a:pt x="512" y="469"/>
                    <a:pt x="509" y="466"/>
                    <a:pt x="506" y="463"/>
                  </a:cubicBezTo>
                  <a:cubicBezTo>
                    <a:pt x="504" y="462"/>
                    <a:pt x="503" y="460"/>
                    <a:pt x="501" y="460"/>
                  </a:cubicBezTo>
                  <a:cubicBezTo>
                    <a:pt x="499" y="459"/>
                    <a:pt x="497" y="459"/>
                    <a:pt x="495" y="459"/>
                  </a:cubicBezTo>
                  <a:cubicBezTo>
                    <a:pt x="493" y="458"/>
                    <a:pt x="491" y="457"/>
                    <a:pt x="490" y="457"/>
                  </a:cubicBezTo>
                  <a:cubicBezTo>
                    <a:pt x="489" y="455"/>
                    <a:pt x="488" y="454"/>
                    <a:pt x="487" y="452"/>
                  </a:cubicBezTo>
                  <a:cubicBezTo>
                    <a:pt x="486" y="450"/>
                    <a:pt x="485" y="449"/>
                    <a:pt x="483" y="448"/>
                  </a:cubicBezTo>
                  <a:cubicBezTo>
                    <a:pt x="482" y="447"/>
                    <a:pt x="481" y="447"/>
                    <a:pt x="480" y="446"/>
                  </a:cubicBezTo>
                  <a:cubicBezTo>
                    <a:pt x="478" y="445"/>
                    <a:pt x="477" y="444"/>
                    <a:pt x="477" y="443"/>
                  </a:cubicBezTo>
                  <a:cubicBezTo>
                    <a:pt x="476" y="442"/>
                    <a:pt x="477" y="440"/>
                    <a:pt x="477" y="439"/>
                  </a:cubicBezTo>
                  <a:cubicBezTo>
                    <a:pt x="477" y="437"/>
                    <a:pt x="478" y="435"/>
                    <a:pt x="479" y="433"/>
                  </a:cubicBezTo>
                  <a:cubicBezTo>
                    <a:pt x="480" y="432"/>
                    <a:pt x="481" y="431"/>
                    <a:pt x="482" y="430"/>
                  </a:cubicBezTo>
                  <a:cubicBezTo>
                    <a:pt x="482" y="429"/>
                    <a:pt x="483" y="428"/>
                    <a:pt x="484" y="427"/>
                  </a:cubicBezTo>
                  <a:cubicBezTo>
                    <a:pt x="485" y="427"/>
                    <a:pt x="486" y="426"/>
                    <a:pt x="486" y="426"/>
                  </a:cubicBezTo>
                  <a:cubicBezTo>
                    <a:pt x="487" y="426"/>
                    <a:pt x="487" y="426"/>
                    <a:pt x="488" y="426"/>
                  </a:cubicBezTo>
                  <a:cubicBezTo>
                    <a:pt x="488" y="426"/>
                    <a:pt x="488" y="425"/>
                    <a:pt x="489" y="425"/>
                  </a:cubicBezTo>
                  <a:cubicBezTo>
                    <a:pt x="489" y="424"/>
                    <a:pt x="490" y="425"/>
                    <a:pt x="490" y="424"/>
                  </a:cubicBezTo>
                  <a:cubicBezTo>
                    <a:pt x="491" y="424"/>
                    <a:pt x="491" y="424"/>
                    <a:pt x="491" y="423"/>
                  </a:cubicBezTo>
                  <a:cubicBezTo>
                    <a:pt x="492" y="422"/>
                    <a:pt x="493" y="422"/>
                    <a:pt x="494" y="421"/>
                  </a:cubicBezTo>
                  <a:cubicBezTo>
                    <a:pt x="495" y="420"/>
                    <a:pt x="495" y="418"/>
                    <a:pt x="495" y="417"/>
                  </a:cubicBezTo>
                  <a:cubicBezTo>
                    <a:pt x="495" y="417"/>
                    <a:pt x="494" y="416"/>
                    <a:pt x="494" y="416"/>
                  </a:cubicBezTo>
                  <a:cubicBezTo>
                    <a:pt x="494" y="415"/>
                    <a:pt x="493" y="415"/>
                    <a:pt x="493" y="414"/>
                  </a:cubicBezTo>
                  <a:cubicBezTo>
                    <a:pt x="492" y="412"/>
                    <a:pt x="490" y="412"/>
                    <a:pt x="489" y="411"/>
                  </a:cubicBezTo>
                  <a:cubicBezTo>
                    <a:pt x="487" y="409"/>
                    <a:pt x="486" y="408"/>
                    <a:pt x="483" y="408"/>
                  </a:cubicBezTo>
                  <a:cubicBezTo>
                    <a:pt x="482" y="408"/>
                    <a:pt x="481" y="409"/>
                    <a:pt x="479" y="409"/>
                  </a:cubicBezTo>
                  <a:cubicBezTo>
                    <a:pt x="477" y="410"/>
                    <a:pt x="474" y="410"/>
                    <a:pt x="473" y="409"/>
                  </a:cubicBezTo>
                  <a:cubicBezTo>
                    <a:pt x="471" y="408"/>
                    <a:pt x="470" y="408"/>
                    <a:pt x="467" y="409"/>
                  </a:cubicBezTo>
                  <a:cubicBezTo>
                    <a:pt x="466" y="409"/>
                    <a:pt x="464" y="409"/>
                    <a:pt x="463" y="409"/>
                  </a:cubicBezTo>
                  <a:cubicBezTo>
                    <a:pt x="462" y="409"/>
                    <a:pt x="461" y="410"/>
                    <a:pt x="460" y="410"/>
                  </a:cubicBezTo>
                  <a:cubicBezTo>
                    <a:pt x="459" y="410"/>
                    <a:pt x="458" y="410"/>
                    <a:pt x="458" y="410"/>
                  </a:cubicBezTo>
                  <a:cubicBezTo>
                    <a:pt x="456" y="410"/>
                    <a:pt x="454" y="411"/>
                    <a:pt x="452" y="411"/>
                  </a:cubicBezTo>
                  <a:cubicBezTo>
                    <a:pt x="451" y="411"/>
                    <a:pt x="449" y="411"/>
                    <a:pt x="448" y="411"/>
                  </a:cubicBezTo>
                  <a:cubicBezTo>
                    <a:pt x="444" y="411"/>
                    <a:pt x="439" y="411"/>
                    <a:pt x="436" y="408"/>
                  </a:cubicBezTo>
                  <a:cubicBezTo>
                    <a:pt x="435" y="407"/>
                    <a:pt x="435" y="406"/>
                    <a:pt x="434" y="406"/>
                  </a:cubicBezTo>
                  <a:cubicBezTo>
                    <a:pt x="433" y="405"/>
                    <a:pt x="433" y="405"/>
                    <a:pt x="432" y="405"/>
                  </a:cubicBezTo>
                  <a:cubicBezTo>
                    <a:pt x="431" y="403"/>
                    <a:pt x="430" y="403"/>
                    <a:pt x="428" y="402"/>
                  </a:cubicBezTo>
                  <a:cubicBezTo>
                    <a:pt x="427" y="401"/>
                    <a:pt x="426" y="401"/>
                    <a:pt x="425" y="400"/>
                  </a:cubicBezTo>
                  <a:cubicBezTo>
                    <a:pt x="424" y="399"/>
                    <a:pt x="424" y="398"/>
                    <a:pt x="423" y="398"/>
                  </a:cubicBezTo>
                  <a:cubicBezTo>
                    <a:pt x="422" y="397"/>
                    <a:pt x="420" y="398"/>
                    <a:pt x="419" y="398"/>
                  </a:cubicBezTo>
                  <a:cubicBezTo>
                    <a:pt x="418" y="397"/>
                    <a:pt x="418" y="396"/>
                    <a:pt x="416" y="396"/>
                  </a:cubicBezTo>
                  <a:cubicBezTo>
                    <a:pt x="416" y="395"/>
                    <a:pt x="415" y="393"/>
                    <a:pt x="414" y="391"/>
                  </a:cubicBezTo>
                  <a:cubicBezTo>
                    <a:pt x="414" y="390"/>
                    <a:pt x="414" y="388"/>
                    <a:pt x="413" y="387"/>
                  </a:cubicBezTo>
                  <a:cubicBezTo>
                    <a:pt x="413" y="386"/>
                    <a:pt x="412" y="386"/>
                    <a:pt x="411" y="385"/>
                  </a:cubicBezTo>
                  <a:cubicBezTo>
                    <a:pt x="410" y="385"/>
                    <a:pt x="411" y="385"/>
                    <a:pt x="410" y="384"/>
                  </a:cubicBezTo>
                  <a:cubicBezTo>
                    <a:pt x="408" y="383"/>
                    <a:pt x="407" y="382"/>
                    <a:pt x="405" y="381"/>
                  </a:cubicBezTo>
                  <a:cubicBezTo>
                    <a:pt x="403" y="379"/>
                    <a:pt x="401" y="378"/>
                    <a:pt x="399" y="375"/>
                  </a:cubicBezTo>
                  <a:cubicBezTo>
                    <a:pt x="399" y="375"/>
                    <a:pt x="398" y="374"/>
                    <a:pt x="398" y="374"/>
                  </a:cubicBezTo>
                  <a:cubicBezTo>
                    <a:pt x="397" y="372"/>
                    <a:pt x="397" y="371"/>
                    <a:pt x="395" y="370"/>
                  </a:cubicBezTo>
                  <a:cubicBezTo>
                    <a:pt x="395" y="370"/>
                    <a:pt x="391" y="367"/>
                    <a:pt x="391" y="366"/>
                  </a:cubicBezTo>
                  <a:cubicBezTo>
                    <a:pt x="391" y="366"/>
                    <a:pt x="391" y="366"/>
                    <a:pt x="391" y="366"/>
                  </a:cubicBezTo>
                  <a:cubicBezTo>
                    <a:pt x="391" y="366"/>
                    <a:pt x="390" y="366"/>
                    <a:pt x="390" y="366"/>
                  </a:cubicBezTo>
                  <a:cubicBezTo>
                    <a:pt x="390" y="366"/>
                    <a:pt x="390" y="365"/>
                    <a:pt x="390" y="365"/>
                  </a:cubicBezTo>
                  <a:cubicBezTo>
                    <a:pt x="389" y="365"/>
                    <a:pt x="389" y="364"/>
                    <a:pt x="389" y="364"/>
                  </a:cubicBezTo>
                  <a:cubicBezTo>
                    <a:pt x="388" y="363"/>
                    <a:pt x="388" y="363"/>
                    <a:pt x="387" y="363"/>
                  </a:cubicBezTo>
                  <a:cubicBezTo>
                    <a:pt x="387" y="362"/>
                    <a:pt x="387" y="361"/>
                    <a:pt x="386" y="361"/>
                  </a:cubicBezTo>
                  <a:cubicBezTo>
                    <a:pt x="386" y="360"/>
                    <a:pt x="385" y="359"/>
                    <a:pt x="385" y="358"/>
                  </a:cubicBezTo>
                  <a:cubicBezTo>
                    <a:pt x="384" y="357"/>
                    <a:pt x="383" y="356"/>
                    <a:pt x="383" y="355"/>
                  </a:cubicBezTo>
                  <a:cubicBezTo>
                    <a:pt x="382" y="354"/>
                    <a:pt x="382" y="352"/>
                    <a:pt x="381" y="352"/>
                  </a:cubicBezTo>
                  <a:cubicBezTo>
                    <a:pt x="381" y="348"/>
                    <a:pt x="379" y="345"/>
                    <a:pt x="378" y="341"/>
                  </a:cubicBezTo>
                  <a:cubicBezTo>
                    <a:pt x="377" y="338"/>
                    <a:pt x="376" y="335"/>
                    <a:pt x="376" y="332"/>
                  </a:cubicBezTo>
                  <a:cubicBezTo>
                    <a:pt x="375" y="329"/>
                    <a:pt x="375" y="325"/>
                    <a:pt x="374" y="323"/>
                  </a:cubicBezTo>
                  <a:cubicBezTo>
                    <a:pt x="373" y="321"/>
                    <a:pt x="373" y="320"/>
                    <a:pt x="372" y="319"/>
                  </a:cubicBezTo>
                  <a:cubicBezTo>
                    <a:pt x="372" y="318"/>
                    <a:pt x="372" y="317"/>
                    <a:pt x="372" y="316"/>
                  </a:cubicBezTo>
                  <a:cubicBezTo>
                    <a:pt x="372" y="316"/>
                    <a:pt x="371" y="315"/>
                    <a:pt x="371" y="315"/>
                  </a:cubicBezTo>
                  <a:cubicBezTo>
                    <a:pt x="370" y="311"/>
                    <a:pt x="370" y="307"/>
                    <a:pt x="369" y="303"/>
                  </a:cubicBezTo>
                  <a:cubicBezTo>
                    <a:pt x="368" y="301"/>
                    <a:pt x="366" y="299"/>
                    <a:pt x="365" y="297"/>
                  </a:cubicBezTo>
                  <a:cubicBezTo>
                    <a:pt x="364" y="296"/>
                    <a:pt x="364" y="295"/>
                    <a:pt x="364" y="294"/>
                  </a:cubicBezTo>
                  <a:cubicBezTo>
                    <a:pt x="364" y="293"/>
                    <a:pt x="363" y="291"/>
                    <a:pt x="362" y="290"/>
                  </a:cubicBezTo>
                  <a:cubicBezTo>
                    <a:pt x="361" y="288"/>
                    <a:pt x="360" y="287"/>
                    <a:pt x="360" y="285"/>
                  </a:cubicBezTo>
                  <a:cubicBezTo>
                    <a:pt x="360" y="285"/>
                    <a:pt x="359" y="284"/>
                    <a:pt x="359" y="283"/>
                  </a:cubicBezTo>
                  <a:cubicBezTo>
                    <a:pt x="358" y="282"/>
                    <a:pt x="358" y="282"/>
                    <a:pt x="358" y="280"/>
                  </a:cubicBezTo>
                  <a:cubicBezTo>
                    <a:pt x="358" y="279"/>
                    <a:pt x="358" y="279"/>
                    <a:pt x="357" y="279"/>
                  </a:cubicBezTo>
                  <a:cubicBezTo>
                    <a:pt x="355" y="278"/>
                    <a:pt x="354" y="280"/>
                    <a:pt x="352" y="277"/>
                  </a:cubicBezTo>
                  <a:cubicBezTo>
                    <a:pt x="350" y="275"/>
                    <a:pt x="351" y="271"/>
                    <a:pt x="349" y="269"/>
                  </a:cubicBezTo>
                  <a:cubicBezTo>
                    <a:pt x="347" y="268"/>
                    <a:pt x="346" y="267"/>
                    <a:pt x="345" y="266"/>
                  </a:cubicBezTo>
                  <a:cubicBezTo>
                    <a:pt x="344" y="265"/>
                    <a:pt x="343" y="265"/>
                    <a:pt x="342" y="265"/>
                  </a:cubicBezTo>
                  <a:cubicBezTo>
                    <a:pt x="342" y="264"/>
                    <a:pt x="342" y="264"/>
                    <a:pt x="341" y="264"/>
                  </a:cubicBezTo>
                  <a:cubicBezTo>
                    <a:pt x="341" y="264"/>
                    <a:pt x="340" y="263"/>
                    <a:pt x="340" y="263"/>
                  </a:cubicBezTo>
                  <a:cubicBezTo>
                    <a:pt x="338" y="262"/>
                    <a:pt x="337" y="260"/>
                    <a:pt x="336" y="259"/>
                  </a:cubicBezTo>
                  <a:cubicBezTo>
                    <a:pt x="335" y="257"/>
                    <a:pt x="333" y="256"/>
                    <a:pt x="331" y="254"/>
                  </a:cubicBezTo>
                  <a:cubicBezTo>
                    <a:pt x="330" y="253"/>
                    <a:pt x="328" y="251"/>
                    <a:pt x="327" y="250"/>
                  </a:cubicBezTo>
                  <a:cubicBezTo>
                    <a:pt x="326" y="248"/>
                    <a:pt x="324" y="248"/>
                    <a:pt x="323" y="247"/>
                  </a:cubicBezTo>
                  <a:cubicBezTo>
                    <a:pt x="321" y="246"/>
                    <a:pt x="320" y="244"/>
                    <a:pt x="319" y="243"/>
                  </a:cubicBezTo>
                  <a:cubicBezTo>
                    <a:pt x="318" y="242"/>
                    <a:pt x="317" y="241"/>
                    <a:pt x="316" y="241"/>
                  </a:cubicBezTo>
                  <a:cubicBezTo>
                    <a:pt x="315" y="241"/>
                    <a:pt x="315" y="241"/>
                    <a:pt x="314" y="241"/>
                  </a:cubicBezTo>
                  <a:cubicBezTo>
                    <a:pt x="314" y="240"/>
                    <a:pt x="314" y="240"/>
                    <a:pt x="313" y="240"/>
                  </a:cubicBezTo>
                  <a:cubicBezTo>
                    <a:pt x="313" y="239"/>
                    <a:pt x="312" y="239"/>
                    <a:pt x="311" y="238"/>
                  </a:cubicBezTo>
                  <a:cubicBezTo>
                    <a:pt x="309" y="237"/>
                    <a:pt x="308" y="236"/>
                    <a:pt x="307" y="234"/>
                  </a:cubicBezTo>
                  <a:cubicBezTo>
                    <a:pt x="305" y="231"/>
                    <a:pt x="304" y="228"/>
                    <a:pt x="302" y="225"/>
                  </a:cubicBezTo>
                  <a:cubicBezTo>
                    <a:pt x="302" y="224"/>
                    <a:pt x="302" y="224"/>
                    <a:pt x="302" y="224"/>
                  </a:cubicBezTo>
                  <a:cubicBezTo>
                    <a:pt x="302" y="223"/>
                    <a:pt x="301" y="223"/>
                    <a:pt x="301" y="223"/>
                  </a:cubicBezTo>
                  <a:cubicBezTo>
                    <a:pt x="300" y="221"/>
                    <a:pt x="299" y="219"/>
                    <a:pt x="299" y="218"/>
                  </a:cubicBezTo>
                  <a:cubicBezTo>
                    <a:pt x="299" y="214"/>
                    <a:pt x="300" y="210"/>
                    <a:pt x="299" y="206"/>
                  </a:cubicBezTo>
                  <a:cubicBezTo>
                    <a:pt x="298" y="203"/>
                    <a:pt x="296" y="201"/>
                    <a:pt x="296" y="198"/>
                  </a:cubicBezTo>
                  <a:cubicBezTo>
                    <a:pt x="296" y="198"/>
                    <a:pt x="296" y="197"/>
                    <a:pt x="296" y="196"/>
                  </a:cubicBezTo>
                  <a:cubicBezTo>
                    <a:pt x="296" y="196"/>
                    <a:pt x="297" y="196"/>
                    <a:pt x="297" y="195"/>
                  </a:cubicBezTo>
                  <a:cubicBezTo>
                    <a:pt x="297" y="194"/>
                    <a:pt x="297" y="192"/>
                    <a:pt x="297" y="191"/>
                  </a:cubicBezTo>
                  <a:cubicBezTo>
                    <a:pt x="297" y="190"/>
                    <a:pt x="296" y="190"/>
                    <a:pt x="296" y="189"/>
                  </a:cubicBezTo>
                  <a:cubicBezTo>
                    <a:pt x="296" y="189"/>
                    <a:pt x="296" y="188"/>
                    <a:pt x="296" y="187"/>
                  </a:cubicBezTo>
                  <a:cubicBezTo>
                    <a:pt x="296" y="186"/>
                    <a:pt x="296" y="186"/>
                    <a:pt x="297" y="185"/>
                  </a:cubicBezTo>
                  <a:cubicBezTo>
                    <a:pt x="297" y="184"/>
                    <a:pt x="297" y="183"/>
                    <a:pt x="298" y="182"/>
                  </a:cubicBezTo>
                  <a:cubicBezTo>
                    <a:pt x="298" y="181"/>
                    <a:pt x="298" y="181"/>
                    <a:pt x="299" y="181"/>
                  </a:cubicBezTo>
                  <a:cubicBezTo>
                    <a:pt x="299" y="181"/>
                    <a:pt x="299" y="181"/>
                    <a:pt x="300" y="181"/>
                  </a:cubicBezTo>
                  <a:cubicBezTo>
                    <a:pt x="300" y="180"/>
                    <a:pt x="301" y="180"/>
                    <a:pt x="302" y="180"/>
                  </a:cubicBezTo>
                  <a:cubicBezTo>
                    <a:pt x="305" y="179"/>
                    <a:pt x="305" y="176"/>
                    <a:pt x="306" y="173"/>
                  </a:cubicBezTo>
                  <a:cubicBezTo>
                    <a:pt x="307" y="172"/>
                    <a:pt x="307" y="172"/>
                    <a:pt x="308" y="171"/>
                  </a:cubicBezTo>
                  <a:cubicBezTo>
                    <a:pt x="310" y="171"/>
                    <a:pt x="312" y="171"/>
                    <a:pt x="314" y="171"/>
                  </a:cubicBezTo>
                  <a:cubicBezTo>
                    <a:pt x="316" y="171"/>
                    <a:pt x="318" y="170"/>
                    <a:pt x="321" y="171"/>
                  </a:cubicBezTo>
                  <a:cubicBezTo>
                    <a:pt x="321" y="171"/>
                    <a:pt x="322" y="171"/>
                    <a:pt x="323" y="170"/>
                  </a:cubicBezTo>
                  <a:cubicBezTo>
                    <a:pt x="324" y="170"/>
                    <a:pt x="324" y="169"/>
                    <a:pt x="324" y="168"/>
                  </a:cubicBezTo>
                  <a:cubicBezTo>
                    <a:pt x="324" y="166"/>
                    <a:pt x="322" y="165"/>
                    <a:pt x="320" y="164"/>
                  </a:cubicBezTo>
                  <a:cubicBezTo>
                    <a:pt x="318" y="163"/>
                    <a:pt x="317" y="163"/>
                    <a:pt x="316" y="161"/>
                  </a:cubicBezTo>
                  <a:cubicBezTo>
                    <a:pt x="316" y="159"/>
                    <a:pt x="315" y="158"/>
                    <a:pt x="315" y="156"/>
                  </a:cubicBezTo>
                  <a:cubicBezTo>
                    <a:pt x="315" y="154"/>
                    <a:pt x="315" y="155"/>
                    <a:pt x="317" y="154"/>
                  </a:cubicBezTo>
                  <a:cubicBezTo>
                    <a:pt x="318" y="154"/>
                    <a:pt x="319" y="153"/>
                    <a:pt x="319" y="152"/>
                  </a:cubicBezTo>
                  <a:cubicBezTo>
                    <a:pt x="321" y="151"/>
                    <a:pt x="322" y="149"/>
                    <a:pt x="323" y="148"/>
                  </a:cubicBezTo>
                  <a:cubicBezTo>
                    <a:pt x="324" y="147"/>
                    <a:pt x="326" y="147"/>
                    <a:pt x="327" y="146"/>
                  </a:cubicBezTo>
                  <a:cubicBezTo>
                    <a:pt x="328" y="145"/>
                    <a:pt x="328" y="145"/>
                    <a:pt x="328" y="144"/>
                  </a:cubicBezTo>
                  <a:cubicBezTo>
                    <a:pt x="325" y="143"/>
                    <a:pt x="323" y="144"/>
                    <a:pt x="320" y="143"/>
                  </a:cubicBezTo>
                  <a:cubicBezTo>
                    <a:pt x="317" y="141"/>
                    <a:pt x="312" y="142"/>
                    <a:pt x="308" y="142"/>
                  </a:cubicBezTo>
                  <a:cubicBezTo>
                    <a:pt x="308" y="140"/>
                    <a:pt x="310" y="138"/>
                    <a:pt x="310" y="137"/>
                  </a:cubicBezTo>
                  <a:cubicBezTo>
                    <a:pt x="311" y="136"/>
                    <a:pt x="311" y="136"/>
                    <a:pt x="311" y="135"/>
                  </a:cubicBezTo>
                  <a:cubicBezTo>
                    <a:pt x="312" y="135"/>
                    <a:pt x="312" y="135"/>
                    <a:pt x="313" y="134"/>
                  </a:cubicBezTo>
                  <a:cubicBezTo>
                    <a:pt x="315" y="133"/>
                    <a:pt x="314" y="132"/>
                    <a:pt x="314" y="130"/>
                  </a:cubicBezTo>
                  <a:cubicBezTo>
                    <a:pt x="315" y="128"/>
                    <a:pt x="316" y="128"/>
                    <a:pt x="317" y="130"/>
                  </a:cubicBezTo>
                  <a:cubicBezTo>
                    <a:pt x="318" y="131"/>
                    <a:pt x="316" y="133"/>
                    <a:pt x="318" y="134"/>
                  </a:cubicBezTo>
                  <a:cubicBezTo>
                    <a:pt x="319" y="134"/>
                    <a:pt x="320" y="134"/>
                    <a:pt x="321" y="134"/>
                  </a:cubicBezTo>
                  <a:cubicBezTo>
                    <a:pt x="321" y="134"/>
                    <a:pt x="321" y="134"/>
                    <a:pt x="322" y="134"/>
                  </a:cubicBezTo>
                  <a:cubicBezTo>
                    <a:pt x="322" y="134"/>
                    <a:pt x="322" y="134"/>
                    <a:pt x="322" y="133"/>
                  </a:cubicBezTo>
                  <a:cubicBezTo>
                    <a:pt x="324" y="133"/>
                    <a:pt x="325" y="132"/>
                    <a:pt x="326" y="131"/>
                  </a:cubicBezTo>
                  <a:cubicBezTo>
                    <a:pt x="327" y="130"/>
                    <a:pt x="329" y="130"/>
                    <a:pt x="329" y="129"/>
                  </a:cubicBezTo>
                  <a:cubicBezTo>
                    <a:pt x="330" y="128"/>
                    <a:pt x="330" y="128"/>
                    <a:pt x="331" y="127"/>
                  </a:cubicBezTo>
                  <a:cubicBezTo>
                    <a:pt x="331" y="127"/>
                    <a:pt x="332" y="127"/>
                    <a:pt x="333" y="127"/>
                  </a:cubicBezTo>
                  <a:cubicBezTo>
                    <a:pt x="334" y="126"/>
                    <a:pt x="336" y="127"/>
                    <a:pt x="338" y="126"/>
                  </a:cubicBezTo>
                  <a:cubicBezTo>
                    <a:pt x="339" y="126"/>
                    <a:pt x="340" y="124"/>
                    <a:pt x="341" y="124"/>
                  </a:cubicBezTo>
                  <a:cubicBezTo>
                    <a:pt x="342" y="123"/>
                    <a:pt x="343" y="123"/>
                    <a:pt x="345" y="123"/>
                  </a:cubicBezTo>
                  <a:cubicBezTo>
                    <a:pt x="346" y="122"/>
                    <a:pt x="347" y="121"/>
                    <a:pt x="347" y="120"/>
                  </a:cubicBezTo>
                  <a:cubicBezTo>
                    <a:pt x="348" y="119"/>
                    <a:pt x="348" y="118"/>
                    <a:pt x="349" y="118"/>
                  </a:cubicBezTo>
                  <a:cubicBezTo>
                    <a:pt x="350" y="118"/>
                    <a:pt x="351" y="118"/>
                    <a:pt x="351" y="118"/>
                  </a:cubicBezTo>
                  <a:cubicBezTo>
                    <a:pt x="352" y="118"/>
                    <a:pt x="355" y="118"/>
                    <a:pt x="355" y="117"/>
                  </a:cubicBezTo>
                  <a:cubicBezTo>
                    <a:pt x="357" y="115"/>
                    <a:pt x="354" y="114"/>
                    <a:pt x="354" y="112"/>
                  </a:cubicBezTo>
                  <a:cubicBezTo>
                    <a:pt x="353" y="112"/>
                    <a:pt x="353" y="112"/>
                    <a:pt x="353" y="112"/>
                  </a:cubicBezTo>
                  <a:cubicBezTo>
                    <a:pt x="352" y="110"/>
                    <a:pt x="353" y="111"/>
                    <a:pt x="354" y="109"/>
                  </a:cubicBezTo>
                  <a:cubicBezTo>
                    <a:pt x="354" y="108"/>
                    <a:pt x="354" y="107"/>
                    <a:pt x="355" y="106"/>
                  </a:cubicBezTo>
                  <a:cubicBezTo>
                    <a:pt x="355" y="105"/>
                    <a:pt x="356" y="104"/>
                    <a:pt x="358" y="104"/>
                  </a:cubicBezTo>
                  <a:cubicBezTo>
                    <a:pt x="359" y="105"/>
                    <a:pt x="359" y="106"/>
                    <a:pt x="359" y="107"/>
                  </a:cubicBezTo>
                  <a:cubicBezTo>
                    <a:pt x="360" y="108"/>
                    <a:pt x="361" y="108"/>
                    <a:pt x="362" y="109"/>
                  </a:cubicBezTo>
                  <a:cubicBezTo>
                    <a:pt x="363" y="109"/>
                    <a:pt x="364" y="109"/>
                    <a:pt x="365" y="109"/>
                  </a:cubicBezTo>
                  <a:cubicBezTo>
                    <a:pt x="366" y="108"/>
                    <a:pt x="366" y="108"/>
                    <a:pt x="367" y="108"/>
                  </a:cubicBezTo>
                  <a:cubicBezTo>
                    <a:pt x="368" y="107"/>
                    <a:pt x="370" y="104"/>
                    <a:pt x="371" y="105"/>
                  </a:cubicBezTo>
                  <a:cubicBezTo>
                    <a:pt x="372" y="105"/>
                    <a:pt x="372" y="107"/>
                    <a:pt x="372" y="108"/>
                  </a:cubicBezTo>
                  <a:cubicBezTo>
                    <a:pt x="373" y="108"/>
                    <a:pt x="373" y="110"/>
                    <a:pt x="373" y="110"/>
                  </a:cubicBezTo>
                  <a:cubicBezTo>
                    <a:pt x="375" y="111"/>
                    <a:pt x="378" y="111"/>
                    <a:pt x="377" y="114"/>
                  </a:cubicBezTo>
                  <a:cubicBezTo>
                    <a:pt x="376" y="115"/>
                    <a:pt x="375" y="115"/>
                    <a:pt x="375" y="116"/>
                  </a:cubicBezTo>
                  <a:cubicBezTo>
                    <a:pt x="374" y="117"/>
                    <a:pt x="374" y="119"/>
                    <a:pt x="375" y="120"/>
                  </a:cubicBezTo>
                  <a:cubicBezTo>
                    <a:pt x="375" y="120"/>
                    <a:pt x="380" y="120"/>
                    <a:pt x="381" y="120"/>
                  </a:cubicBezTo>
                  <a:cubicBezTo>
                    <a:pt x="383" y="119"/>
                    <a:pt x="384" y="118"/>
                    <a:pt x="385" y="117"/>
                  </a:cubicBezTo>
                  <a:cubicBezTo>
                    <a:pt x="386" y="116"/>
                    <a:pt x="386" y="116"/>
                    <a:pt x="387" y="115"/>
                  </a:cubicBezTo>
                  <a:cubicBezTo>
                    <a:pt x="387" y="115"/>
                    <a:pt x="387" y="115"/>
                    <a:pt x="388" y="114"/>
                  </a:cubicBezTo>
                  <a:cubicBezTo>
                    <a:pt x="389" y="112"/>
                    <a:pt x="389" y="111"/>
                    <a:pt x="389" y="108"/>
                  </a:cubicBezTo>
                  <a:cubicBezTo>
                    <a:pt x="389" y="107"/>
                    <a:pt x="389" y="107"/>
                    <a:pt x="389" y="105"/>
                  </a:cubicBezTo>
                  <a:cubicBezTo>
                    <a:pt x="388" y="105"/>
                    <a:pt x="389" y="105"/>
                    <a:pt x="388" y="104"/>
                  </a:cubicBezTo>
                  <a:cubicBezTo>
                    <a:pt x="388" y="103"/>
                    <a:pt x="386" y="103"/>
                    <a:pt x="385" y="102"/>
                  </a:cubicBezTo>
                  <a:cubicBezTo>
                    <a:pt x="384" y="101"/>
                    <a:pt x="384" y="100"/>
                    <a:pt x="383" y="100"/>
                  </a:cubicBezTo>
                  <a:cubicBezTo>
                    <a:pt x="382" y="100"/>
                    <a:pt x="381" y="100"/>
                    <a:pt x="380" y="100"/>
                  </a:cubicBezTo>
                  <a:cubicBezTo>
                    <a:pt x="379" y="100"/>
                    <a:pt x="377" y="100"/>
                    <a:pt x="376" y="99"/>
                  </a:cubicBezTo>
                  <a:cubicBezTo>
                    <a:pt x="374" y="98"/>
                    <a:pt x="374" y="97"/>
                    <a:pt x="373" y="95"/>
                  </a:cubicBezTo>
                  <a:cubicBezTo>
                    <a:pt x="372" y="94"/>
                    <a:pt x="371" y="92"/>
                    <a:pt x="370" y="91"/>
                  </a:cubicBezTo>
                  <a:cubicBezTo>
                    <a:pt x="370" y="91"/>
                    <a:pt x="370" y="91"/>
                    <a:pt x="370" y="90"/>
                  </a:cubicBezTo>
                  <a:cubicBezTo>
                    <a:pt x="370" y="89"/>
                    <a:pt x="371" y="89"/>
                    <a:pt x="371" y="89"/>
                  </a:cubicBezTo>
                  <a:cubicBezTo>
                    <a:pt x="372" y="88"/>
                    <a:pt x="372" y="89"/>
                    <a:pt x="372" y="87"/>
                  </a:cubicBezTo>
                  <a:cubicBezTo>
                    <a:pt x="372" y="87"/>
                    <a:pt x="372" y="86"/>
                    <a:pt x="372" y="86"/>
                  </a:cubicBezTo>
                  <a:cubicBezTo>
                    <a:pt x="369" y="85"/>
                    <a:pt x="364" y="86"/>
                    <a:pt x="367" y="82"/>
                  </a:cubicBezTo>
                  <a:cubicBezTo>
                    <a:pt x="368" y="81"/>
                    <a:pt x="368" y="80"/>
                    <a:pt x="370" y="79"/>
                  </a:cubicBezTo>
                  <a:cubicBezTo>
                    <a:pt x="371" y="78"/>
                    <a:pt x="372" y="76"/>
                    <a:pt x="374" y="75"/>
                  </a:cubicBezTo>
                  <a:cubicBezTo>
                    <a:pt x="375" y="75"/>
                    <a:pt x="378" y="75"/>
                    <a:pt x="377" y="73"/>
                  </a:cubicBezTo>
                  <a:cubicBezTo>
                    <a:pt x="376" y="72"/>
                    <a:pt x="373" y="71"/>
                    <a:pt x="372" y="70"/>
                  </a:cubicBezTo>
                  <a:cubicBezTo>
                    <a:pt x="370" y="70"/>
                    <a:pt x="369" y="69"/>
                    <a:pt x="368" y="69"/>
                  </a:cubicBezTo>
                  <a:cubicBezTo>
                    <a:pt x="365" y="69"/>
                    <a:pt x="363" y="68"/>
                    <a:pt x="361" y="68"/>
                  </a:cubicBezTo>
                  <a:cubicBezTo>
                    <a:pt x="361" y="67"/>
                    <a:pt x="361" y="66"/>
                    <a:pt x="362" y="65"/>
                  </a:cubicBezTo>
                  <a:cubicBezTo>
                    <a:pt x="362" y="64"/>
                    <a:pt x="363" y="64"/>
                    <a:pt x="364" y="63"/>
                  </a:cubicBezTo>
                  <a:cubicBezTo>
                    <a:pt x="366" y="62"/>
                    <a:pt x="366" y="62"/>
                    <a:pt x="366" y="61"/>
                  </a:cubicBezTo>
                  <a:cubicBezTo>
                    <a:pt x="366" y="59"/>
                    <a:pt x="366" y="58"/>
                    <a:pt x="367" y="57"/>
                  </a:cubicBezTo>
                  <a:cubicBezTo>
                    <a:pt x="369" y="55"/>
                    <a:pt x="371" y="54"/>
                    <a:pt x="374" y="54"/>
                  </a:cubicBezTo>
                  <a:cubicBezTo>
                    <a:pt x="376" y="54"/>
                    <a:pt x="378" y="54"/>
                    <a:pt x="380" y="53"/>
                  </a:cubicBezTo>
                  <a:cubicBezTo>
                    <a:pt x="382" y="42"/>
                    <a:pt x="382" y="42"/>
                    <a:pt x="382" y="42"/>
                  </a:cubicBezTo>
                  <a:cubicBezTo>
                    <a:pt x="382" y="42"/>
                    <a:pt x="382" y="42"/>
                    <a:pt x="381" y="42"/>
                  </a:cubicBezTo>
                  <a:cubicBezTo>
                    <a:pt x="378" y="42"/>
                    <a:pt x="374" y="42"/>
                    <a:pt x="371" y="42"/>
                  </a:cubicBezTo>
                  <a:cubicBezTo>
                    <a:pt x="368" y="42"/>
                    <a:pt x="366" y="42"/>
                    <a:pt x="363" y="42"/>
                  </a:cubicBezTo>
                  <a:cubicBezTo>
                    <a:pt x="359" y="41"/>
                    <a:pt x="355" y="41"/>
                    <a:pt x="351" y="39"/>
                  </a:cubicBezTo>
                  <a:cubicBezTo>
                    <a:pt x="350" y="39"/>
                    <a:pt x="349" y="38"/>
                    <a:pt x="347" y="37"/>
                  </a:cubicBezTo>
                  <a:cubicBezTo>
                    <a:pt x="346" y="37"/>
                    <a:pt x="344" y="37"/>
                    <a:pt x="343" y="37"/>
                  </a:cubicBezTo>
                  <a:cubicBezTo>
                    <a:pt x="341" y="36"/>
                    <a:pt x="339" y="36"/>
                    <a:pt x="337" y="36"/>
                  </a:cubicBezTo>
                  <a:cubicBezTo>
                    <a:pt x="334" y="35"/>
                    <a:pt x="332" y="35"/>
                    <a:pt x="329" y="35"/>
                  </a:cubicBezTo>
                  <a:cubicBezTo>
                    <a:pt x="328" y="35"/>
                    <a:pt x="327" y="35"/>
                    <a:pt x="326" y="35"/>
                  </a:cubicBezTo>
                  <a:cubicBezTo>
                    <a:pt x="322" y="33"/>
                    <a:pt x="317" y="30"/>
                    <a:pt x="314" y="27"/>
                  </a:cubicBezTo>
                  <a:cubicBezTo>
                    <a:pt x="312" y="26"/>
                    <a:pt x="310" y="24"/>
                    <a:pt x="309" y="22"/>
                  </a:cubicBezTo>
                  <a:cubicBezTo>
                    <a:pt x="308" y="20"/>
                    <a:pt x="308" y="18"/>
                    <a:pt x="306" y="17"/>
                  </a:cubicBezTo>
                  <a:cubicBezTo>
                    <a:pt x="305" y="16"/>
                    <a:pt x="304" y="15"/>
                    <a:pt x="303" y="14"/>
                  </a:cubicBezTo>
                  <a:cubicBezTo>
                    <a:pt x="302" y="13"/>
                    <a:pt x="301" y="12"/>
                    <a:pt x="301" y="12"/>
                  </a:cubicBezTo>
                  <a:cubicBezTo>
                    <a:pt x="299" y="10"/>
                    <a:pt x="300" y="10"/>
                    <a:pt x="300" y="9"/>
                  </a:cubicBezTo>
                  <a:cubicBezTo>
                    <a:pt x="300" y="8"/>
                    <a:pt x="300" y="7"/>
                    <a:pt x="301" y="6"/>
                  </a:cubicBezTo>
                  <a:cubicBezTo>
                    <a:pt x="301" y="6"/>
                    <a:pt x="303" y="6"/>
                    <a:pt x="303" y="6"/>
                  </a:cubicBezTo>
                  <a:cubicBezTo>
                    <a:pt x="304" y="5"/>
                    <a:pt x="306" y="4"/>
                    <a:pt x="306" y="3"/>
                  </a:cubicBezTo>
                  <a:cubicBezTo>
                    <a:pt x="306" y="0"/>
                    <a:pt x="303" y="0"/>
                    <a:pt x="301" y="0"/>
                  </a:cubicBezTo>
                  <a:cubicBezTo>
                    <a:pt x="299" y="0"/>
                    <a:pt x="297" y="1"/>
                    <a:pt x="296" y="2"/>
                  </a:cubicBezTo>
                  <a:cubicBezTo>
                    <a:pt x="293" y="3"/>
                    <a:pt x="290" y="4"/>
                    <a:pt x="288" y="6"/>
                  </a:cubicBezTo>
                  <a:cubicBezTo>
                    <a:pt x="286" y="7"/>
                    <a:pt x="283" y="10"/>
                    <a:pt x="281" y="8"/>
                  </a:cubicBezTo>
                  <a:cubicBezTo>
                    <a:pt x="280" y="7"/>
                    <a:pt x="279" y="6"/>
                    <a:pt x="277" y="7"/>
                  </a:cubicBezTo>
                  <a:cubicBezTo>
                    <a:pt x="276" y="7"/>
                    <a:pt x="275" y="8"/>
                    <a:pt x="274" y="9"/>
                  </a:cubicBezTo>
                  <a:cubicBezTo>
                    <a:pt x="273" y="9"/>
                    <a:pt x="272" y="9"/>
                    <a:pt x="271" y="9"/>
                  </a:cubicBezTo>
                  <a:cubicBezTo>
                    <a:pt x="266" y="9"/>
                    <a:pt x="261" y="8"/>
                    <a:pt x="256" y="8"/>
                  </a:cubicBezTo>
                  <a:cubicBezTo>
                    <a:pt x="255" y="8"/>
                    <a:pt x="254" y="8"/>
                    <a:pt x="253" y="8"/>
                  </a:cubicBezTo>
                  <a:cubicBezTo>
                    <a:pt x="251" y="8"/>
                    <a:pt x="250" y="9"/>
                    <a:pt x="249" y="9"/>
                  </a:cubicBezTo>
                  <a:cubicBezTo>
                    <a:pt x="247" y="10"/>
                    <a:pt x="247" y="10"/>
                    <a:pt x="247" y="11"/>
                  </a:cubicBezTo>
                  <a:cubicBezTo>
                    <a:pt x="246" y="12"/>
                    <a:pt x="246" y="12"/>
                    <a:pt x="246" y="14"/>
                  </a:cubicBezTo>
                  <a:cubicBezTo>
                    <a:pt x="246" y="15"/>
                    <a:pt x="246" y="16"/>
                    <a:pt x="246" y="17"/>
                  </a:cubicBezTo>
                  <a:cubicBezTo>
                    <a:pt x="245" y="19"/>
                    <a:pt x="244" y="20"/>
                    <a:pt x="243" y="21"/>
                  </a:cubicBezTo>
                  <a:cubicBezTo>
                    <a:pt x="243" y="23"/>
                    <a:pt x="243" y="25"/>
                    <a:pt x="241" y="26"/>
                  </a:cubicBezTo>
                  <a:cubicBezTo>
                    <a:pt x="239" y="26"/>
                    <a:pt x="237" y="26"/>
                    <a:pt x="236" y="26"/>
                  </a:cubicBezTo>
                  <a:cubicBezTo>
                    <a:pt x="235" y="26"/>
                    <a:pt x="234" y="26"/>
                    <a:pt x="234" y="25"/>
                  </a:cubicBezTo>
                  <a:cubicBezTo>
                    <a:pt x="233" y="25"/>
                    <a:pt x="233" y="25"/>
                    <a:pt x="232" y="24"/>
                  </a:cubicBezTo>
                  <a:cubicBezTo>
                    <a:pt x="232" y="24"/>
                    <a:pt x="230" y="24"/>
                    <a:pt x="230" y="24"/>
                  </a:cubicBezTo>
                  <a:cubicBezTo>
                    <a:pt x="229" y="24"/>
                    <a:pt x="227" y="24"/>
                    <a:pt x="227" y="23"/>
                  </a:cubicBezTo>
                  <a:cubicBezTo>
                    <a:pt x="226" y="22"/>
                    <a:pt x="227" y="21"/>
                    <a:pt x="226" y="20"/>
                  </a:cubicBezTo>
                  <a:cubicBezTo>
                    <a:pt x="226" y="19"/>
                    <a:pt x="225" y="19"/>
                    <a:pt x="224" y="19"/>
                  </a:cubicBezTo>
                  <a:cubicBezTo>
                    <a:pt x="223" y="19"/>
                    <a:pt x="221" y="18"/>
                    <a:pt x="220" y="18"/>
                  </a:cubicBezTo>
                  <a:cubicBezTo>
                    <a:pt x="219" y="18"/>
                    <a:pt x="218" y="18"/>
                    <a:pt x="217" y="18"/>
                  </a:cubicBezTo>
                  <a:cubicBezTo>
                    <a:pt x="216" y="18"/>
                    <a:pt x="215" y="18"/>
                    <a:pt x="213" y="18"/>
                  </a:cubicBezTo>
                  <a:cubicBezTo>
                    <a:pt x="213" y="19"/>
                    <a:pt x="213" y="20"/>
                    <a:pt x="213" y="22"/>
                  </a:cubicBezTo>
                  <a:cubicBezTo>
                    <a:pt x="212" y="23"/>
                    <a:pt x="212" y="25"/>
                    <a:pt x="211" y="27"/>
                  </a:cubicBezTo>
                  <a:cubicBezTo>
                    <a:pt x="209" y="29"/>
                    <a:pt x="207" y="30"/>
                    <a:pt x="208" y="34"/>
                  </a:cubicBezTo>
                  <a:cubicBezTo>
                    <a:pt x="208" y="35"/>
                    <a:pt x="209" y="35"/>
                    <a:pt x="210" y="36"/>
                  </a:cubicBezTo>
                  <a:cubicBezTo>
                    <a:pt x="210" y="36"/>
                    <a:pt x="210" y="37"/>
                    <a:pt x="211" y="37"/>
                  </a:cubicBezTo>
                  <a:cubicBezTo>
                    <a:pt x="211" y="37"/>
                    <a:pt x="212" y="37"/>
                    <a:pt x="213" y="38"/>
                  </a:cubicBezTo>
                  <a:cubicBezTo>
                    <a:pt x="213" y="38"/>
                    <a:pt x="212" y="41"/>
                    <a:pt x="212" y="42"/>
                  </a:cubicBezTo>
                  <a:cubicBezTo>
                    <a:pt x="211" y="42"/>
                    <a:pt x="209" y="43"/>
                    <a:pt x="208" y="43"/>
                  </a:cubicBezTo>
                  <a:cubicBezTo>
                    <a:pt x="206" y="44"/>
                    <a:pt x="204" y="44"/>
                    <a:pt x="203" y="43"/>
                  </a:cubicBezTo>
                  <a:cubicBezTo>
                    <a:pt x="201" y="42"/>
                    <a:pt x="201" y="39"/>
                    <a:pt x="198" y="39"/>
                  </a:cubicBezTo>
                  <a:cubicBezTo>
                    <a:pt x="197" y="39"/>
                    <a:pt x="197" y="40"/>
                    <a:pt x="196" y="40"/>
                  </a:cubicBezTo>
                  <a:cubicBezTo>
                    <a:pt x="195" y="41"/>
                    <a:pt x="194" y="41"/>
                    <a:pt x="192" y="42"/>
                  </a:cubicBezTo>
                  <a:cubicBezTo>
                    <a:pt x="191" y="42"/>
                    <a:pt x="190" y="43"/>
                    <a:pt x="190" y="44"/>
                  </a:cubicBezTo>
                  <a:cubicBezTo>
                    <a:pt x="189" y="46"/>
                    <a:pt x="189" y="47"/>
                    <a:pt x="189" y="49"/>
                  </a:cubicBezTo>
                  <a:cubicBezTo>
                    <a:pt x="189" y="50"/>
                    <a:pt x="189" y="52"/>
                    <a:pt x="189" y="54"/>
                  </a:cubicBezTo>
                  <a:cubicBezTo>
                    <a:pt x="191" y="54"/>
                    <a:pt x="193" y="53"/>
                    <a:pt x="194" y="54"/>
                  </a:cubicBezTo>
                  <a:cubicBezTo>
                    <a:pt x="196" y="55"/>
                    <a:pt x="194" y="58"/>
                    <a:pt x="194" y="59"/>
                  </a:cubicBezTo>
                  <a:cubicBezTo>
                    <a:pt x="193" y="60"/>
                    <a:pt x="193" y="60"/>
                    <a:pt x="192" y="61"/>
                  </a:cubicBezTo>
                  <a:cubicBezTo>
                    <a:pt x="192" y="62"/>
                    <a:pt x="193" y="62"/>
                    <a:pt x="193" y="63"/>
                  </a:cubicBezTo>
                  <a:cubicBezTo>
                    <a:pt x="194" y="65"/>
                    <a:pt x="195" y="66"/>
                    <a:pt x="195" y="68"/>
                  </a:cubicBezTo>
                  <a:cubicBezTo>
                    <a:pt x="192" y="68"/>
                    <a:pt x="190" y="67"/>
                    <a:pt x="188" y="66"/>
                  </a:cubicBezTo>
                  <a:cubicBezTo>
                    <a:pt x="187" y="65"/>
                    <a:pt x="187" y="64"/>
                    <a:pt x="186" y="63"/>
                  </a:cubicBezTo>
                  <a:cubicBezTo>
                    <a:pt x="186" y="63"/>
                    <a:pt x="186" y="60"/>
                    <a:pt x="185" y="60"/>
                  </a:cubicBezTo>
                  <a:cubicBezTo>
                    <a:pt x="184" y="59"/>
                    <a:pt x="182" y="60"/>
                    <a:pt x="181" y="60"/>
                  </a:cubicBezTo>
                  <a:cubicBezTo>
                    <a:pt x="179" y="60"/>
                    <a:pt x="177" y="60"/>
                    <a:pt x="175" y="60"/>
                  </a:cubicBezTo>
                  <a:cubicBezTo>
                    <a:pt x="174" y="60"/>
                    <a:pt x="173" y="60"/>
                    <a:pt x="172" y="61"/>
                  </a:cubicBezTo>
                  <a:cubicBezTo>
                    <a:pt x="171" y="61"/>
                    <a:pt x="171" y="62"/>
                    <a:pt x="170" y="63"/>
                  </a:cubicBezTo>
                  <a:cubicBezTo>
                    <a:pt x="170" y="63"/>
                    <a:pt x="169" y="63"/>
                    <a:pt x="168" y="63"/>
                  </a:cubicBezTo>
                  <a:cubicBezTo>
                    <a:pt x="167" y="63"/>
                    <a:pt x="167" y="63"/>
                    <a:pt x="166" y="64"/>
                  </a:cubicBezTo>
                  <a:cubicBezTo>
                    <a:pt x="164" y="64"/>
                    <a:pt x="162" y="63"/>
                    <a:pt x="161" y="62"/>
                  </a:cubicBezTo>
                  <a:cubicBezTo>
                    <a:pt x="159" y="62"/>
                    <a:pt x="158" y="62"/>
                    <a:pt x="157" y="60"/>
                  </a:cubicBezTo>
                  <a:cubicBezTo>
                    <a:pt x="157" y="59"/>
                    <a:pt x="157" y="57"/>
                    <a:pt x="157" y="56"/>
                  </a:cubicBezTo>
                  <a:cubicBezTo>
                    <a:pt x="156" y="55"/>
                    <a:pt x="156" y="54"/>
                    <a:pt x="155" y="52"/>
                  </a:cubicBezTo>
                  <a:cubicBezTo>
                    <a:pt x="155" y="52"/>
                    <a:pt x="153" y="50"/>
                    <a:pt x="153" y="50"/>
                  </a:cubicBezTo>
                  <a:cubicBezTo>
                    <a:pt x="152" y="49"/>
                    <a:pt x="148" y="49"/>
                    <a:pt x="147" y="50"/>
                  </a:cubicBezTo>
                  <a:cubicBezTo>
                    <a:pt x="147" y="50"/>
                    <a:pt x="146" y="51"/>
                    <a:pt x="145" y="51"/>
                  </a:cubicBezTo>
                  <a:cubicBezTo>
                    <a:pt x="145" y="52"/>
                    <a:pt x="144" y="53"/>
                    <a:pt x="144" y="53"/>
                  </a:cubicBezTo>
                  <a:cubicBezTo>
                    <a:pt x="143" y="55"/>
                    <a:pt x="144" y="58"/>
                    <a:pt x="145" y="59"/>
                  </a:cubicBezTo>
                  <a:cubicBezTo>
                    <a:pt x="146" y="60"/>
                    <a:pt x="146" y="61"/>
                    <a:pt x="147" y="62"/>
                  </a:cubicBezTo>
                  <a:cubicBezTo>
                    <a:pt x="147" y="63"/>
                    <a:pt x="147" y="65"/>
                    <a:pt x="146" y="66"/>
                  </a:cubicBezTo>
                  <a:cubicBezTo>
                    <a:pt x="146" y="67"/>
                    <a:pt x="145" y="68"/>
                    <a:pt x="144" y="69"/>
                  </a:cubicBezTo>
                  <a:cubicBezTo>
                    <a:pt x="143" y="70"/>
                    <a:pt x="143" y="70"/>
                    <a:pt x="143" y="71"/>
                  </a:cubicBezTo>
                  <a:cubicBezTo>
                    <a:pt x="141" y="72"/>
                    <a:pt x="140" y="73"/>
                    <a:pt x="138" y="74"/>
                  </a:cubicBezTo>
                  <a:cubicBezTo>
                    <a:pt x="136" y="75"/>
                    <a:pt x="136" y="77"/>
                    <a:pt x="135" y="79"/>
                  </a:cubicBezTo>
                  <a:cubicBezTo>
                    <a:pt x="135" y="81"/>
                    <a:pt x="133" y="82"/>
                    <a:pt x="132" y="84"/>
                  </a:cubicBezTo>
                  <a:cubicBezTo>
                    <a:pt x="132" y="85"/>
                    <a:pt x="132" y="85"/>
                    <a:pt x="131" y="86"/>
                  </a:cubicBezTo>
                  <a:cubicBezTo>
                    <a:pt x="131" y="87"/>
                    <a:pt x="130" y="88"/>
                    <a:pt x="129" y="88"/>
                  </a:cubicBezTo>
                  <a:cubicBezTo>
                    <a:pt x="129" y="89"/>
                    <a:pt x="129" y="92"/>
                    <a:pt x="129" y="92"/>
                  </a:cubicBezTo>
                  <a:cubicBezTo>
                    <a:pt x="130" y="93"/>
                    <a:pt x="132" y="93"/>
                    <a:pt x="132" y="93"/>
                  </a:cubicBezTo>
                  <a:cubicBezTo>
                    <a:pt x="133" y="94"/>
                    <a:pt x="134" y="94"/>
                    <a:pt x="134" y="95"/>
                  </a:cubicBezTo>
                  <a:cubicBezTo>
                    <a:pt x="136" y="96"/>
                    <a:pt x="135" y="97"/>
                    <a:pt x="135" y="98"/>
                  </a:cubicBezTo>
                  <a:cubicBezTo>
                    <a:pt x="134" y="101"/>
                    <a:pt x="133" y="102"/>
                    <a:pt x="130" y="101"/>
                  </a:cubicBezTo>
                  <a:cubicBezTo>
                    <a:pt x="129" y="101"/>
                    <a:pt x="126" y="101"/>
                    <a:pt x="125" y="99"/>
                  </a:cubicBezTo>
                  <a:cubicBezTo>
                    <a:pt x="124" y="97"/>
                    <a:pt x="125" y="94"/>
                    <a:pt x="124" y="92"/>
                  </a:cubicBezTo>
                  <a:cubicBezTo>
                    <a:pt x="123" y="90"/>
                    <a:pt x="121" y="90"/>
                    <a:pt x="119" y="90"/>
                  </a:cubicBezTo>
                  <a:cubicBezTo>
                    <a:pt x="119" y="89"/>
                    <a:pt x="119" y="88"/>
                    <a:pt x="119" y="88"/>
                  </a:cubicBezTo>
                  <a:cubicBezTo>
                    <a:pt x="119" y="88"/>
                    <a:pt x="120" y="87"/>
                    <a:pt x="120" y="87"/>
                  </a:cubicBezTo>
                  <a:cubicBezTo>
                    <a:pt x="120" y="87"/>
                    <a:pt x="120" y="86"/>
                    <a:pt x="120" y="86"/>
                  </a:cubicBezTo>
                  <a:cubicBezTo>
                    <a:pt x="120" y="85"/>
                    <a:pt x="122" y="84"/>
                    <a:pt x="122" y="83"/>
                  </a:cubicBezTo>
                  <a:cubicBezTo>
                    <a:pt x="121" y="82"/>
                    <a:pt x="121" y="82"/>
                    <a:pt x="120" y="82"/>
                  </a:cubicBezTo>
                  <a:cubicBezTo>
                    <a:pt x="119" y="81"/>
                    <a:pt x="118" y="80"/>
                    <a:pt x="116" y="80"/>
                  </a:cubicBezTo>
                  <a:cubicBezTo>
                    <a:pt x="116" y="80"/>
                    <a:pt x="115" y="80"/>
                    <a:pt x="114" y="80"/>
                  </a:cubicBezTo>
                  <a:cubicBezTo>
                    <a:pt x="114" y="80"/>
                    <a:pt x="114" y="79"/>
                    <a:pt x="113" y="79"/>
                  </a:cubicBezTo>
                  <a:cubicBezTo>
                    <a:pt x="112" y="79"/>
                    <a:pt x="111" y="79"/>
                    <a:pt x="110" y="78"/>
                  </a:cubicBezTo>
                  <a:cubicBezTo>
                    <a:pt x="108" y="78"/>
                    <a:pt x="107" y="77"/>
                    <a:pt x="106" y="75"/>
                  </a:cubicBezTo>
                  <a:cubicBezTo>
                    <a:pt x="105" y="73"/>
                    <a:pt x="104" y="71"/>
                    <a:pt x="103" y="70"/>
                  </a:cubicBezTo>
                  <a:cubicBezTo>
                    <a:pt x="102" y="69"/>
                    <a:pt x="101" y="68"/>
                    <a:pt x="100" y="67"/>
                  </a:cubicBezTo>
                  <a:cubicBezTo>
                    <a:pt x="100" y="66"/>
                    <a:pt x="99" y="66"/>
                    <a:pt x="99" y="65"/>
                  </a:cubicBezTo>
                  <a:cubicBezTo>
                    <a:pt x="99" y="65"/>
                    <a:pt x="99" y="63"/>
                    <a:pt x="99" y="63"/>
                  </a:cubicBezTo>
                  <a:cubicBezTo>
                    <a:pt x="99" y="62"/>
                    <a:pt x="99" y="61"/>
                    <a:pt x="99" y="60"/>
                  </a:cubicBezTo>
                  <a:cubicBezTo>
                    <a:pt x="99" y="58"/>
                    <a:pt x="97" y="56"/>
                    <a:pt x="95" y="55"/>
                  </a:cubicBezTo>
                  <a:cubicBezTo>
                    <a:pt x="92" y="54"/>
                    <a:pt x="92" y="57"/>
                    <a:pt x="91" y="59"/>
                  </a:cubicBezTo>
                  <a:cubicBezTo>
                    <a:pt x="91" y="61"/>
                    <a:pt x="90" y="63"/>
                    <a:pt x="89" y="64"/>
                  </a:cubicBezTo>
                  <a:cubicBezTo>
                    <a:pt x="87" y="65"/>
                    <a:pt x="85" y="65"/>
                    <a:pt x="83" y="67"/>
                  </a:cubicBezTo>
                  <a:cubicBezTo>
                    <a:pt x="81" y="68"/>
                    <a:pt x="81" y="70"/>
                    <a:pt x="82" y="72"/>
                  </a:cubicBezTo>
                  <a:cubicBezTo>
                    <a:pt x="83" y="73"/>
                    <a:pt x="84" y="72"/>
                    <a:pt x="85" y="74"/>
                  </a:cubicBezTo>
                  <a:cubicBezTo>
                    <a:pt x="85" y="75"/>
                    <a:pt x="85" y="76"/>
                    <a:pt x="85" y="77"/>
                  </a:cubicBezTo>
                  <a:cubicBezTo>
                    <a:pt x="85" y="78"/>
                    <a:pt x="85" y="78"/>
                    <a:pt x="83" y="79"/>
                  </a:cubicBezTo>
                  <a:cubicBezTo>
                    <a:pt x="83" y="79"/>
                    <a:pt x="82" y="80"/>
                    <a:pt x="82" y="80"/>
                  </a:cubicBezTo>
                  <a:cubicBezTo>
                    <a:pt x="82" y="80"/>
                    <a:pt x="81" y="80"/>
                    <a:pt x="80" y="80"/>
                  </a:cubicBezTo>
                  <a:cubicBezTo>
                    <a:pt x="78" y="81"/>
                    <a:pt x="78" y="84"/>
                    <a:pt x="77" y="85"/>
                  </a:cubicBezTo>
                  <a:cubicBezTo>
                    <a:pt x="77" y="87"/>
                    <a:pt x="75" y="88"/>
                    <a:pt x="74" y="89"/>
                  </a:cubicBezTo>
                  <a:cubicBezTo>
                    <a:pt x="72" y="90"/>
                    <a:pt x="72" y="91"/>
                    <a:pt x="71" y="92"/>
                  </a:cubicBezTo>
                  <a:cubicBezTo>
                    <a:pt x="67" y="94"/>
                    <a:pt x="63" y="91"/>
                    <a:pt x="60" y="90"/>
                  </a:cubicBezTo>
                  <a:cubicBezTo>
                    <a:pt x="58" y="89"/>
                    <a:pt x="57" y="88"/>
                    <a:pt x="56" y="88"/>
                  </a:cubicBezTo>
                  <a:cubicBezTo>
                    <a:pt x="54" y="89"/>
                    <a:pt x="54" y="90"/>
                    <a:pt x="53" y="92"/>
                  </a:cubicBezTo>
                  <a:cubicBezTo>
                    <a:pt x="52" y="93"/>
                    <a:pt x="51" y="94"/>
                    <a:pt x="49" y="94"/>
                  </a:cubicBezTo>
                  <a:cubicBezTo>
                    <a:pt x="46" y="95"/>
                    <a:pt x="43" y="95"/>
                    <a:pt x="40" y="96"/>
                  </a:cubicBezTo>
                  <a:cubicBezTo>
                    <a:pt x="39" y="96"/>
                    <a:pt x="39" y="97"/>
                    <a:pt x="38" y="98"/>
                  </a:cubicBezTo>
                  <a:cubicBezTo>
                    <a:pt x="37" y="98"/>
                    <a:pt x="35" y="98"/>
                    <a:pt x="35" y="98"/>
                  </a:cubicBezTo>
                  <a:cubicBezTo>
                    <a:pt x="34" y="99"/>
                    <a:pt x="33" y="99"/>
                    <a:pt x="32" y="99"/>
                  </a:cubicBezTo>
                  <a:cubicBezTo>
                    <a:pt x="31" y="99"/>
                    <a:pt x="30" y="98"/>
                    <a:pt x="29" y="98"/>
                  </a:cubicBezTo>
                  <a:cubicBezTo>
                    <a:pt x="27" y="98"/>
                    <a:pt x="25" y="99"/>
                    <a:pt x="23" y="98"/>
                  </a:cubicBezTo>
                  <a:cubicBezTo>
                    <a:pt x="23" y="98"/>
                    <a:pt x="23" y="98"/>
                    <a:pt x="23" y="98"/>
                  </a:cubicBezTo>
                  <a:cubicBezTo>
                    <a:pt x="22" y="98"/>
                    <a:pt x="21" y="99"/>
                    <a:pt x="19" y="100"/>
                  </a:cubicBezTo>
                  <a:cubicBezTo>
                    <a:pt x="17" y="105"/>
                    <a:pt x="14" y="106"/>
                    <a:pt x="15" y="108"/>
                  </a:cubicBezTo>
                  <a:cubicBezTo>
                    <a:pt x="17" y="112"/>
                    <a:pt x="13" y="112"/>
                    <a:pt x="16" y="115"/>
                  </a:cubicBezTo>
                  <a:cubicBezTo>
                    <a:pt x="17" y="116"/>
                    <a:pt x="20" y="117"/>
                    <a:pt x="21" y="119"/>
                  </a:cubicBezTo>
                  <a:cubicBezTo>
                    <a:pt x="21" y="121"/>
                    <a:pt x="21" y="123"/>
                    <a:pt x="22" y="125"/>
                  </a:cubicBezTo>
                  <a:cubicBezTo>
                    <a:pt x="22" y="127"/>
                    <a:pt x="23" y="130"/>
                    <a:pt x="25" y="132"/>
                  </a:cubicBezTo>
                  <a:cubicBezTo>
                    <a:pt x="26" y="133"/>
                    <a:pt x="28" y="133"/>
                    <a:pt x="29" y="135"/>
                  </a:cubicBezTo>
                  <a:cubicBezTo>
                    <a:pt x="31" y="138"/>
                    <a:pt x="28" y="139"/>
                    <a:pt x="27" y="142"/>
                  </a:cubicBezTo>
                  <a:cubicBezTo>
                    <a:pt x="26" y="144"/>
                    <a:pt x="28" y="148"/>
                    <a:pt x="26" y="150"/>
                  </a:cubicBezTo>
                  <a:cubicBezTo>
                    <a:pt x="25" y="151"/>
                    <a:pt x="23" y="151"/>
                    <a:pt x="22" y="152"/>
                  </a:cubicBezTo>
                  <a:cubicBezTo>
                    <a:pt x="21" y="152"/>
                    <a:pt x="20" y="153"/>
                    <a:pt x="20" y="153"/>
                  </a:cubicBezTo>
                  <a:cubicBezTo>
                    <a:pt x="17" y="156"/>
                    <a:pt x="14" y="157"/>
                    <a:pt x="11" y="159"/>
                  </a:cubicBezTo>
                  <a:cubicBezTo>
                    <a:pt x="9" y="161"/>
                    <a:pt x="11" y="160"/>
                    <a:pt x="9" y="161"/>
                  </a:cubicBezTo>
                  <a:cubicBezTo>
                    <a:pt x="7" y="162"/>
                    <a:pt x="5" y="161"/>
                    <a:pt x="4" y="161"/>
                  </a:cubicBezTo>
                  <a:cubicBezTo>
                    <a:pt x="2" y="162"/>
                    <a:pt x="0" y="161"/>
                    <a:pt x="1" y="164"/>
                  </a:cubicBezTo>
                  <a:cubicBezTo>
                    <a:pt x="8" y="166"/>
                    <a:pt x="7" y="173"/>
                    <a:pt x="12" y="177"/>
                  </a:cubicBezTo>
                  <a:cubicBezTo>
                    <a:pt x="12" y="177"/>
                    <a:pt x="14" y="177"/>
                    <a:pt x="15" y="178"/>
                  </a:cubicBezTo>
                  <a:cubicBezTo>
                    <a:pt x="15" y="178"/>
                    <a:pt x="18" y="179"/>
                    <a:pt x="18" y="179"/>
                  </a:cubicBezTo>
                  <a:cubicBezTo>
                    <a:pt x="19" y="181"/>
                    <a:pt x="19" y="184"/>
                    <a:pt x="22" y="184"/>
                  </a:cubicBezTo>
                  <a:cubicBezTo>
                    <a:pt x="23" y="189"/>
                    <a:pt x="23" y="194"/>
                    <a:pt x="18" y="196"/>
                  </a:cubicBezTo>
                  <a:cubicBezTo>
                    <a:pt x="13" y="198"/>
                    <a:pt x="9" y="200"/>
                    <a:pt x="12" y="205"/>
                  </a:cubicBezTo>
                  <a:cubicBezTo>
                    <a:pt x="13" y="207"/>
                    <a:pt x="17" y="210"/>
                    <a:pt x="16" y="212"/>
                  </a:cubicBezTo>
                  <a:cubicBezTo>
                    <a:pt x="15" y="215"/>
                    <a:pt x="13" y="212"/>
                    <a:pt x="12" y="214"/>
                  </a:cubicBezTo>
                  <a:cubicBezTo>
                    <a:pt x="11" y="216"/>
                    <a:pt x="18" y="223"/>
                    <a:pt x="20" y="224"/>
                  </a:cubicBezTo>
                  <a:cubicBezTo>
                    <a:pt x="23" y="226"/>
                    <a:pt x="28" y="225"/>
                    <a:pt x="31" y="228"/>
                  </a:cubicBezTo>
                  <a:cubicBezTo>
                    <a:pt x="33" y="229"/>
                    <a:pt x="33" y="232"/>
                    <a:pt x="35" y="233"/>
                  </a:cubicBezTo>
                  <a:cubicBezTo>
                    <a:pt x="39" y="235"/>
                    <a:pt x="45" y="232"/>
                    <a:pt x="48" y="231"/>
                  </a:cubicBezTo>
                  <a:cubicBezTo>
                    <a:pt x="50" y="230"/>
                    <a:pt x="55" y="228"/>
                    <a:pt x="57" y="229"/>
                  </a:cubicBezTo>
                  <a:cubicBezTo>
                    <a:pt x="59" y="230"/>
                    <a:pt x="59" y="239"/>
                    <a:pt x="58" y="240"/>
                  </a:cubicBezTo>
                  <a:cubicBezTo>
                    <a:pt x="57" y="243"/>
                    <a:pt x="54" y="244"/>
                    <a:pt x="53" y="245"/>
                  </a:cubicBezTo>
                  <a:cubicBezTo>
                    <a:pt x="51" y="247"/>
                    <a:pt x="50" y="251"/>
                    <a:pt x="48" y="251"/>
                  </a:cubicBezTo>
                  <a:cubicBezTo>
                    <a:pt x="47" y="254"/>
                    <a:pt x="47" y="257"/>
                    <a:pt x="47" y="259"/>
                  </a:cubicBezTo>
                  <a:cubicBezTo>
                    <a:pt x="47" y="260"/>
                    <a:pt x="47" y="262"/>
                    <a:pt x="47" y="263"/>
                  </a:cubicBezTo>
                  <a:cubicBezTo>
                    <a:pt x="47" y="263"/>
                    <a:pt x="47" y="263"/>
                    <a:pt x="46" y="263"/>
                  </a:cubicBezTo>
                  <a:cubicBezTo>
                    <a:pt x="48" y="263"/>
                    <a:pt x="50" y="263"/>
                    <a:pt x="52" y="263"/>
                  </a:cubicBezTo>
                  <a:cubicBezTo>
                    <a:pt x="54" y="263"/>
                    <a:pt x="54" y="262"/>
                    <a:pt x="55" y="262"/>
                  </a:cubicBezTo>
                  <a:cubicBezTo>
                    <a:pt x="56" y="261"/>
                    <a:pt x="56" y="261"/>
                    <a:pt x="57" y="260"/>
                  </a:cubicBezTo>
                  <a:cubicBezTo>
                    <a:pt x="58" y="259"/>
                    <a:pt x="57" y="259"/>
                    <a:pt x="59" y="259"/>
                  </a:cubicBezTo>
                  <a:cubicBezTo>
                    <a:pt x="62" y="258"/>
                    <a:pt x="65" y="259"/>
                    <a:pt x="68" y="259"/>
                  </a:cubicBezTo>
                  <a:cubicBezTo>
                    <a:pt x="69" y="258"/>
                    <a:pt x="71" y="258"/>
                    <a:pt x="72" y="257"/>
                  </a:cubicBezTo>
                  <a:cubicBezTo>
                    <a:pt x="74" y="257"/>
                    <a:pt x="74" y="256"/>
                    <a:pt x="75" y="255"/>
                  </a:cubicBezTo>
                  <a:cubicBezTo>
                    <a:pt x="76" y="254"/>
                    <a:pt x="78" y="254"/>
                    <a:pt x="79" y="253"/>
                  </a:cubicBezTo>
                  <a:cubicBezTo>
                    <a:pt x="79" y="253"/>
                    <a:pt x="79" y="252"/>
                    <a:pt x="80" y="252"/>
                  </a:cubicBezTo>
                  <a:cubicBezTo>
                    <a:pt x="80" y="251"/>
                    <a:pt x="81" y="251"/>
                    <a:pt x="81" y="251"/>
                  </a:cubicBezTo>
                  <a:cubicBezTo>
                    <a:pt x="82" y="250"/>
                    <a:pt x="83" y="248"/>
                    <a:pt x="84" y="246"/>
                  </a:cubicBezTo>
                  <a:cubicBezTo>
                    <a:pt x="84" y="245"/>
                    <a:pt x="84" y="244"/>
                    <a:pt x="84" y="243"/>
                  </a:cubicBezTo>
                  <a:cubicBezTo>
                    <a:pt x="84" y="243"/>
                    <a:pt x="85" y="242"/>
                    <a:pt x="85" y="242"/>
                  </a:cubicBezTo>
                  <a:cubicBezTo>
                    <a:pt x="85" y="240"/>
                    <a:pt x="85" y="239"/>
                    <a:pt x="85" y="238"/>
                  </a:cubicBezTo>
                  <a:cubicBezTo>
                    <a:pt x="86" y="237"/>
                    <a:pt x="86" y="237"/>
                    <a:pt x="87" y="236"/>
                  </a:cubicBezTo>
                  <a:cubicBezTo>
                    <a:pt x="88" y="235"/>
                    <a:pt x="89" y="233"/>
                    <a:pt x="91" y="232"/>
                  </a:cubicBezTo>
                  <a:cubicBezTo>
                    <a:pt x="92" y="231"/>
                    <a:pt x="94" y="231"/>
                    <a:pt x="95" y="230"/>
                  </a:cubicBezTo>
                  <a:cubicBezTo>
                    <a:pt x="97" y="229"/>
                    <a:pt x="97" y="226"/>
                    <a:pt x="97" y="225"/>
                  </a:cubicBezTo>
                  <a:cubicBezTo>
                    <a:pt x="98" y="223"/>
                    <a:pt x="97" y="222"/>
                    <a:pt x="99" y="221"/>
                  </a:cubicBezTo>
                  <a:cubicBezTo>
                    <a:pt x="100" y="219"/>
                    <a:pt x="103" y="218"/>
                    <a:pt x="105" y="217"/>
                  </a:cubicBezTo>
                  <a:cubicBezTo>
                    <a:pt x="106" y="216"/>
                    <a:pt x="108" y="214"/>
                    <a:pt x="109" y="213"/>
                  </a:cubicBezTo>
                  <a:cubicBezTo>
                    <a:pt x="110" y="212"/>
                    <a:pt x="111" y="212"/>
                    <a:pt x="112" y="212"/>
                  </a:cubicBezTo>
                  <a:cubicBezTo>
                    <a:pt x="113" y="212"/>
                    <a:pt x="113" y="212"/>
                    <a:pt x="114" y="211"/>
                  </a:cubicBezTo>
                  <a:cubicBezTo>
                    <a:pt x="116" y="210"/>
                    <a:pt x="117" y="210"/>
                    <a:pt x="119" y="209"/>
                  </a:cubicBezTo>
                  <a:cubicBezTo>
                    <a:pt x="119" y="206"/>
                    <a:pt x="126" y="209"/>
                    <a:pt x="128" y="210"/>
                  </a:cubicBezTo>
                  <a:cubicBezTo>
                    <a:pt x="132" y="213"/>
                    <a:pt x="136" y="215"/>
                    <a:pt x="140" y="218"/>
                  </a:cubicBezTo>
                  <a:cubicBezTo>
                    <a:pt x="141" y="218"/>
                    <a:pt x="143" y="218"/>
                    <a:pt x="142" y="220"/>
                  </a:cubicBezTo>
                  <a:cubicBezTo>
                    <a:pt x="143" y="220"/>
                    <a:pt x="143" y="221"/>
                    <a:pt x="143" y="221"/>
                  </a:cubicBezTo>
                  <a:cubicBezTo>
                    <a:pt x="145" y="221"/>
                    <a:pt x="146" y="221"/>
                    <a:pt x="148" y="222"/>
                  </a:cubicBezTo>
                  <a:cubicBezTo>
                    <a:pt x="148" y="222"/>
                    <a:pt x="149" y="222"/>
                    <a:pt x="149" y="223"/>
                  </a:cubicBezTo>
                  <a:cubicBezTo>
                    <a:pt x="150" y="223"/>
                    <a:pt x="151" y="222"/>
                    <a:pt x="152" y="223"/>
                  </a:cubicBezTo>
                  <a:cubicBezTo>
                    <a:pt x="152" y="223"/>
                    <a:pt x="153" y="224"/>
                    <a:pt x="154" y="224"/>
                  </a:cubicBezTo>
                  <a:cubicBezTo>
                    <a:pt x="154" y="225"/>
                    <a:pt x="154" y="225"/>
                    <a:pt x="156" y="225"/>
                  </a:cubicBezTo>
                  <a:cubicBezTo>
                    <a:pt x="157" y="226"/>
                    <a:pt x="158" y="226"/>
                    <a:pt x="159" y="227"/>
                  </a:cubicBezTo>
                  <a:cubicBezTo>
                    <a:pt x="160" y="228"/>
                    <a:pt x="160" y="228"/>
                    <a:pt x="161" y="229"/>
                  </a:cubicBezTo>
                  <a:cubicBezTo>
                    <a:pt x="161" y="229"/>
                    <a:pt x="161" y="229"/>
                    <a:pt x="162" y="229"/>
                  </a:cubicBezTo>
                  <a:cubicBezTo>
                    <a:pt x="162" y="229"/>
                    <a:pt x="163" y="230"/>
                    <a:pt x="163" y="230"/>
                  </a:cubicBezTo>
                  <a:cubicBezTo>
                    <a:pt x="165" y="231"/>
                    <a:pt x="166" y="234"/>
                    <a:pt x="168" y="236"/>
                  </a:cubicBezTo>
                  <a:cubicBezTo>
                    <a:pt x="168" y="236"/>
                    <a:pt x="168" y="236"/>
                    <a:pt x="168" y="236"/>
                  </a:cubicBezTo>
                  <a:cubicBezTo>
                    <a:pt x="169" y="237"/>
                    <a:pt x="169" y="237"/>
                    <a:pt x="169" y="237"/>
                  </a:cubicBezTo>
                  <a:cubicBezTo>
                    <a:pt x="170" y="238"/>
                    <a:pt x="171" y="238"/>
                    <a:pt x="171" y="238"/>
                  </a:cubicBezTo>
                  <a:cubicBezTo>
                    <a:pt x="172" y="239"/>
                    <a:pt x="172" y="239"/>
                    <a:pt x="173" y="240"/>
                  </a:cubicBezTo>
                  <a:cubicBezTo>
                    <a:pt x="174" y="240"/>
                    <a:pt x="175" y="240"/>
                    <a:pt x="176" y="240"/>
                  </a:cubicBezTo>
                  <a:cubicBezTo>
                    <a:pt x="177" y="240"/>
                    <a:pt x="178" y="240"/>
                    <a:pt x="179" y="240"/>
                  </a:cubicBezTo>
                  <a:cubicBezTo>
                    <a:pt x="180" y="240"/>
                    <a:pt x="181" y="240"/>
                    <a:pt x="181" y="240"/>
                  </a:cubicBezTo>
                  <a:cubicBezTo>
                    <a:pt x="183" y="241"/>
                    <a:pt x="184" y="242"/>
                    <a:pt x="185" y="243"/>
                  </a:cubicBezTo>
                  <a:cubicBezTo>
                    <a:pt x="186" y="243"/>
                    <a:pt x="187" y="244"/>
                    <a:pt x="188" y="245"/>
                  </a:cubicBezTo>
                  <a:cubicBezTo>
                    <a:pt x="188" y="245"/>
                    <a:pt x="188" y="247"/>
                    <a:pt x="188" y="248"/>
                  </a:cubicBezTo>
                  <a:cubicBezTo>
                    <a:pt x="188" y="250"/>
                    <a:pt x="188" y="251"/>
                    <a:pt x="189" y="253"/>
                  </a:cubicBezTo>
                  <a:cubicBezTo>
                    <a:pt x="189" y="254"/>
                    <a:pt x="189" y="256"/>
                    <a:pt x="190" y="257"/>
                  </a:cubicBezTo>
                  <a:cubicBezTo>
                    <a:pt x="190" y="258"/>
                    <a:pt x="191" y="258"/>
                    <a:pt x="191" y="259"/>
                  </a:cubicBezTo>
                  <a:cubicBezTo>
                    <a:pt x="191" y="260"/>
                    <a:pt x="191" y="262"/>
                    <a:pt x="191" y="263"/>
                  </a:cubicBezTo>
                  <a:cubicBezTo>
                    <a:pt x="191" y="263"/>
                    <a:pt x="191" y="264"/>
                    <a:pt x="191" y="265"/>
                  </a:cubicBezTo>
                  <a:cubicBezTo>
                    <a:pt x="191" y="265"/>
                    <a:pt x="190" y="266"/>
                    <a:pt x="190" y="266"/>
                  </a:cubicBezTo>
                  <a:cubicBezTo>
                    <a:pt x="190" y="268"/>
                    <a:pt x="190" y="270"/>
                    <a:pt x="190" y="272"/>
                  </a:cubicBezTo>
                  <a:cubicBezTo>
                    <a:pt x="190" y="274"/>
                    <a:pt x="190" y="277"/>
                    <a:pt x="191" y="278"/>
                  </a:cubicBezTo>
                  <a:cubicBezTo>
                    <a:pt x="192" y="280"/>
                    <a:pt x="193" y="281"/>
                    <a:pt x="193" y="282"/>
                  </a:cubicBezTo>
                  <a:cubicBezTo>
                    <a:pt x="194" y="283"/>
                    <a:pt x="194" y="284"/>
                    <a:pt x="194" y="285"/>
                  </a:cubicBezTo>
                  <a:cubicBezTo>
                    <a:pt x="195" y="287"/>
                    <a:pt x="195" y="289"/>
                    <a:pt x="197" y="290"/>
                  </a:cubicBezTo>
                  <a:cubicBezTo>
                    <a:pt x="197" y="292"/>
                    <a:pt x="199" y="293"/>
                    <a:pt x="199" y="294"/>
                  </a:cubicBezTo>
                  <a:cubicBezTo>
                    <a:pt x="200" y="295"/>
                    <a:pt x="200" y="296"/>
                    <a:pt x="200" y="298"/>
                  </a:cubicBezTo>
                  <a:cubicBezTo>
                    <a:pt x="200" y="299"/>
                    <a:pt x="199" y="301"/>
                    <a:pt x="199" y="303"/>
                  </a:cubicBezTo>
                  <a:cubicBezTo>
                    <a:pt x="199" y="304"/>
                    <a:pt x="199" y="304"/>
                    <a:pt x="199" y="305"/>
                  </a:cubicBezTo>
                  <a:cubicBezTo>
                    <a:pt x="199" y="308"/>
                    <a:pt x="199" y="312"/>
                    <a:pt x="199" y="314"/>
                  </a:cubicBezTo>
                  <a:cubicBezTo>
                    <a:pt x="198" y="315"/>
                    <a:pt x="198" y="316"/>
                    <a:pt x="197" y="316"/>
                  </a:cubicBezTo>
                  <a:cubicBezTo>
                    <a:pt x="196" y="317"/>
                    <a:pt x="196" y="317"/>
                    <a:pt x="196" y="319"/>
                  </a:cubicBezTo>
                  <a:cubicBezTo>
                    <a:pt x="196" y="320"/>
                    <a:pt x="197" y="322"/>
                    <a:pt x="197" y="323"/>
                  </a:cubicBezTo>
                  <a:cubicBezTo>
                    <a:pt x="198" y="326"/>
                    <a:pt x="199" y="324"/>
                    <a:pt x="200" y="323"/>
                  </a:cubicBezTo>
                  <a:cubicBezTo>
                    <a:pt x="201" y="322"/>
                    <a:pt x="203" y="322"/>
                    <a:pt x="205" y="323"/>
                  </a:cubicBezTo>
                  <a:cubicBezTo>
                    <a:pt x="207" y="323"/>
                    <a:pt x="209" y="322"/>
                    <a:pt x="209" y="324"/>
                  </a:cubicBezTo>
                  <a:cubicBezTo>
                    <a:pt x="210" y="325"/>
                    <a:pt x="209" y="325"/>
                    <a:pt x="210" y="326"/>
                  </a:cubicBezTo>
                  <a:cubicBezTo>
                    <a:pt x="210" y="327"/>
                    <a:pt x="211" y="327"/>
                    <a:pt x="211" y="327"/>
                  </a:cubicBezTo>
                  <a:cubicBezTo>
                    <a:pt x="212" y="328"/>
                    <a:pt x="211" y="330"/>
                    <a:pt x="211" y="331"/>
                  </a:cubicBezTo>
                  <a:cubicBezTo>
                    <a:pt x="211" y="333"/>
                    <a:pt x="211" y="335"/>
                    <a:pt x="213" y="336"/>
                  </a:cubicBezTo>
                  <a:cubicBezTo>
                    <a:pt x="215" y="337"/>
                    <a:pt x="220" y="336"/>
                    <a:pt x="221" y="338"/>
                  </a:cubicBezTo>
                  <a:cubicBezTo>
                    <a:pt x="221" y="338"/>
                    <a:pt x="222" y="340"/>
                    <a:pt x="222" y="341"/>
                  </a:cubicBezTo>
                  <a:cubicBezTo>
                    <a:pt x="222" y="342"/>
                    <a:pt x="221" y="343"/>
                    <a:pt x="221" y="344"/>
                  </a:cubicBezTo>
                  <a:cubicBezTo>
                    <a:pt x="222" y="346"/>
                    <a:pt x="223" y="345"/>
                    <a:pt x="224" y="346"/>
                  </a:cubicBezTo>
                  <a:cubicBezTo>
                    <a:pt x="226" y="346"/>
                    <a:pt x="227" y="346"/>
                    <a:pt x="228" y="347"/>
                  </a:cubicBezTo>
                  <a:cubicBezTo>
                    <a:pt x="228" y="348"/>
                    <a:pt x="229" y="349"/>
                    <a:pt x="229" y="350"/>
                  </a:cubicBezTo>
                  <a:cubicBezTo>
                    <a:pt x="230" y="351"/>
                    <a:pt x="229" y="353"/>
                    <a:pt x="230" y="354"/>
                  </a:cubicBezTo>
                  <a:cubicBezTo>
                    <a:pt x="230" y="354"/>
                    <a:pt x="231" y="354"/>
                    <a:pt x="231" y="355"/>
                  </a:cubicBezTo>
                  <a:cubicBezTo>
                    <a:pt x="231" y="355"/>
                    <a:pt x="231" y="356"/>
                    <a:pt x="232" y="356"/>
                  </a:cubicBezTo>
                  <a:cubicBezTo>
                    <a:pt x="232" y="357"/>
                    <a:pt x="233" y="357"/>
                    <a:pt x="233" y="358"/>
                  </a:cubicBezTo>
                  <a:cubicBezTo>
                    <a:pt x="233" y="360"/>
                    <a:pt x="233" y="360"/>
                    <a:pt x="234" y="361"/>
                  </a:cubicBezTo>
                  <a:cubicBezTo>
                    <a:pt x="235" y="362"/>
                    <a:pt x="236" y="363"/>
                    <a:pt x="237" y="363"/>
                  </a:cubicBezTo>
                  <a:cubicBezTo>
                    <a:pt x="239" y="364"/>
                    <a:pt x="240" y="367"/>
                    <a:pt x="243" y="367"/>
                  </a:cubicBezTo>
                  <a:cubicBezTo>
                    <a:pt x="244" y="367"/>
                    <a:pt x="246" y="367"/>
                    <a:pt x="247" y="368"/>
                  </a:cubicBezTo>
                  <a:cubicBezTo>
                    <a:pt x="247" y="369"/>
                    <a:pt x="247" y="370"/>
                    <a:pt x="248" y="371"/>
                  </a:cubicBezTo>
                  <a:cubicBezTo>
                    <a:pt x="249" y="371"/>
                    <a:pt x="250" y="372"/>
                    <a:pt x="251" y="372"/>
                  </a:cubicBezTo>
                  <a:cubicBezTo>
                    <a:pt x="251" y="373"/>
                    <a:pt x="251" y="373"/>
                    <a:pt x="252" y="373"/>
                  </a:cubicBezTo>
                  <a:cubicBezTo>
                    <a:pt x="252" y="373"/>
                    <a:pt x="252" y="373"/>
                    <a:pt x="252" y="373"/>
                  </a:cubicBezTo>
                  <a:cubicBezTo>
                    <a:pt x="252" y="374"/>
                    <a:pt x="252" y="374"/>
                    <a:pt x="253" y="375"/>
                  </a:cubicBezTo>
                  <a:cubicBezTo>
                    <a:pt x="253" y="375"/>
                    <a:pt x="253" y="375"/>
                    <a:pt x="253" y="376"/>
                  </a:cubicBezTo>
                  <a:cubicBezTo>
                    <a:pt x="254" y="378"/>
                    <a:pt x="255" y="381"/>
                    <a:pt x="255" y="384"/>
                  </a:cubicBezTo>
                  <a:cubicBezTo>
                    <a:pt x="255" y="386"/>
                    <a:pt x="256" y="386"/>
                    <a:pt x="257" y="387"/>
                  </a:cubicBezTo>
                  <a:cubicBezTo>
                    <a:pt x="258" y="389"/>
                    <a:pt x="260" y="392"/>
                    <a:pt x="260" y="394"/>
                  </a:cubicBezTo>
                  <a:cubicBezTo>
                    <a:pt x="262" y="395"/>
                    <a:pt x="263" y="397"/>
                    <a:pt x="264" y="398"/>
                  </a:cubicBezTo>
                  <a:cubicBezTo>
                    <a:pt x="265" y="398"/>
                    <a:pt x="267" y="398"/>
                    <a:pt x="268" y="399"/>
                  </a:cubicBezTo>
                  <a:cubicBezTo>
                    <a:pt x="269" y="400"/>
                    <a:pt x="270" y="401"/>
                    <a:pt x="271" y="402"/>
                  </a:cubicBezTo>
                  <a:cubicBezTo>
                    <a:pt x="272" y="403"/>
                    <a:pt x="274" y="404"/>
                    <a:pt x="276" y="405"/>
                  </a:cubicBezTo>
                  <a:cubicBezTo>
                    <a:pt x="276" y="406"/>
                    <a:pt x="277" y="407"/>
                    <a:pt x="277" y="408"/>
                  </a:cubicBezTo>
                  <a:cubicBezTo>
                    <a:pt x="278" y="408"/>
                    <a:pt x="279" y="409"/>
                    <a:pt x="280" y="410"/>
                  </a:cubicBezTo>
                  <a:cubicBezTo>
                    <a:pt x="281" y="413"/>
                    <a:pt x="280" y="416"/>
                    <a:pt x="281" y="419"/>
                  </a:cubicBezTo>
                  <a:cubicBezTo>
                    <a:pt x="282" y="419"/>
                    <a:pt x="282" y="419"/>
                    <a:pt x="283" y="420"/>
                  </a:cubicBezTo>
                  <a:cubicBezTo>
                    <a:pt x="283" y="420"/>
                    <a:pt x="284" y="420"/>
                    <a:pt x="284" y="420"/>
                  </a:cubicBezTo>
                  <a:cubicBezTo>
                    <a:pt x="285" y="421"/>
                    <a:pt x="286" y="422"/>
                    <a:pt x="287" y="423"/>
                  </a:cubicBezTo>
                  <a:cubicBezTo>
                    <a:pt x="287" y="424"/>
                    <a:pt x="287" y="424"/>
                    <a:pt x="288" y="424"/>
                  </a:cubicBezTo>
                  <a:cubicBezTo>
                    <a:pt x="288" y="425"/>
                    <a:pt x="289" y="426"/>
                    <a:pt x="289" y="426"/>
                  </a:cubicBezTo>
                  <a:cubicBezTo>
                    <a:pt x="290" y="427"/>
                    <a:pt x="291" y="427"/>
                    <a:pt x="292" y="428"/>
                  </a:cubicBezTo>
                  <a:cubicBezTo>
                    <a:pt x="293" y="430"/>
                    <a:pt x="294" y="432"/>
                    <a:pt x="295" y="433"/>
                  </a:cubicBezTo>
                  <a:cubicBezTo>
                    <a:pt x="296" y="434"/>
                    <a:pt x="297" y="434"/>
                    <a:pt x="297" y="435"/>
                  </a:cubicBezTo>
                  <a:cubicBezTo>
                    <a:pt x="297" y="436"/>
                    <a:pt x="297" y="437"/>
                    <a:pt x="297" y="438"/>
                  </a:cubicBezTo>
                  <a:cubicBezTo>
                    <a:pt x="298" y="440"/>
                    <a:pt x="298" y="439"/>
                    <a:pt x="301" y="440"/>
                  </a:cubicBezTo>
                  <a:cubicBezTo>
                    <a:pt x="302" y="440"/>
                    <a:pt x="303" y="441"/>
                    <a:pt x="304" y="442"/>
                  </a:cubicBezTo>
                  <a:cubicBezTo>
                    <a:pt x="304" y="442"/>
                    <a:pt x="305" y="445"/>
                    <a:pt x="306" y="443"/>
                  </a:cubicBezTo>
                  <a:cubicBezTo>
                    <a:pt x="306" y="443"/>
                    <a:pt x="306" y="444"/>
                    <a:pt x="306" y="444"/>
                  </a:cubicBezTo>
                  <a:cubicBezTo>
                    <a:pt x="308" y="444"/>
                    <a:pt x="310" y="444"/>
                    <a:pt x="311" y="444"/>
                  </a:cubicBezTo>
                  <a:cubicBezTo>
                    <a:pt x="313" y="445"/>
                    <a:pt x="312" y="447"/>
                    <a:pt x="313" y="448"/>
                  </a:cubicBezTo>
                  <a:cubicBezTo>
                    <a:pt x="313" y="449"/>
                    <a:pt x="314" y="450"/>
                    <a:pt x="315" y="450"/>
                  </a:cubicBezTo>
                  <a:cubicBezTo>
                    <a:pt x="316" y="451"/>
                    <a:pt x="317" y="451"/>
                    <a:pt x="318" y="452"/>
                  </a:cubicBezTo>
                  <a:cubicBezTo>
                    <a:pt x="319" y="454"/>
                    <a:pt x="317" y="460"/>
                    <a:pt x="319" y="461"/>
                  </a:cubicBezTo>
                  <a:cubicBezTo>
                    <a:pt x="322" y="457"/>
                    <a:pt x="327" y="457"/>
                    <a:pt x="332" y="457"/>
                  </a:cubicBezTo>
                  <a:cubicBezTo>
                    <a:pt x="333" y="457"/>
                    <a:pt x="334" y="456"/>
                    <a:pt x="336" y="456"/>
                  </a:cubicBezTo>
                  <a:cubicBezTo>
                    <a:pt x="337" y="456"/>
                    <a:pt x="338" y="456"/>
                    <a:pt x="339" y="456"/>
                  </a:cubicBezTo>
                  <a:cubicBezTo>
                    <a:pt x="341" y="456"/>
                    <a:pt x="343" y="458"/>
                    <a:pt x="345" y="460"/>
                  </a:cubicBezTo>
                  <a:cubicBezTo>
                    <a:pt x="347" y="462"/>
                    <a:pt x="348" y="463"/>
                    <a:pt x="350" y="462"/>
                  </a:cubicBezTo>
                  <a:cubicBezTo>
                    <a:pt x="351" y="462"/>
                    <a:pt x="352" y="462"/>
                    <a:pt x="353" y="462"/>
                  </a:cubicBezTo>
                  <a:cubicBezTo>
                    <a:pt x="353" y="461"/>
                    <a:pt x="354" y="460"/>
                    <a:pt x="354" y="460"/>
                  </a:cubicBezTo>
                  <a:cubicBezTo>
                    <a:pt x="355" y="460"/>
                    <a:pt x="357" y="460"/>
                    <a:pt x="358" y="460"/>
                  </a:cubicBezTo>
                  <a:cubicBezTo>
                    <a:pt x="359" y="461"/>
                    <a:pt x="359" y="463"/>
                    <a:pt x="360" y="464"/>
                  </a:cubicBezTo>
                  <a:cubicBezTo>
                    <a:pt x="360" y="465"/>
                    <a:pt x="361" y="466"/>
                    <a:pt x="361" y="467"/>
                  </a:cubicBezTo>
                  <a:cubicBezTo>
                    <a:pt x="362" y="469"/>
                    <a:pt x="363" y="470"/>
                    <a:pt x="363" y="473"/>
                  </a:cubicBezTo>
                  <a:cubicBezTo>
                    <a:pt x="364" y="474"/>
                    <a:pt x="364" y="475"/>
                    <a:pt x="365" y="477"/>
                  </a:cubicBezTo>
                  <a:cubicBezTo>
                    <a:pt x="365" y="477"/>
                    <a:pt x="366" y="478"/>
                    <a:pt x="366" y="479"/>
                  </a:cubicBezTo>
                  <a:cubicBezTo>
                    <a:pt x="366" y="480"/>
                    <a:pt x="365" y="481"/>
                    <a:pt x="365" y="482"/>
                  </a:cubicBezTo>
                  <a:cubicBezTo>
                    <a:pt x="365" y="483"/>
                    <a:pt x="365" y="484"/>
                    <a:pt x="365" y="484"/>
                  </a:cubicBezTo>
                  <a:cubicBezTo>
                    <a:pt x="367" y="485"/>
                    <a:pt x="368" y="485"/>
                    <a:pt x="370" y="486"/>
                  </a:cubicBezTo>
                  <a:cubicBezTo>
                    <a:pt x="370" y="486"/>
                    <a:pt x="371" y="486"/>
                    <a:pt x="371" y="487"/>
                  </a:cubicBezTo>
                  <a:cubicBezTo>
                    <a:pt x="373" y="489"/>
                    <a:pt x="372" y="491"/>
                    <a:pt x="373" y="493"/>
                  </a:cubicBezTo>
                  <a:cubicBezTo>
                    <a:pt x="374" y="494"/>
                    <a:pt x="375" y="495"/>
                    <a:pt x="377" y="494"/>
                  </a:cubicBezTo>
                  <a:cubicBezTo>
                    <a:pt x="378" y="494"/>
                    <a:pt x="378" y="493"/>
                    <a:pt x="379" y="492"/>
                  </a:cubicBezTo>
                  <a:cubicBezTo>
                    <a:pt x="380" y="491"/>
                    <a:pt x="382" y="492"/>
                    <a:pt x="384" y="492"/>
                  </a:cubicBezTo>
                  <a:cubicBezTo>
                    <a:pt x="385" y="493"/>
                    <a:pt x="386" y="492"/>
                    <a:pt x="387" y="492"/>
                  </a:cubicBezTo>
                  <a:cubicBezTo>
                    <a:pt x="393" y="490"/>
                    <a:pt x="394" y="495"/>
                    <a:pt x="394" y="499"/>
                  </a:cubicBezTo>
                  <a:cubicBezTo>
                    <a:pt x="394" y="502"/>
                    <a:pt x="394" y="504"/>
                    <a:pt x="391" y="505"/>
                  </a:cubicBezTo>
                  <a:cubicBezTo>
                    <a:pt x="391" y="505"/>
                    <a:pt x="391" y="505"/>
                    <a:pt x="390" y="505"/>
                  </a:cubicBezTo>
                  <a:cubicBezTo>
                    <a:pt x="389" y="505"/>
                    <a:pt x="389" y="506"/>
                    <a:pt x="388" y="507"/>
                  </a:cubicBezTo>
                  <a:cubicBezTo>
                    <a:pt x="388" y="507"/>
                    <a:pt x="386" y="508"/>
                    <a:pt x="386" y="509"/>
                  </a:cubicBezTo>
                  <a:cubicBezTo>
                    <a:pt x="386" y="509"/>
                    <a:pt x="387" y="509"/>
                    <a:pt x="388" y="509"/>
                  </a:cubicBezTo>
                  <a:cubicBezTo>
                    <a:pt x="388" y="510"/>
                    <a:pt x="388" y="510"/>
                    <a:pt x="388" y="510"/>
                  </a:cubicBezTo>
                  <a:cubicBezTo>
                    <a:pt x="389" y="510"/>
                    <a:pt x="389" y="512"/>
                    <a:pt x="389" y="512"/>
                  </a:cubicBezTo>
                  <a:cubicBezTo>
                    <a:pt x="390" y="513"/>
                    <a:pt x="392" y="513"/>
                    <a:pt x="393" y="514"/>
                  </a:cubicBezTo>
                  <a:cubicBezTo>
                    <a:pt x="394" y="514"/>
                    <a:pt x="396" y="515"/>
                    <a:pt x="398" y="515"/>
                  </a:cubicBezTo>
                  <a:cubicBezTo>
                    <a:pt x="399" y="515"/>
                    <a:pt x="400" y="512"/>
                    <a:pt x="401" y="512"/>
                  </a:cubicBezTo>
                  <a:cubicBezTo>
                    <a:pt x="402" y="511"/>
                    <a:pt x="402" y="511"/>
                    <a:pt x="403" y="511"/>
                  </a:cubicBezTo>
                  <a:cubicBezTo>
                    <a:pt x="404" y="511"/>
                    <a:pt x="406" y="511"/>
                    <a:pt x="407" y="512"/>
                  </a:cubicBezTo>
                  <a:cubicBezTo>
                    <a:pt x="408" y="512"/>
                    <a:pt x="408" y="512"/>
                    <a:pt x="408" y="513"/>
                  </a:cubicBezTo>
                  <a:cubicBezTo>
                    <a:pt x="409" y="513"/>
                    <a:pt x="409" y="513"/>
                    <a:pt x="409" y="513"/>
                  </a:cubicBezTo>
                  <a:cubicBezTo>
                    <a:pt x="410" y="513"/>
                    <a:pt x="411" y="514"/>
                    <a:pt x="412" y="514"/>
                  </a:cubicBezTo>
                  <a:cubicBezTo>
                    <a:pt x="414" y="514"/>
                    <a:pt x="415" y="514"/>
                    <a:pt x="417" y="516"/>
                  </a:cubicBezTo>
                  <a:cubicBezTo>
                    <a:pt x="418" y="517"/>
                    <a:pt x="418" y="518"/>
                    <a:pt x="418" y="520"/>
                  </a:cubicBezTo>
                  <a:cubicBezTo>
                    <a:pt x="418" y="521"/>
                    <a:pt x="418" y="522"/>
                    <a:pt x="419" y="522"/>
                  </a:cubicBezTo>
                  <a:cubicBezTo>
                    <a:pt x="419" y="523"/>
                    <a:pt x="419" y="524"/>
                    <a:pt x="420" y="525"/>
                  </a:cubicBezTo>
                  <a:cubicBezTo>
                    <a:pt x="420" y="525"/>
                    <a:pt x="421" y="525"/>
                    <a:pt x="422" y="526"/>
                  </a:cubicBezTo>
                  <a:cubicBezTo>
                    <a:pt x="423" y="526"/>
                    <a:pt x="422" y="528"/>
                    <a:pt x="422" y="529"/>
                  </a:cubicBezTo>
                  <a:cubicBezTo>
                    <a:pt x="422" y="531"/>
                    <a:pt x="422" y="532"/>
                    <a:pt x="422" y="534"/>
                  </a:cubicBezTo>
                  <a:cubicBezTo>
                    <a:pt x="421" y="537"/>
                    <a:pt x="419" y="538"/>
                    <a:pt x="416" y="538"/>
                  </a:cubicBezTo>
                  <a:cubicBezTo>
                    <a:pt x="416" y="540"/>
                    <a:pt x="418" y="541"/>
                    <a:pt x="419" y="542"/>
                  </a:cubicBezTo>
                  <a:cubicBezTo>
                    <a:pt x="422" y="543"/>
                    <a:pt x="425" y="545"/>
                    <a:pt x="427" y="547"/>
                  </a:cubicBezTo>
                  <a:cubicBezTo>
                    <a:pt x="428" y="547"/>
                    <a:pt x="429" y="547"/>
                    <a:pt x="430" y="548"/>
                  </a:cubicBezTo>
                  <a:cubicBezTo>
                    <a:pt x="431" y="548"/>
                    <a:pt x="432" y="549"/>
                    <a:pt x="432" y="550"/>
                  </a:cubicBezTo>
                  <a:cubicBezTo>
                    <a:pt x="433" y="550"/>
                    <a:pt x="434" y="551"/>
                    <a:pt x="435" y="551"/>
                  </a:cubicBezTo>
                  <a:cubicBezTo>
                    <a:pt x="436" y="552"/>
                    <a:pt x="436" y="554"/>
                    <a:pt x="437" y="555"/>
                  </a:cubicBezTo>
                  <a:cubicBezTo>
                    <a:pt x="438" y="556"/>
                    <a:pt x="439" y="557"/>
                    <a:pt x="441" y="557"/>
                  </a:cubicBezTo>
                  <a:cubicBezTo>
                    <a:pt x="441" y="557"/>
                    <a:pt x="444" y="557"/>
                    <a:pt x="444" y="556"/>
                  </a:cubicBezTo>
                  <a:cubicBezTo>
                    <a:pt x="445" y="556"/>
                    <a:pt x="445" y="556"/>
                    <a:pt x="445" y="555"/>
                  </a:cubicBezTo>
                  <a:cubicBezTo>
                    <a:pt x="446" y="555"/>
                    <a:pt x="446" y="554"/>
                    <a:pt x="447" y="553"/>
                  </a:cubicBezTo>
                  <a:cubicBezTo>
                    <a:pt x="447" y="553"/>
                    <a:pt x="447" y="552"/>
                    <a:pt x="447" y="551"/>
                  </a:cubicBezTo>
                  <a:cubicBezTo>
                    <a:pt x="447" y="550"/>
                    <a:pt x="448" y="548"/>
                    <a:pt x="449" y="548"/>
                  </a:cubicBezTo>
                  <a:cubicBezTo>
                    <a:pt x="453" y="553"/>
                    <a:pt x="457" y="558"/>
                    <a:pt x="460" y="564"/>
                  </a:cubicBezTo>
                  <a:cubicBezTo>
                    <a:pt x="461" y="566"/>
                    <a:pt x="462" y="568"/>
                    <a:pt x="462" y="570"/>
                  </a:cubicBezTo>
                  <a:cubicBezTo>
                    <a:pt x="462" y="573"/>
                    <a:pt x="463" y="577"/>
                    <a:pt x="464" y="580"/>
                  </a:cubicBezTo>
                  <a:cubicBezTo>
                    <a:pt x="464" y="583"/>
                    <a:pt x="464" y="587"/>
                    <a:pt x="466" y="589"/>
                  </a:cubicBezTo>
                  <a:cubicBezTo>
                    <a:pt x="467" y="590"/>
                    <a:pt x="468" y="591"/>
                    <a:pt x="469" y="593"/>
                  </a:cubicBezTo>
                  <a:cubicBezTo>
                    <a:pt x="469" y="594"/>
                    <a:pt x="469" y="595"/>
                    <a:pt x="469" y="596"/>
                  </a:cubicBezTo>
                  <a:cubicBezTo>
                    <a:pt x="470" y="597"/>
                    <a:pt x="470" y="599"/>
                    <a:pt x="471" y="600"/>
                  </a:cubicBezTo>
                  <a:cubicBezTo>
                    <a:pt x="471" y="602"/>
                    <a:pt x="471" y="603"/>
                    <a:pt x="472" y="605"/>
                  </a:cubicBezTo>
                  <a:cubicBezTo>
                    <a:pt x="472" y="606"/>
                    <a:pt x="473" y="607"/>
                    <a:pt x="473" y="608"/>
                  </a:cubicBezTo>
                  <a:cubicBezTo>
                    <a:pt x="473" y="611"/>
                    <a:pt x="473" y="614"/>
                    <a:pt x="474" y="616"/>
                  </a:cubicBezTo>
                  <a:cubicBezTo>
                    <a:pt x="474" y="617"/>
                    <a:pt x="474" y="617"/>
                    <a:pt x="474" y="617"/>
                  </a:cubicBezTo>
                  <a:cubicBezTo>
                    <a:pt x="474" y="618"/>
                    <a:pt x="474" y="619"/>
                    <a:pt x="474" y="619"/>
                  </a:cubicBezTo>
                  <a:cubicBezTo>
                    <a:pt x="474" y="620"/>
                    <a:pt x="474" y="621"/>
                    <a:pt x="474" y="622"/>
                  </a:cubicBezTo>
                  <a:cubicBezTo>
                    <a:pt x="475" y="624"/>
                    <a:pt x="475" y="625"/>
                    <a:pt x="475" y="628"/>
                  </a:cubicBezTo>
                  <a:cubicBezTo>
                    <a:pt x="475" y="630"/>
                    <a:pt x="475" y="634"/>
                    <a:pt x="475" y="637"/>
                  </a:cubicBezTo>
                  <a:cubicBezTo>
                    <a:pt x="476" y="641"/>
                    <a:pt x="481" y="643"/>
                    <a:pt x="482" y="647"/>
                  </a:cubicBezTo>
                  <a:cubicBezTo>
                    <a:pt x="482" y="648"/>
                    <a:pt x="482" y="650"/>
                    <a:pt x="481" y="652"/>
                  </a:cubicBezTo>
                  <a:cubicBezTo>
                    <a:pt x="481" y="653"/>
                    <a:pt x="481" y="655"/>
                    <a:pt x="480" y="657"/>
                  </a:cubicBezTo>
                  <a:cubicBezTo>
                    <a:pt x="479" y="658"/>
                    <a:pt x="479" y="659"/>
                    <a:pt x="477" y="659"/>
                  </a:cubicBezTo>
                  <a:cubicBezTo>
                    <a:pt x="474" y="659"/>
                    <a:pt x="472" y="659"/>
                    <a:pt x="470" y="660"/>
                  </a:cubicBezTo>
                  <a:cubicBezTo>
                    <a:pt x="468" y="660"/>
                    <a:pt x="466" y="661"/>
                    <a:pt x="464" y="662"/>
                  </a:cubicBezTo>
                  <a:cubicBezTo>
                    <a:pt x="462" y="662"/>
                    <a:pt x="461" y="663"/>
                    <a:pt x="460" y="663"/>
                  </a:cubicBezTo>
                  <a:cubicBezTo>
                    <a:pt x="459" y="668"/>
                    <a:pt x="464" y="670"/>
                    <a:pt x="464" y="675"/>
                  </a:cubicBezTo>
                  <a:cubicBezTo>
                    <a:pt x="465" y="677"/>
                    <a:pt x="463" y="678"/>
                    <a:pt x="463" y="680"/>
                  </a:cubicBezTo>
                  <a:cubicBezTo>
                    <a:pt x="461" y="682"/>
                    <a:pt x="461" y="685"/>
                    <a:pt x="460" y="688"/>
                  </a:cubicBezTo>
                  <a:cubicBezTo>
                    <a:pt x="459" y="689"/>
                    <a:pt x="459" y="690"/>
                    <a:pt x="458" y="691"/>
                  </a:cubicBezTo>
                  <a:cubicBezTo>
                    <a:pt x="456" y="692"/>
                    <a:pt x="455" y="692"/>
                    <a:pt x="454" y="693"/>
                  </a:cubicBezTo>
                  <a:cubicBezTo>
                    <a:pt x="454" y="693"/>
                    <a:pt x="453" y="693"/>
                    <a:pt x="453" y="694"/>
                  </a:cubicBezTo>
                  <a:cubicBezTo>
                    <a:pt x="452" y="694"/>
                    <a:pt x="452" y="694"/>
                    <a:pt x="452" y="694"/>
                  </a:cubicBezTo>
                  <a:cubicBezTo>
                    <a:pt x="451" y="694"/>
                    <a:pt x="451" y="695"/>
                    <a:pt x="451" y="695"/>
                  </a:cubicBezTo>
                  <a:cubicBezTo>
                    <a:pt x="450" y="696"/>
                    <a:pt x="449" y="697"/>
                    <a:pt x="447" y="698"/>
                  </a:cubicBezTo>
                  <a:cubicBezTo>
                    <a:pt x="446" y="699"/>
                    <a:pt x="446" y="699"/>
                    <a:pt x="445" y="700"/>
                  </a:cubicBezTo>
                  <a:cubicBezTo>
                    <a:pt x="445" y="701"/>
                    <a:pt x="445" y="702"/>
                    <a:pt x="445" y="703"/>
                  </a:cubicBezTo>
                  <a:cubicBezTo>
                    <a:pt x="445" y="704"/>
                    <a:pt x="446" y="707"/>
                    <a:pt x="445" y="708"/>
                  </a:cubicBezTo>
                  <a:cubicBezTo>
                    <a:pt x="444" y="709"/>
                    <a:pt x="443" y="709"/>
                    <a:pt x="443" y="710"/>
                  </a:cubicBezTo>
                  <a:cubicBezTo>
                    <a:pt x="442" y="711"/>
                    <a:pt x="441" y="713"/>
                    <a:pt x="441" y="714"/>
                  </a:cubicBezTo>
                  <a:cubicBezTo>
                    <a:pt x="442" y="716"/>
                    <a:pt x="443" y="717"/>
                    <a:pt x="444" y="718"/>
                  </a:cubicBezTo>
                  <a:cubicBezTo>
                    <a:pt x="445" y="718"/>
                    <a:pt x="444" y="718"/>
                    <a:pt x="445" y="719"/>
                  </a:cubicBezTo>
                  <a:cubicBezTo>
                    <a:pt x="446" y="719"/>
                    <a:pt x="447" y="720"/>
                    <a:pt x="447" y="720"/>
                  </a:cubicBezTo>
                  <a:cubicBezTo>
                    <a:pt x="448" y="720"/>
                    <a:pt x="448" y="721"/>
                    <a:pt x="449" y="721"/>
                  </a:cubicBezTo>
                  <a:cubicBezTo>
                    <a:pt x="451" y="721"/>
                    <a:pt x="453" y="721"/>
                    <a:pt x="455" y="721"/>
                  </a:cubicBezTo>
                  <a:cubicBezTo>
                    <a:pt x="458" y="721"/>
                    <a:pt x="460" y="720"/>
                    <a:pt x="463" y="720"/>
                  </a:cubicBezTo>
                  <a:cubicBezTo>
                    <a:pt x="464" y="720"/>
                    <a:pt x="465" y="720"/>
                    <a:pt x="466" y="720"/>
                  </a:cubicBezTo>
                  <a:cubicBezTo>
                    <a:pt x="468" y="720"/>
                    <a:pt x="469" y="719"/>
                    <a:pt x="470" y="719"/>
                  </a:cubicBezTo>
                  <a:cubicBezTo>
                    <a:pt x="471" y="719"/>
                    <a:pt x="471" y="719"/>
                    <a:pt x="472" y="719"/>
                  </a:cubicBezTo>
                  <a:cubicBezTo>
                    <a:pt x="473" y="718"/>
                    <a:pt x="474" y="717"/>
                    <a:pt x="474" y="717"/>
                  </a:cubicBezTo>
                  <a:cubicBezTo>
                    <a:pt x="475" y="716"/>
                    <a:pt x="475" y="715"/>
                    <a:pt x="475" y="714"/>
                  </a:cubicBezTo>
                  <a:cubicBezTo>
                    <a:pt x="476" y="714"/>
                    <a:pt x="476" y="713"/>
                    <a:pt x="477" y="712"/>
                  </a:cubicBezTo>
                  <a:cubicBezTo>
                    <a:pt x="477" y="712"/>
                    <a:pt x="477" y="711"/>
                    <a:pt x="477" y="710"/>
                  </a:cubicBezTo>
                  <a:cubicBezTo>
                    <a:pt x="478" y="709"/>
                    <a:pt x="478" y="709"/>
                    <a:pt x="478" y="708"/>
                  </a:cubicBezTo>
                  <a:cubicBezTo>
                    <a:pt x="479" y="705"/>
                    <a:pt x="478" y="704"/>
                    <a:pt x="480" y="702"/>
                  </a:cubicBezTo>
                  <a:cubicBezTo>
                    <a:pt x="481" y="700"/>
                    <a:pt x="483" y="698"/>
                    <a:pt x="485" y="697"/>
                  </a:cubicBezTo>
                  <a:cubicBezTo>
                    <a:pt x="485" y="695"/>
                    <a:pt x="489" y="692"/>
                    <a:pt x="491" y="691"/>
                  </a:cubicBezTo>
                  <a:cubicBezTo>
                    <a:pt x="493" y="690"/>
                    <a:pt x="495" y="688"/>
                    <a:pt x="498" y="686"/>
                  </a:cubicBezTo>
                  <a:cubicBezTo>
                    <a:pt x="502" y="683"/>
                    <a:pt x="500" y="678"/>
                    <a:pt x="500" y="674"/>
                  </a:cubicBezTo>
                  <a:cubicBezTo>
                    <a:pt x="501" y="671"/>
                    <a:pt x="500" y="668"/>
                    <a:pt x="500" y="665"/>
                  </a:cubicBezTo>
                  <a:cubicBezTo>
                    <a:pt x="500" y="663"/>
                    <a:pt x="500" y="661"/>
                    <a:pt x="500" y="660"/>
                  </a:cubicBezTo>
                  <a:cubicBezTo>
                    <a:pt x="500" y="659"/>
                    <a:pt x="500" y="657"/>
                    <a:pt x="501" y="656"/>
                  </a:cubicBezTo>
                  <a:cubicBezTo>
                    <a:pt x="501" y="656"/>
                    <a:pt x="502" y="655"/>
                    <a:pt x="503" y="655"/>
                  </a:cubicBezTo>
                  <a:cubicBezTo>
                    <a:pt x="503" y="654"/>
                    <a:pt x="504" y="653"/>
                    <a:pt x="505" y="652"/>
                  </a:cubicBezTo>
                  <a:cubicBezTo>
                    <a:pt x="505" y="651"/>
                    <a:pt x="505" y="651"/>
                    <a:pt x="506" y="651"/>
                  </a:cubicBezTo>
                  <a:cubicBezTo>
                    <a:pt x="507" y="650"/>
                    <a:pt x="508" y="649"/>
                    <a:pt x="510" y="649"/>
                  </a:cubicBezTo>
                  <a:cubicBezTo>
                    <a:pt x="512" y="648"/>
                    <a:pt x="515" y="648"/>
                    <a:pt x="517" y="647"/>
                  </a:cubicBezTo>
                  <a:cubicBezTo>
                    <a:pt x="517" y="647"/>
                    <a:pt x="517" y="646"/>
                    <a:pt x="517" y="646"/>
                  </a:cubicBezTo>
                  <a:cubicBezTo>
                    <a:pt x="517" y="646"/>
                    <a:pt x="519" y="646"/>
                    <a:pt x="518" y="646"/>
                  </a:cubicBezTo>
                  <a:cubicBezTo>
                    <a:pt x="520" y="646"/>
                    <a:pt x="520" y="646"/>
                    <a:pt x="521" y="646"/>
                  </a:cubicBezTo>
                  <a:cubicBezTo>
                    <a:pt x="523" y="646"/>
                    <a:pt x="525" y="646"/>
                    <a:pt x="526" y="645"/>
                  </a:cubicBezTo>
                  <a:cubicBezTo>
                    <a:pt x="527" y="645"/>
                    <a:pt x="528" y="644"/>
                    <a:pt x="529" y="644"/>
                  </a:cubicBezTo>
                  <a:cubicBezTo>
                    <a:pt x="530" y="644"/>
                    <a:pt x="530" y="644"/>
                    <a:pt x="531" y="643"/>
                  </a:cubicBezTo>
                  <a:cubicBezTo>
                    <a:pt x="531" y="643"/>
                    <a:pt x="532" y="643"/>
                    <a:pt x="532" y="642"/>
                  </a:cubicBezTo>
                  <a:cubicBezTo>
                    <a:pt x="532" y="641"/>
                    <a:pt x="532" y="640"/>
                    <a:pt x="532" y="639"/>
                  </a:cubicBezTo>
                  <a:cubicBezTo>
                    <a:pt x="532" y="638"/>
                    <a:pt x="531" y="636"/>
                    <a:pt x="531" y="635"/>
                  </a:cubicBezTo>
                  <a:cubicBezTo>
                    <a:pt x="531" y="634"/>
                    <a:pt x="531" y="633"/>
                    <a:pt x="532" y="632"/>
                  </a:cubicBezTo>
                  <a:cubicBezTo>
                    <a:pt x="532" y="632"/>
                    <a:pt x="533" y="631"/>
                    <a:pt x="533" y="631"/>
                  </a:cubicBezTo>
                  <a:cubicBezTo>
                    <a:pt x="534" y="629"/>
                    <a:pt x="534" y="626"/>
                    <a:pt x="534" y="624"/>
                  </a:cubicBezTo>
                  <a:cubicBezTo>
                    <a:pt x="534" y="622"/>
                    <a:pt x="534" y="620"/>
                    <a:pt x="534" y="617"/>
                  </a:cubicBezTo>
                  <a:cubicBezTo>
                    <a:pt x="534" y="616"/>
                    <a:pt x="534" y="614"/>
                    <a:pt x="534" y="613"/>
                  </a:cubicBezTo>
                  <a:cubicBezTo>
                    <a:pt x="534" y="611"/>
                    <a:pt x="533" y="609"/>
                    <a:pt x="533" y="607"/>
                  </a:cubicBezTo>
                  <a:cubicBezTo>
                    <a:pt x="532" y="605"/>
                    <a:pt x="531" y="604"/>
                    <a:pt x="529" y="604"/>
                  </a:cubicBezTo>
                  <a:cubicBezTo>
                    <a:pt x="529" y="603"/>
                    <a:pt x="528" y="601"/>
                    <a:pt x="527" y="600"/>
                  </a:cubicBezTo>
                  <a:cubicBezTo>
                    <a:pt x="526" y="598"/>
                    <a:pt x="526" y="597"/>
                    <a:pt x="524" y="597"/>
                  </a:cubicBezTo>
                  <a:cubicBezTo>
                    <a:pt x="523" y="597"/>
                    <a:pt x="522" y="597"/>
                    <a:pt x="521" y="597"/>
                  </a:cubicBezTo>
                  <a:cubicBezTo>
                    <a:pt x="520" y="596"/>
                    <a:pt x="520" y="596"/>
                    <a:pt x="520" y="595"/>
                  </a:cubicBezTo>
                  <a:cubicBezTo>
                    <a:pt x="519" y="594"/>
                    <a:pt x="518" y="594"/>
                    <a:pt x="517" y="593"/>
                  </a:cubicBezTo>
                  <a:cubicBezTo>
                    <a:pt x="516" y="592"/>
                    <a:pt x="516" y="591"/>
                    <a:pt x="515" y="590"/>
                  </a:cubicBezTo>
                  <a:cubicBezTo>
                    <a:pt x="514" y="590"/>
                    <a:pt x="512" y="591"/>
                    <a:pt x="511" y="590"/>
                  </a:cubicBezTo>
                  <a:cubicBezTo>
                    <a:pt x="510" y="590"/>
                    <a:pt x="509" y="590"/>
                    <a:pt x="508" y="590"/>
                  </a:cubicBezTo>
                  <a:cubicBezTo>
                    <a:pt x="506" y="590"/>
                    <a:pt x="506" y="589"/>
                    <a:pt x="504" y="589"/>
                  </a:cubicBezTo>
                  <a:cubicBezTo>
                    <a:pt x="503" y="585"/>
                    <a:pt x="503" y="581"/>
                    <a:pt x="503" y="577"/>
                  </a:cubicBezTo>
                  <a:cubicBezTo>
                    <a:pt x="503" y="575"/>
                    <a:pt x="503" y="574"/>
                    <a:pt x="503" y="572"/>
                  </a:cubicBezTo>
                  <a:cubicBezTo>
                    <a:pt x="504" y="571"/>
                    <a:pt x="504" y="568"/>
                    <a:pt x="505" y="567"/>
                  </a:cubicBezTo>
                  <a:cubicBezTo>
                    <a:pt x="506" y="566"/>
                    <a:pt x="507" y="566"/>
                    <a:pt x="508" y="565"/>
                  </a:cubicBezTo>
                  <a:cubicBezTo>
                    <a:pt x="509" y="564"/>
                    <a:pt x="509" y="562"/>
                    <a:pt x="509" y="561"/>
                  </a:cubicBezTo>
                  <a:cubicBezTo>
                    <a:pt x="509" y="558"/>
                    <a:pt x="510" y="555"/>
                    <a:pt x="511" y="553"/>
                  </a:cubicBezTo>
                  <a:cubicBezTo>
                    <a:pt x="512" y="552"/>
                    <a:pt x="513" y="551"/>
                    <a:pt x="514" y="550"/>
                  </a:cubicBezTo>
                  <a:cubicBezTo>
                    <a:pt x="515" y="550"/>
                    <a:pt x="515" y="550"/>
                    <a:pt x="515" y="549"/>
                  </a:cubicBezTo>
                  <a:cubicBezTo>
                    <a:pt x="516" y="549"/>
                    <a:pt x="516" y="548"/>
                    <a:pt x="516" y="548"/>
                  </a:cubicBezTo>
                  <a:cubicBezTo>
                    <a:pt x="517" y="546"/>
                    <a:pt x="518" y="544"/>
                    <a:pt x="518" y="543"/>
                  </a:cubicBezTo>
                  <a:cubicBezTo>
                    <a:pt x="519" y="541"/>
                    <a:pt x="519" y="540"/>
                    <a:pt x="520" y="538"/>
                  </a:cubicBezTo>
                  <a:cubicBezTo>
                    <a:pt x="521" y="537"/>
                    <a:pt x="521" y="536"/>
                    <a:pt x="522" y="535"/>
                  </a:cubicBezTo>
                  <a:cubicBezTo>
                    <a:pt x="523" y="534"/>
                    <a:pt x="523" y="534"/>
                    <a:pt x="523" y="533"/>
                  </a:cubicBezTo>
                  <a:cubicBezTo>
                    <a:pt x="524" y="532"/>
                    <a:pt x="524" y="532"/>
                    <a:pt x="525" y="531"/>
                  </a:cubicBezTo>
                  <a:cubicBezTo>
                    <a:pt x="526" y="530"/>
                    <a:pt x="526" y="529"/>
                    <a:pt x="527" y="528"/>
                  </a:cubicBezTo>
                  <a:cubicBezTo>
                    <a:pt x="528" y="527"/>
                    <a:pt x="530" y="526"/>
                    <a:pt x="531" y="525"/>
                  </a:cubicBezTo>
                  <a:cubicBezTo>
                    <a:pt x="533" y="524"/>
                    <a:pt x="535" y="521"/>
                    <a:pt x="537" y="522"/>
                  </a:cubicBezTo>
                  <a:cubicBezTo>
                    <a:pt x="538" y="523"/>
                    <a:pt x="539" y="524"/>
                    <a:pt x="539" y="525"/>
                  </a:cubicBezTo>
                  <a:cubicBezTo>
                    <a:pt x="540" y="525"/>
                    <a:pt x="540" y="526"/>
                    <a:pt x="541" y="527"/>
                  </a:cubicBezTo>
                  <a:cubicBezTo>
                    <a:pt x="542" y="528"/>
                    <a:pt x="542" y="528"/>
                    <a:pt x="543" y="530"/>
                  </a:cubicBezTo>
                  <a:cubicBezTo>
                    <a:pt x="543" y="531"/>
                    <a:pt x="545" y="533"/>
                    <a:pt x="546" y="534"/>
                  </a:cubicBezTo>
                  <a:cubicBezTo>
                    <a:pt x="547" y="534"/>
                    <a:pt x="547" y="534"/>
                    <a:pt x="548" y="534"/>
                  </a:cubicBezTo>
                  <a:cubicBezTo>
                    <a:pt x="548" y="535"/>
                    <a:pt x="548" y="536"/>
                    <a:pt x="549" y="536"/>
                  </a:cubicBezTo>
                  <a:cubicBezTo>
                    <a:pt x="551" y="537"/>
                    <a:pt x="552" y="538"/>
                    <a:pt x="554" y="539"/>
                  </a:cubicBezTo>
                  <a:cubicBezTo>
                    <a:pt x="555" y="540"/>
                    <a:pt x="557" y="540"/>
                    <a:pt x="558" y="540"/>
                  </a:cubicBezTo>
                  <a:cubicBezTo>
                    <a:pt x="559" y="541"/>
                    <a:pt x="559" y="541"/>
                    <a:pt x="561" y="542"/>
                  </a:cubicBezTo>
                  <a:cubicBezTo>
                    <a:pt x="561" y="542"/>
                    <a:pt x="562" y="542"/>
                    <a:pt x="562" y="542"/>
                  </a:cubicBezTo>
                  <a:cubicBezTo>
                    <a:pt x="563" y="543"/>
                    <a:pt x="564" y="542"/>
                    <a:pt x="565" y="542"/>
                  </a:cubicBezTo>
                  <a:cubicBezTo>
                    <a:pt x="567" y="542"/>
                    <a:pt x="568" y="542"/>
                    <a:pt x="570" y="542"/>
                  </a:cubicBezTo>
                  <a:cubicBezTo>
                    <a:pt x="571" y="542"/>
                    <a:pt x="571" y="542"/>
                    <a:pt x="572" y="542"/>
                  </a:cubicBezTo>
                  <a:cubicBezTo>
                    <a:pt x="572" y="542"/>
                    <a:pt x="572" y="541"/>
                    <a:pt x="573" y="541"/>
                  </a:cubicBezTo>
                  <a:cubicBezTo>
                    <a:pt x="574" y="541"/>
                    <a:pt x="575" y="543"/>
                    <a:pt x="575" y="544"/>
                  </a:cubicBezTo>
                  <a:cubicBezTo>
                    <a:pt x="576" y="545"/>
                    <a:pt x="576" y="546"/>
                    <a:pt x="578" y="547"/>
                  </a:cubicBezTo>
                  <a:cubicBezTo>
                    <a:pt x="579" y="547"/>
                    <a:pt x="580" y="548"/>
                    <a:pt x="581" y="549"/>
                  </a:cubicBezTo>
                  <a:cubicBezTo>
                    <a:pt x="581" y="551"/>
                    <a:pt x="582" y="553"/>
                    <a:pt x="582" y="555"/>
                  </a:cubicBezTo>
                  <a:cubicBezTo>
                    <a:pt x="582" y="559"/>
                    <a:pt x="583" y="562"/>
                    <a:pt x="583" y="566"/>
                  </a:cubicBezTo>
                  <a:cubicBezTo>
                    <a:pt x="583" y="568"/>
                    <a:pt x="582" y="572"/>
                    <a:pt x="584" y="574"/>
                  </a:cubicBezTo>
                  <a:cubicBezTo>
                    <a:pt x="585" y="575"/>
                    <a:pt x="588" y="576"/>
                    <a:pt x="589" y="577"/>
                  </a:cubicBezTo>
                  <a:cubicBezTo>
                    <a:pt x="591" y="578"/>
                    <a:pt x="593" y="579"/>
                    <a:pt x="595" y="580"/>
                  </a:cubicBezTo>
                  <a:cubicBezTo>
                    <a:pt x="597" y="580"/>
                    <a:pt x="598" y="581"/>
                    <a:pt x="600" y="582"/>
                  </a:cubicBezTo>
                  <a:cubicBezTo>
                    <a:pt x="601" y="582"/>
                    <a:pt x="604" y="582"/>
                    <a:pt x="605" y="582"/>
                  </a:cubicBezTo>
                  <a:cubicBezTo>
                    <a:pt x="606" y="581"/>
                    <a:pt x="605" y="579"/>
                    <a:pt x="605" y="578"/>
                  </a:cubicBezTo>
                  <a:cubicBezTo>
                    <a:pt x="605" y="577"/>
                    <a:pt x="606" y="576"/>
                    <a:pt x="606" y="574"/>
                  </a:cubicBezTo>
                  <a:cubicBezTo>
                    <a:pt x="606" y="572"/>
                    <a:pt x="606" y="570"/>
                    <a:pt x="606" y="568"/>
                  </a:cubicBezTo>
                  <a:cubicBezTo>
                    <a:pt x="607" y="565"/>
                    <a:pt x="608" y="562"/>
                    <a:pt x="610" y="560"/>
                  </a:cubicBezTo>
                  <a:cubicBezTo>
                    <a:pt x="611" y="559"/>
                    <a:pt x="612" y="559"/>
                    <a:pt x="612" y="557"/>
                  </a:cubicBezTo>
                  <a:cubicBezTo>
                    <a:pt x="612" y="556"/>
                    <a:pt x="612" y="555"/>
                    <a:pt x="612" y="555"/>
                  </a:cubicBezTo>
                  <a:cubicBezTo>
                    <a:pt x="612" y="554"/>
                    <a:pt x="612" y="552"/>
                    <a:pt x="612" y="551"/>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20" name="Freeform 19">
              <a:extLst>
                <a:ext uri="{FF2B5EF4-FFF2-40B4-BE49-F238E27FC236}">
                  <a16:creationId xmlns:a16="http://schemas.microsoft.com/office/drawing/2014/main" id="{01FC2DC8-304D-9D0F-96A0-A6185B45BCB6}"/>
                </a:ext>
              </a:extLst>
            </p:cNvPr>
            <p:cNvSpPr>
              <a:spLocks/>
            </p:cNvSpPr>
            <p:nvPr/>
          </p:nvSpPr>
          <p:spPr bwMode="auto">
            <a:xfrm>
              <a:off x="6297895" y="5480661"/>
              <a:ext cx="204008" cy="152501"/>
            </a:xfrm>
            <a:custGeom>
              <a:avLst/>
              <a:gdLst/>
              <a:ahLst/>
              <a:cxnLst>
                <a:cxn ang="0">
                  <a:pos x="135" y="7"/>
                </a:cxn>
                <a:cxn ang="0">
                  <a:pos x="121" y="12"/>
                </a:cxn>
                <a:cxn ang="0">
                  <a:pos x="110" y="16"/>
                </a:cxn>
                <a:cxn ang="0">
                  <a:pos x="103" y="19"/>
                </a:cxn>
                <a:cxn ang="0">
                  <a:pos x="86" y="19"/>
                </a:cxn>
                <a:cxn ang="0">
                  <a:pos x="77" y="17"/>
                </a:cxn>
                <a:cxn ang="0">
                  <a:pos x="67" y="19"/>
                </a:cxn>
                <a:cxn ang="0">
                  <a:pos x="58" y="14"/>
                </a:cxn>
                <a:cxn ang="0">
                  <a:pos x="53" y="6"/>
                </a:cxn>
                <a:cxn ang="0">
                  <a:pos x="37" y="1"/>
                </a:cxn>
                <a:cxn ang="0">
                  <a:pos x="32" y="14"/>
                </a:cxn>
                <a:cxn ang="0">
                  <a:pos x="22" y="9"/>
                </a:cxn>
                <a:cxn ang="0">
                  <a:pos x="15" y="3"/>
                </a:cxn>
                <a:cxn ang="0">
                  <a:pos x="6" y="14"/>
                </a:cxn>
                <a:cxn ang="0">
                  <a:pos x="7" y="28"/>
                </a:cxn>
                <a:cxn ang="0">
                  <a:pos x="1" y="34"/>
                </a:cxn>
                <a:cxn ang="0">
                  <a:pos x="6" y="47"/>
                </a:cxn>
                <a:cxn ang="0">
                  <a:pos x="13" y="51"/>
                </a:cxn>
                <a:cxn ang="0">
                  <a:pos x="35" y="57"/>
                </a:cxn>
                <a:cxn ang="0">
                  <a:pos x="52" y="69"/>
                </a:cxn>
                <a:cxn ang="0">
                  <a:pos x="69" y="88"/>
                </a:cxn>
                <a:cxn ang="0">
                  <a:pos x="77" y="88"/>
                </a:cxn>
                <a:cxn ang="0">
                  <a:pos x="83" y="90"/>
                </a:cxn>
                <a:cxn ang="0">
                  <a:pos x="92" y="94"/>
                </a:cxn>
                <a:cxn ang="0">
                  <a:pos x="103" y="109"/>
                </a:cxn>
                <a:cxn ang="0">
                  <a:pos x="109" y="125"/>
                </a:cxn>
                <a:cxn ang="0">
                  <a:pos x="122" y="126"/>
                </a:cxn>
                <a:cxn ang="0">
                  <a:pos x="144" y="121"/>
                </a:cxn>
                <a:cxn ang="0">
                  <a:pos x="142" y="106"/>
                </a:cxn>
                <a:cxn ang="0">
                  <a:pos x="150" y="98"/>
                </a:cxn>
                <a:cxn ang="0">
                  <a:pos x="147" y="87"/>
                </a:cxn>
                <a:cxn ang="0">
                  <a:pos x="148" y="79"/>
                </a:cxn>
                <a:cxn ang="0">
                  <a:pos x="141" y="61"/>
                </a:cxn>
                <a:cxn ang="0">
                  <a:pos x="156" y="52"/>
                </a:cxn>
                <a:cxn ang="0">
                  <a:pos x="163" y="45"/>
                </a:cxn>
                <a:cxn ang="0">
                  <a:pos x="154" y="42"/>
                </a:cxn>
                <a:cxn ang="0">
                  <a:pos x="159" y="31"/>
                </a:cxn>
                <a:cxn ang="0">
                  <a:pos x="164" y="19"/>
                </a:cxn>
                <a:cxn ang="0">
                  <a:pos x="167" y="10"/>
                </a:cxn>
                <a:cxn ang="0">
                  <a:pos x="168" y="1"/>
                </a:cxn>
                <a:cxn ang="0">
                  <a:pos x="144" y="12"/>
                </a:cxn>
              </a:cxnLst>
              <a:rect l="0" t="0" r="r" b="b"/>
              <a:pathLst>
                <a:path w="171" h="128">
                  <a:moveTo>
                    <a:pt x="144" y="12"/>
                  </a:moveTo>
                  <a:cubicBezTo>
                    <a:pt x="141" y="11"/>
                    <a:pt x="138" y="8"/>
                    <a:pt x="135" y="7"/>
                  </a:cubicBezTo>
                  <a:cubicBezTo>
                    <a:pt x="133" y="7"/>
                    <a:pt x="132" y="8"/>
                    <a:pt x="130" y="8"/>
                  </a:cubicBezTo>
                  <a:cubicBezTo>
                    <a:pt x="126" y="8"/>
                    <a:pt x="123" y="10"/>
                    <a:pt x="121" y="12"/>
                  </a:cubicBezTo>
                  <a:cubicBezTo>
                    <a:pt x="120" y="13"/>
                    <a:pt x="118" y="14"/>
                    <a:pt x="117" y="15"/>
                  </a:cubicBezTo>
                  <a:cubicBezTo>
                    <a:pt x="115" y="16"/>
                    <a:pt x="113" y="15"/>
                    <a:pt x="110" y="16"/>
                  </a:cubicBezTo>
                  <a:cubicBezTo>
                    <a:pt x="109" y="17"/>
                    <a:pt x="108" y="17"/>
                    <a:pt x="106" y="17"/>
                  </a:cubicBezTo>
                  <a:cubicBezTo>
                    <a:pt x="105" y="18"/>
                    <a:pt x="105" y="19"/>
                    <a:pt x="103" y="19"/>
                  </a:cubicBezTo>
                  <a:cubicBezTo>
                    <a:pt x="100" y="21"/>
                    <a:pt x="95" y="19"/>
                    <a:pt x="91" y="19"/>
                  </a:cubicBezTo>
                  <a:cubicBezTo>
                    <a:pt x="90" y="19"/>
                    <a:pt x="87" y="20"/>
                    <a:pt x="86" y="19"/>
                  </a:cubicBezTo>
                  <a:cubicBezTo>
                    <a:pt x="85" y="19"/>
                    <a:pt x="86" y="18"/>
                    <a:pt x="85" y="18"/>
                  </a:cubicBezTo>
                  <a:cubicBezTo>
                    <a:pt x="82" y="17"/>
                    <a:pt x="80" y="17"/>
                    <a:pt x="77" y="17"/>
                  </a:cubicBezTo>
                  <a:cubicBezTo>
                    <a:pt x="74" y="17"/>
                    <a:pt x="71" y="17"/>
                    <a:pt x="68" y="18"/>
                  </a:cubicBezTo>
                  <a:cubicBezTo>
                    <a:pt x="67" y="19"/>
                    <a:pt x="68" y="19"/>
                    <a:pt x="67" y="19"/>
                  </a:cubicBezTo>
                  <a:cubicBezTo>
                    <a:pt x="65" y="20"/>
                    <a:pt x="64" y="19"/>
                    <a:pt x="63" y="18"/>
                  </a:cubicBezTo>
                  <a:cubicBezTo>
                    <a:pt x="61" y="17"/>
                    <a:pt x="59" y="15"/>
                    <a:pt x="58" y="14"/>
                  </a:cubicBezTo>
                  <a:cubicBezTo>
                    <a:pt x="57" y="13"/>
                    <a:pt x="57" y="11"/>
                    <a:pt x="56" y="10"/>
                  </a:cubicBezTo>
                  <a:cubicBezTo>
                    <a:pt x="55" y="9"/>
                    <a:pt x="54" y="8"/>
                    <a:pt x="53" y="6"/>
                  </a:cubicBezTo>
                  <a:cubicBezTo>
                    <a:pt x="51" y="3"/>
                    <a:pt x="49" y="1"/>
                    <a:pt x="44" y="0"/>
                  </a:cubicBezTo>
                  <a:cubicBezTo>
                    <a:pt x="42" y="0"/>
                    <a:pt x="39" y="0"/>
                    <a:pt x="37" y="1"/>
                  </a:cubicBezTo>
                  <a:cubicBezTo>
                    <a:pt x="36" y="2"/>
                    <a:pt x="37" y="6"/>
                    <a:pt x="36" y="7"/>
                  </a:cubicBezTo>
                  <a:cubicBezTo>
                    <a:pt x="36" y="11"/>
                    <a:pt x="34" y="12"/>
                    <a:pt x="32" y="14"/>
                  </a:cubicBezTo>
                  <a:cubicBezTo>
                    <a:pt x="31" y="14"/>
                    <a:pt x="28" y="16"/>
                    <a:pt x="27" y="16"/>
                  </a:cubicBezTo>
                  <a:cubicBezTo>
                    <a:pt x="26" y="16"/>
                    <a:pt x="23" y="10"/>
                    <a:pt x="22" y="9"/>
                  </a:cubicBezTo>
                  <a:cubicBezTo>
                    <a:pt x="21" y="7"/>
                    <a:pt x="20" y="3"/>
                    <a:pt x="19" y="2"/>
                  </a:cubicBezTo>
                  <a:cubicBezTo>
                    <a:pt x="18" y="1"/>
                    <a:pt x="16" y="2"/>
                    <a:pt x="15" y="3"/>
                  </a:cubicBezTo>
                  <a:cubicBezTo>
                    <a:pt x="14" y="5"/>
                    <a:pt x="15" y="6"/>
                    <a:pt x="13" y="8"/>
                  </a:cubicBezTo>
                  <a:cubicBezTo>
                    <a:pt x="10" y="10"/>
                    <a:pt x="7" y="11"/>
                    <a:pt x="6" y="14"/>
                  </a:cubicBezTo>
                  <a:cubicBezTo>
                    <a:pt x="5" y="15"/>
                    <a:pt x="4" y="17"/>
                    <a:pt x="4" y="18"/>
                  </a:cubicBezTo>
                  <a:cubicBezTo>
                    <a:pt x="4" y="21"/>
                    <a:pt x="8" y="25"/>
                    <a:pt x="7" y="28"/>
                  </a:cubicBezTo>
                  <a:cubicBezTo>
                    <a:pt x="7" y="30"/>
                    <a:pt x="5" y="30"/>
                    <a:pt x="4" y="31"/>
                  </a:cubicBezTo>
                  <a:cubicBezTo>
                    <a:pt x="3" y="31"/>
                    <a:pt x="2" y="33"/>
                    <a:pt x="1" y="34"/>
                  </a:cubicBezTo>
                  <a:cubicBezTo>
                    <a:pt x="0" y="37"/>
                    <a:pt x="2" y="41"/>
                    <a:pt x="3" y="43"/>
                  </a:cubicBezTo>
                  <a:cubicBezTo>
                    <a:pt x="4" y="46"/>
                    <a:pt x="4" y="46"/>
                    <a:pt x="6" y="47"/>
                  </a:cubicBezTo>
                  <a:cubicBezTo>
                    <a:pt x="8" y="47"/>
                    <a:pt x="9" y="47"/>
                    <a:pt x="11" y="48"/>
                  </a:cubicBezTo>
                  <a:cubicBezTo>
                    <a:pt x="11" y="49"/>
                    <a:pt x="12" y="50"/>
                    <a:pt x="13" y="51"/>
                  </a:cubicBezTo>
                  <a:cubicBezTo>
                    <a:pt x="16" y="54"/>
                    <a:pt x="19" y="52"/>
                    <a:pt x="23" y="52"/>
                  </a:cubicBezTo>
                  <a:cubicBezTo>
                    <a:pt x="28" y="52"/>
                    <a:pt x="32" y="52"/>
                    <a:pt x="35" y="57"/>
                  </a:cubicBezTo>
                  <a:cubicBezTo>
                    <a:pt x="37" y="60"/>
                    <a:pt x="40" y="60"/>
                    <a:pt x="43" y="62"/>
                  </a:cubicBezTo>
                  <a:cubicBezTo>
                    <a:pt x="46" y="63"/>
                    <a:pt x="50" y="66"/>
                    <a:pt x="52" y="69"/>
                  </a:cubicBezTo>
                  <a:cubicBezTo>
                    <a:pt x="54" y="74"/>
                    <a:pt x="58" y="81"/>
                    <a:pt x="62" y="84"/>
                  </a:cubicBezTo>
                  <a:cubicBezTo>
                    <a:pt x="64" y="85"/>
                    <a:pt x="67" y="86"/>
                    <a:pt x="69" y="88"/>
                  </a:cubicBezTo>
                  <a:cubicBezTo>
                    <a:pt x="71" y="88"/>
                    <a:pt x="72" y="89"/>
                    <a:pt x="74" y="89"/>
                  </a:cubicBezTo>
                  <a:cubicBezTo>
                    <a:pt x="75" y="89"/>
                    <a:pt x="75" y="88"/>
                    <a:pt x="77" y="88"/>
                  </a:cubicBezTo>
                  <a:cubicBezTo>
                    <a:pt x="78" y="88"/>
                    <a:pt x="79" y="89"/>
                    <a:pt x="80" y="90"/>
                  </a:cubicBezTo>
                  <a:cubicBezTo>
                    <a:pt x="81" y="90"/>
                    <a:pt x="82" y="90"/>
                    <a:pt x="83" y="90"/>
                  </a:cubicBezTo>
                  <a:cubicBezTo>
                    <a:pt x="85" y="90"/>
                    <a:pt x="86" y="90"/>
                    <a:pt x="88" y="90"/>
                  </a:cubicBezTo>
                  <a:cubicBezTo>
                    <a:pt x="91" y="90"/>
                    <a:pt x="91" y="92"/>
                    <a:pt x="92" y="94"/>
                  </a:cubicBezTo>
                  <a:cubicBezTo>
                    <a:pt x="94" y="97"/>
                    <a:pt x="97" y="98"/>
                    <a:pt x="100" y="101"/>
                  </a:cubicBezTo>
                  <a:cubicBezTo>
                    <a:pt x="103" y="103"/>
                    <a:pt x="103" y="106"/>
                    <a:pt x="103" y="109"/>
                  </a:cubicBezTo>
                  <a:cubicBezTo>
                    <a:pt x="103" y="113"/>
                    <a:pt x="103" y="117"/>
                    <a:pt x="105" y="121"/>
                  </a:cubicBezTo>
                  <a:cubicBezTo>
                    <a:pt x="106" y="124"/>
                    <a:pt x="106" y="125"/>
                    <a:pt x="109" y="125"/>
                  </a:cubicBezTo>
                  <a:cubicBezTo>
                    <a:pt x="111" y="125"/>
                    <a:pt x="114" y="124"/>
                    <a:pt x="116" y="124"/>
                  </a:cubicBezTo>
                  <a:cubicBezTo>
                    <a:pt x="118" y="124"/>
                    <a:pt x="120" y="125"/>
                    <a:pt x="122" y="126"/>
                  </a:cubicBezTo>
                  <a:cubicBezTo>
                    <a:pt x="127" y="128"/>
                    <a:pt x="132" y="127"/>
                    <a:pt x="136" y="128"/>
                  </a:cubicBezTo>
                  <a:cubicBezTo>
                    <a:pt x="140" y="128"/>
                    <a:pt x="146" y="125"/>
                    <a:pt x="144" y="121"/>
                  </a:cubicBezTo>
                  <a:cubicBezTo>
                    <a:pt x="143" y="117"/>
                    <a:pt x="138" y="114"/>
                    <a:pt x="140" y="110"/>
                  </a:cubicBezTo>
                  <a:cubicBezTo>
                    <a:pt x="140" y="108"/>
                    <a:pt x="141" y="107"/>
                    <a:pt x="142" y="106"/>
                  </a:cubicBezTo>
                  <a:cubicBezTo>
                    <a:pt x="144" y="103"/>
                    <a:pt x="146" y="103"/>
                    <a:pt x="148" y="101"/>
                  </a:cubicBezTo>
                  <a:cubicBezTo>
                    <a:pt x="149" y="100"/>
                    <a:pt x="149" y="99"/>
                    <a:pt x="150" y="98"/>
                  </a:cubicBezTo>
                  <a:cubicBezTo>
                    <a:pt x="152" y="97"/>
                    <a:pt x="153" y="97"/>
                    <a:pt x="153" y="94"/>
                  </a:cubicBezTo>
                  <a:cubicBezTo>
                    <a:pt x="153" y="89"/>
                    <a:pt x="149" y="91"/>
                    <a:pt x="147" y="87"/>
                  </a:cubicBezTo>
                  <a:cubicBezTo>
                    <a:pt x="146" y="86"/>
                    <a:pt x="146" y="84"/>
                    <a:pt x="146" y="83"/>
                  </a:cubicBezTo>
                  <a:cubicBezTo>
                    <a:pt x="146" y="81"/>
                    <a:pt x="147" y="81"/>
                    <a:pt x="148" y="79"/>
                  </a:cubicBezTo>
                  <a:cubicBezTo>
                    <a:pt x="149" y="76"/>
                    <a:pt x="143" y="72"/>
                    <a:pt x="142" y="70"/>
                  </a:cubicBezTo>
                  <a:cubicBezTo>
                    <a:pt x="139" y="66"/>
                    <a:pt x="140" y="65"/>
                    <a:pt x="141" y="61"/>
                  </a:cubicBezTo>
                  <a:cubicBezTo>
                    <a:pt x="142" y="57"/>
                    <a:pt x="147" y="52"/>
                    <a:pt x="151" y="52"/>
                  </a:cubicBezTo>
                  <a:cubicBezTo>
                    <a:pt x="153" y="52"/>
                    <a:pt x="154" y="52"/>
                    <a:pt x="156" y="52"/>
                  </a:cubicBezTo>
                  <a:cubicBezTo>
                    <a:pt x="157" y="53"/>
                    <a:pt x="158" y="55"/>
                    <a:pt x="160" y="54"/>
                  </a:cubicBezTo>
                  <a:cubicBezTo>
                    <a:pt x="165" y="53"/>
                    <a:pt x="167" y="48"/>
                    <a:pt x="163" y="45"/>
                  </a:cubicBezTo>
                  <a:cubicBezTo>
                    <a:pt x="162" y="44"/>
                    <a:pt x="160" y="43"/>
                    <a:pt x="158" y="43"/>
                  </a:cubicBezTo>
                  <a:cubicBezTo>
                    <a:pt x="157" y="42"/>
                    <a:pt x="155" y="43"/>
                    <a:pt x="154" y="42"/>
                  </a:cubicBezTo>
                  <a:cubicBezTo>
                    <a:pt x="152" y="41"/>
                    <a:pt x="152" y="37"/>
                    <a:pt x="152" y="35"/>
                  </a:cubicBezTo>
                  <a:cubicBezTo>
                    <a:pt x="153" y="31"/>
                    <a:pt x="156" y="31"/>
                    <a:pt x="159" y="31"/>
                  </a:cubicBezTo>
                  <a:cubicBezTo>
                    <a:pt x="165" y="29"/>
                    <a:pt x="162" y="27"/>
                    <a:pt x="163" y="22"/>
                  </a:cubicBezTo>
                  <a:cubicBezTo>
                    <a:pt x="163" y="21"/>
                    <a:pt x="164" y="20"/>
                    <a:pt x="164" y="19"/>
                  </a:cubicBezTo>
                  <a:cubicBezTo>
                    <a:pt x="164" y="17"/>
                    <a:pt x="163" y="15"/>
                    <a:pt x="164" y="14"/>
                  </a:cubicBezTo>
                  <a:cubicBezTo>
                    <a:pt x="164" y="12"/>
                    <a:pt x="166" y="11"/>
                    <a:pt x="167" y="10"/>
                  </a:cubicBezTo>
                  <a:cubicBezTo>
                    <a:pt x="169" y="9"/>
                    <a:pt x="170" y="6"/>
                    <a:pt x="171" y="5"/>
                  </a:cubicBezTo>
                  <a:cubicBezTo>
                    <a:pt x="171" y="3"/>
                    <a:pt x="170" y="1"/>
                    <a:pt x="168" y="1"/>
                  </a:cubicBezTo>
                  <a:cubicBezTo>
                    <a:pt x="166" y="1"/>
                    <a:pt x="165" y="4"/>
                    <a:pt x="164" y="5"/>
                  </a:cubicBezTo>
                  <a:lnTo>
                    <a:pt x="144" y="12"/>
                  </a:lnTo>
                  <a:close/>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21" name="Freeform 20">
              <a:extLst>
                <a:ext uri="{FF2B5EF4-FFF2-40B4-BE49-F238E27FC236}">
                  <a16:creationId xmlns:a16="http://schemas.microsoft.com/office/drawing/2014/main" id="{106AA732-8518-E784-2A4F-5CEF4C0EB310}"/>
                </a:ext>
              </a:extLst>
            </p:cNvPr>
            <p:cNvSpPr>
              <a:spLocks/>
            </p:cNvSpPr>
            <p:nvPr/>
          </p:nvSpPr>
          <p:spPr bwMode="auto">
            <a:xfrm>
              <a:off x="6045411" y="5197879"/>
              <a:ext cx="103014" cy="213098"/>
            </a:xfrm>
            <a:custGeom>
              <a:avLst/>
              <a:gdLst/>
              <a:ahLst/>
              <a:cxnLst>
                <a:cxn ang="0">
                  <a:pos x="69" y="8"/>
                </a:cxn>
                <a:cxn ang="0">
                  <a:pos x="74" y="14"/>
                </a:cxn>
                <a:cxn ang="0">
                  <a:pos x="77" y="21"/>
                </a:cxn>
                <a:cxn ang="0">
                  <a:pos x="77" y="28"/>
                </a:cxn>
                <a:cxn ang="0">
                  <a:pos x="85" y="34"/>
                </a:cxn>
                <a:cxn ang="0">
                  <a:pos x="87" y="46"/>
                </a:cxn>
                <a:cxn ang="0">
                  <a:pos x="86" y="56"/>
                </a:cxn>
                <a:cxn ang="0">
                  <a:pos x="85" y="65"/>
                </a:cxn>
                <a:cxn ang="0">
                  <a:pos x="83" y="72"/>
                </a:cxn>
                <a:cxn ang="0">
                  <a:pos x="77" y="76"/>
                </a:cxn>
                <a:cxn ang="0">
                  <a:pos x="75" y="80"/>
                </a:cxn>
                <a:cxn ang="0">
                  <a:pos x="79" y="90"/>
                </a:cxn>
                <a:cxn ang="0">
                  <a:pos x="76" y="114"/>
                </a:cxn>
                <a:cxn ang="0">
                  <a:pos x="75" y="126"/>
                </a:cxn>
                <a:cxn ang="0">
                  <a:pos x="74" y="132"/>
                </a:cxn>
                <a:cxn ang="0">
                  <a:pos x="73" y="138"/>
                </a:cxn>
                <a:cxn ang="0">
                  <a:pos x="72" y="145"/>
                </a:cxn>
                <a:cxn ang="0">
                  <a:pos x="70" y="152"/>
                </a:cxn>
                <a:cxn ang="0">
                  <a:pos x="69" y="153"/>
                </a:cxn>
                <a:cxn ang="0">
                  <a:pos x="68" y="162"/>
                </a:cxn>
                <a:cxn ang="0">
                  <a:pos x="64" y="162"/>
                </a:cxn>
                <a:cxn ang="0">
                  <a:pos x="57" y="156"/>
                </a:cxn>
                <a:cxn ang="0">
                  <a:pos x="53" y="155"/>
                </a:cxn>
                <a:cxn ang="0">
                  <a:pos x="40" y="150"/>
                </a:cxn>
                <a:cxn ang="0">
                  <a:pos x="41" y="157"/>
                </a:cxn>
                <a:cxn ang="0">
                  <a:pos x="34" y="175"/>
                </a:cxn>
                <a:cxn ang="0">
                  <a:pos x="21" y="178"/>
                </a:cxn>
                <a:cxn ang="0">
                  <a:pos x="17" y="179"/>
                </a:cxn>
                <a:cxn ang="0">
                  <a:pos x="14" y="165"/>
                </a:cxn>
                <a:cxn ang="0">
                  <a:pos x="8" y="155"/>
                </a:cxn>
                <a:cxn ang="0">
                  <a:pos x="6" y="151"/>
                </a:cxn>
                <a:cxn ang="0">
                  <a:pos x="9" y="138"/>
                </a:cxn>
                <a:cxn ang="0">
                  <a:pos x="14" y="131"/>
                </a:cxn>
                <a:cxn ang="0">
                  <a:pos x="12" y="120"/>
                </a:cxn>
                <a:cxn ang="0">
                  <a:pos x="17" y="116"/>
                </a:cxn>
                <a:cxn ang="0">
                  <a:pos x="19" y="110"/>
                </a:cxn>
                <a:cxn ang="0">
                  <a:pos x="18" y="104"/>
                </a:cxn>
                <a:cxn ang="0">
                  <a:pos x="13" y="102"/>
                </a:cxn>
                <a:cxn ang="0">
                  <a:pos x="10" y="105"/>
                </a:cxn>
                <a:cxn ang="0">
                  <a:pos x="11" y="98"/>
                </a:cxn>
                <a:cxn ang="0">
                  <a:pos x="13" y="88"/>
                </a:cxn>
                <a:cxn ang="0">
                  <a:pos x="17" y="85"/>
                </a:cxn>
                <a:cxn ang="0">
                  <a:pos x="17" y="68"/>
                </a:cxn>
                <a:cxn ang="0">
                  <a:pos x="12" y="58"/>
                </a:cxn>
                <a:cxn ang="0">
                  <a:pos x="11" y="52"/>
                </a:cxn>
                <a:cxn ang="0">
                  <a:pos x="8" y="48"/>
                </a:cxn>
                <a:cxn ang="0">
                  <a:pos x="3" y="43"/>
                </a:cxn>
                <a:cxn ang="0">
                  <a:pos x="6" y="32"/>
                </a:cxn>
                <a:cxn ang="0">
                  <a:pos x="7" y="24"/>
                </a:cxn>
                <a:cxn ang="0">
                  <a:pos x="9" y="16"/>
                </a:cxn>
                <a:cxn ang="0">
                  <a:pos x="13" y="12"/>
                </a:cxn>
                <a:cxn ang="0">
                  <a:pos x="10" y="19"/>
                </a:cxn>
                <a:cxn ang="0">
                  <a:pos x="17" y="22"/>
                </a:cxn>
                <a:cxn ang="0">
                  <a:pos x="27" y="23"/>
                </a:cxn>
                <a:cxn ang="0">
                  <a:pos x="32" y="25"/>
                </a:cxn>
                <a:cxn ang="0">
                  <a:pos x="38" y="22"/>
                </a:cxn>
                <a:cxn ang="0">
                  <a:pos x="47" y="14"/>
                </a:cxn>
                <a:cxn ang="0">
                  <a:pos x="52" y="10"/>
                </a:cxn>
                <a:cxn ang="0">
                  <a:pos x="56" y="2"/>
                </a:cxn>
              </a:cxnLst>
              <a:rect l="0" t="0" r="r" b="b"/>
              <a:pathLst>
                <a:path w="87" h="179">
                  <a:moveTo>
                    <a:pt x="67" y="5"/>
                  </a:moveTo>
                  <a:cubicBezTo>
                    <a:pt x="67" y="6"/>
                    <a:pt x="68" y="8"/>
                    <a:pt x="69" y="8"/>
                  </a:cubicBezTo>
                  <a:cubicBezTo>
                    <a:pt x="71" y="9"/>
                    <a:pt x="73" y="9"/>
                    <a:pt x="73" y="11"/>
                  </a:cubicBezTo>
                  <a:cubicBezTo>
                    <a:pt x="74" y="12"/>
                    <a:pt x="73" y="13"/>
                    <a:pt x="74" y="14"/>
                  </a:cubicBezTo>
                  <a:cubicBezTo>
                    <a:pt x="74" y="15"/>
                    <a:pt x="75" y="14"/>
                    <a:pt x="76" y="15"/>
                  </a:cubicBezTo>
                  <a:cubicBezTo>
                    <a:pt x="77" y="16"/>
                    <a:pt x="77" y="19"/>
                    <a:pt x="77" y="21"/>
                  </a:cubicBezTo>
                  <a:cubicBezTo>
                    <a:pt x="77" y="22"/>
                    <a:pt x="77" y="23"/>
                    <a:pt x="76" y="25"/>
                  </a:cubicBezTo>
                  <a:cubicBezTo>
                    <a:pt x="76" y="26"/>
                    <a:pt x="76" y="27"/>
                    <a:pt x="77" y="28"/>
                  </a:cubicBezTo>
                  <a:cubicBezTo>
                    <a:pt x="79" y="30"/>
                    <a:pt x="81" y="29"/>
                    <a:pt x="83" y="30"/>
                  </a:cubicBezTo>
                  <a:cubicBezTo>
                    <a:pt x="85" y="31"/>
                    <a:pt x="85" y="32"/>
                    <a:pt x="85" y="34"/>
                  </a:cubicBezTo>
                  <a:cubicBezTo>
                    <a:pt x="85" y="37"/>
                    <a:pt x="87" y="40"/>
                    <a:pt x="87" y="43"/>
                  </a:cubicBezTo>
                  <a:cubicBezTo>
                    <a:pt x="87" y="44"/>
                    <a:pt x="87" y="45"/>
                    <a:pt x="87" y="46"/>
                  </a:cubicBezTo>
                  <a:cubicBezTo>
                    <a:pt x="87" y="48"/>
                    <a:pt x="86" y="49"/>
                    <a:pt x="86" y="50"/>
                  </a:cubicBezTo>
                  <a:cubicBezTo>
                    <a:pt x="86" y="52"/>
                    <a:pt x="86" y="54"/>
                    <a:pt x="86" y="56"/>
                  </a:cubicBezTo>
                  <a:cubicBezTo>
                    <a:pt x="86" y="58"/>
                    <a:pt x="86" y="60"/>
                    <a:pt x="86" y="62"/>
                  </a:cubicBezTo>
                  <a:cubicBezTo>
                    <a:pt x="85" y="63"/>
                    <a:pt x="85" y="64"/>
                    <a:pt x="85" y="65"/>
                  </a:cubicBezTo>
                  <a:cubicBezTo>
                    <a:pt x="85" y="66"/>
                    <a:pt x="85" y="67"/>
                    <a:pt x="85" y="68"/>
                  </a:cubicBezTo>
                  <a:cubicBezTo>
                    <a:pt x="84" y="69"/>
                    <a:pt x="83" y="71"/>
                    <a:pt x="83" y="72"/>
                  </a:cubicBezTo>
                  <a:cubicBezTo>
                    <a:pt x="82" y="73"/>
                    <a:pt x="81" y="74"/>
                    <a:pt x="81" y="74"/>
                  </a:cubicBezTo>
                  <a:cubicBezTo>
                    <a:pt x="79" y="75"/>
                    <a:pt x="77" y="74"/>
                    <a:pt x="77" y="76"/>
                  </a:cubicBezTo>
                  <a:cubicBezTo>
                    <a:pt x="76" y="76"/>
                    <a:pt x="77" y="77"/>
                    <a:pt x="76" y="78"/>
                  </a:cubicBezTo>
                  <a:cubicBezTo>
                    <a:pt x="76" y="79"/>
                    <a:pt x="76" y="79"/>
                    <a:pt x="75" y="80"/>
                  </a:cubicBezTo>
                  <a:cubicBezTo>
                    <a:pt x="75" y="81"/>
                    <a:pt x="75" y="84"/>
                    <a:pt x="76" y="86"/>
                  </a:cubicBezTo>
                  <a:cubicBezTo>
                    <a:pt x="77" y="87"/>
                    <a:pt x="78" y="88"/>
                    <a:pt x="79" y="90"/>
                  </a:cubicBezTo>
                  <a:cubicBezTo>
                    <a:pt x="79" y="91"/>
                    <a:pt x="80" y="92"/>
                    <a:pt x="80" y="94"/>
                  </a:cubicBezTo>
                  <a:cubicBezTo>
                    <a:pt x="79" y="101"/>
                    <a:pt x="77" y="107"/>
                    <a:pt x="76" y="114"/>
                  </a:cubicBezTo>
                  <a:cubicBezTo>
                    <a:pt x="76" y="117"/>
                    <a:pt x="76" y="119"/>
                    <a:pt x="76" y="122"/>
                  </a:cubicBezTo>
                  <a:cubicBezTo>
                    <a:pt x="76" y="123"/>
                    <a:pt x="76" y="125"/>
                    <a:pt x="75" y="126"/>
                  </a:cubicBezTo>
                  <a:cubicBezTo>
                    <a:pt x="75" y="128"/>
                    <a:pt x="75" y="129"/>
                    <a:pt x="75" y="130"/>
                  </a:cubicBezTo>
                  <a:cubicBezTo>
                    <a:pt x="75" y="131"/>
                    <a:pt x="74" y="131"/>
                    <a:pt x="74" y="132"/>
                  </a:cubicBezTo>
                  <a:cubicBezTo>
                    <a:pt x="74" y="133"/>
                    <a:pt x="74" y="134"/>
                    <a:pt x="73" y="135"/>
                  </a:cubicBezTo>
                  <a:cubicBezTo>
                    <a:pt x="73" y="136"/>
                    <a:pt x="73" y="137"/>
                    <a:pt x="73" y="138"/>
                  </a:cubicBezTo>
                  <a:cubicBezTo>
                    <a:pt x="72" y="140"/>
                    <a:pt x="73" y="142"/>
                    <a:pt x="72" y="143"/>
                  </a:cubicBezTo>
                  <a:cubicBezTo>
                    <a:pt x="72" y="144"/>
                    <a:pt x="72" y="145"/>
                    <a:pt x="72" y="145"/>
                  </a:cubicBezTo>
                  <a:cubicBezTo>
                    <a:pt x="71" y="147"/>
                    <a:pt x="71" y="148"/>
                    <a:pt x="71" y="150"/>
                  </a:cubicBezTo>
                  <a:cubicBezTo>
                    <a:pt x="71" y="151"/>
                    <a:pt x="70" y="151"/>
                    <a:pt x="70" y="152"/>
                  </a:cubicBezTo>
                  <a:cubicBezTo>
                    <a:pt x="70" y="152"/>
                    <a:pt x="69" y="152"/>
                    <a:pt x="69" y="153"/>
                  </a:cubicBezTo>
                  <a:cubicBezTo>
                    <a:pt x="69" y="153"/>
                    <a:pt x="69" y="153"/>
                    <a:pt x="69" y="153"/>
                  </a:cubicBezTo>
                  <a:cubicBezTo>
                    <a:pt x="68" y="155"/>
                    <a:pt x="68" y="156"/>
                    <a:pt x="68" y="158"/>
                  </a:cubicBezTo>
                  <a:cubicBezTo>
                    <a:pt x="68" y="158"/>
                    <a:pt x="68" y="161"/>
                    <a:pt x="68" y="162"/>
                  </a:cubicBezTo>
                  <a:cubicBezTo>
                    <a:pt x="67" y="162"/>
                    <a:pt x="67" y="161"/>
                    <a:pt x="66" y="161"/>
                  </a:cubicBezTo>
                  <a:cubicBezTo>
                    <a:pt x="65" y="161"/>
                    <a:pt x="65" y="162"/>
                    <a:pt x="64" y="162"/>
                  </a:cubicBezTo>
                  <a:cubicBezTo>
                    <a:pt x="63" y="163"/>
                    <a:pt x="61" y="163"/>
                    <a:pt x="60" y="161"/>
                  </a:cubicBezTo>
                  <a:cubicBezTo>
                    <a:pt x="59" y="159"/>
                    <a:pt x="59" y="158"/>
                    <a:pt x="57" y="156"/>
                  </a:cubicBezTo>
                  <a:cubicBezTo>
                    <a:pt x="57" y="155"/>
                    <a:pt x="57" y="155"/>
                    <a:pt x="55" y="155"/>
                  </a:cubicBezTo>
                  <a:cubicBezTo>
                    <a:pt x="55" y="154"/>
                    <a:pt x="54" y="155"/>
                    <a:pt x="53" y="155"/>
                  </a:cubicBezTo>
                  <a:cubicBezTo>
                    <a:pt x="49" y="154"/>
                    <a:pt x="47" y="152"/>
                    <a:pt x="44" y="150"/>
                  </a:cubicBezTo>
                  <a:cubicBezTo>
                    <a:pt x="44" y="150"/>
                    <a:pt x="41" y="149"/>
                    <a:pt x="40" y="150"/>
                  </a:cubicBezTo>
                  <a:cubicBezTo>
                    <a:pt x="39" y="152"/>
                    <a:pt x="42" y="153"/>
                    <a:pt x="42" y="154"/>
                  </a:cubicBezTo>
                  <a:cubicBezTo>
                    <a:pt x="43" y="155"/>
                    <a:pt x="42" y="156"/>
                    <a:pt x="41" y="157"/>
                  </a:cubicBezTo>
                  <a:cubicBezTo>
                    <a:pt x="39" y="160"/>
                    <a:pt x="41" y="162"/>
                    <a:pt x="41" y="166"/>
                  </a:cubicBezTo>
                  <a:cubicBezTo>
                    <a:pt x="41" y="170"/>
                    <a:pt x="38" y="173"/>
                    <a:pt x="34" y="175"/>
                  </a:cubicBezTo>
                  <a:cubicBezTo>
                    <a:pt x="31" y="176"/>
                    <a:pt x="28" y="176"/>
                    <a:pt x="25" y="177"/>
                  </a:cubicBezTo>
                  <a:cubicBezTo>
                    <a:pt x="24" y="177"/>
                    <a:pt x="23" y="178"/>
                    <a:pt x="21" y="178"/>
                  </a:cubicBezTo>
                  <a:cubicBezTo>
                    <a:pt x="21" y="178"/>
                    <a:pt x="20" y="177"/>
                    <a:pt x="19" y="178"/>
                  </a:cubicBezTo>
                  <a:cubicBezTo>
                    <a:pt x="18" y="178"/>
                    <a:pt x="18" y="179"/>
                    <a:pt x="17" y="179"/>
                  </a:cubicBezTo>
                  <a:cubicBezTo>
                    <a:pt x="16" y="176"/>
                    <a:pt x="16" y="173"/>
                    <a:pt x="15" y="170"/>
                  </a:cubicBezTo>
                  <a:cubicBezTo>
                    <a:pt x="15" y="168"/>
                    <a:pt x="15" y="167"/>
                    <a:pt x="14" y="165"/>
                  </a:cubicBezTo>
                  <a:cubicBezTo>
                    <a:pt x="13" y="163"/>
                    <a:pt x="11" y="161"/>
                    <a:pt x="10" y="158"/>
                  </a:cubicBezTo>
                  <a:cubicBezTo>
                    <a:pt x="10" y="157"/>
                    <a:pt x="9" y="157"/>
                    <a:pt x="8" y="155"/>
                  </a:cubicBezTo>
                  <a:cubicBezTo>
                    <a:pt x="7" y="154"/>
                    <a:pt x="6" y="154"/>
                    <a:pt x="5" y="153"/>
                  </a:cubicBezTo>
                  <a:cubicBezTo>
                    <a:pt x="4" y="152"/>
                    <a:pt x="5" y="152"/>
                    <a:pt x="6" y="151"/>
                  </a:cubicBezTo>
                  <a:cubicBezTo>
                    <a:pt x="8" y="149"/>
                    <a:pt x="9" y="144"/>
                    <a:pt x="9" y="141"/>
                  </a:cubicBezTo>
                  <a:cubicBezTo>
                    <a:pt x="9" y="140"/>
                    <a:pt x="8" y="139"/>
                    <a:pt x="9" y="138"/>
                  </a:cubicBezTo>
                  <a:cubicBezTo>
                    <a:pt x="9" y="137"/>
                    <a:pt x="9" y="137"/>
                    <a:pt x="10" y="137"/>
                  </a:cubicBezTo>
                  <a:cubicBezTo>
                    <a:pt x="12" y="135"/>
                    <a:pt x="13" y="133"/>
                    <a:pt x="14" y="131"/>
                  </a:cubicBezTo>
                  <a:cubicBezTo>
                    <a:pt x="14" y="129"/>
                    <a:pt x="15" y="126"/>
                    <a:pt x="14" y="124"/>
                  </a:cubicBezTo>
                  <a:cubicBezTo>
                    <a:pt x="14" y="123"/>
                    <a:pt x="13" y="122"/>
                    <a:pt x="12" y="120"/>
                  </a:cubicBezTo>
                  <a:cubicBezTo>
                    <a:pt x="12" y="117"/>
                    <a:pt x="15" y="116"/>
                    <a:pt x="15" y="113"/>
                  </a:cubicBezTo>
                  <a:cubicBezTo>
                    <a:pt x="15" y="114"/>
                    <a:pt x="16" y="116"/>
                    <a:pt x="17" y="116"/>
                  </a:cubicBezTo>
                  <a:cubicBezTo>
                    <a:pt x="17" y="115"/>
                    <a:pt x="17" y="115"/>
                    <a:pt x="18" y="114"/>
                  </a:cubicBezTo>
                  <a:cubicBezTo>
                    <a:pt x="19" y="112"/>
                    <a:pt x="19" y="111"/>
                    <a:pt x="19" y="110"/>
                  </a:cubicBezTo>
                  <a:cubicBezTo>
                    <a:pt x="20" y="108"/>
                    <a:pt x="24" y="106"/>
                    <a:pt x="22" y="104"/>
                  </a:cubicBezTo>
                  <a:cubicBezTo>
                    <a:pt x="21" y="104"/>
                    <a:pt x="19" y="104"/>
                    <a:pt x="18" y="104"/>
                  </a:cubicBezTo>
                  <a:cubicBezTo>
                    <a:pt x="16" y="104"/>
                    <a:pt x="17" y="103"/>
                    <a:pt x="16" y="102"/>
                  </a:cubicBezTo>
                  <a:cubicBezTo>
                    <a:pt x="15" y="100"/>
                    <a:pt x="15" y="101"/>
                    <a:pt x="13" y="102"/>
                  </a:cubicBezTo>
                  <a:cubicBezTo>
                    <a:pt x="13" y="102"/>
                    <a:pt x="12" y="102"/>
                    <a:pt x="12" y="103"/>
                  </a:cubicBezTo>
                  <a:cubicBezTo>
                    <a:pt x="11" y="103"/>
                    <a:pt x="11" y="104"/>
                    <a:pt x="10" y="105"/>
                  </a:cubicBezTo>
                  <a:cubicBezTo>
                    <a:pt x="9" y="105"/>
                    <a:pt x="9" y="104"/>
                    <a:pt x="9" y="103"/>
                  </a:cubicBezTo>
                  <a:cubicBezTo>
                    <a:pt x="10" y="101"/>
                    <a:pt x="11" y="100"/>
                    <a:pt x="11" y="98"/>
                  </a:cubicBezTo>
                  <a:cubicBezTo>
                    <a:pt x="11" y="97"/>
                    <a:pt x="11" y="94"/>
                    <a:pt x="12" y="93"/>
                  </a:cubicBezTo>
                  <a:cubicBezTo>
                    <a:pt x="13" y="91"/>
                    <a:pt x="13" y="90"/>
                    <a:pt x="13" y="88"/>
                  </a:cubicBezTo>
                  <a:cubicBezTo>
                    <a:pt x="15" y="87"/>
                    <a:pt x="20" y="89"/>
                    <a:pt x="21" y="87"/>
                  </a:cubicBezTo>
                  <a:cubicBezTo>
                    <a:pt x="22" y="85"/>
                    <a:pt x="18" y="85"/>
                    <a:pt x="17" y="85"/>
                  </a:cubicBezTo>
                  <a:cubicBezTo>
                    <a:pt x="16" y="82"/>
                    <a:pt x="17" y="78"/>
                    <a:pt x="17" y="74"/>
                  </a:cubicBezTo>
                  <a:cubicBezTo>
                    <a:pt x="17" y="73"/>
                    <a:pt x="17" y="69"/>
                    <a:pt x="17" y="68"/>
                  </a:cubicBezTo>
                  <a:cubicBezTo>
                    <a:pt x="16" y="67"/>
                    <a:pt x="14" y="66"/>
                    <a:pt x="13" y="66"/>
                  </a:cubicBezTo>
                  <a:cubicBezTo>
                    <a:pt x="12" y="63"/>
                    <a:pt x="13" y="61"/>
                    <a:pt x="12" y="58"/>
                  </a:cubicBezTo>
                  <a:cubicBezTo>
                    <a:pt x="12" y="56"/>
                    <a:pt x="12" y="55"/>
                    <a:pt x="11" y="53"/>
                  </a:cubicBezTo>
                  <a:cubicBezTo>
                    <a:pt x="11" y="52"/>
                    <a:pt x="11" y="52"/>
                    <a:pt x="11" y="52"/>
                  </a:cubicBezTo>
                  <a:cubicBezTo>
                    <a:pt x="10" y="51"/>
                    <a:pt x="9" y="51"/>
                    <a:pt x="9" y="50"/>
                  </a:cubicBezTo>
                  <a:cubicBezTo>
                    <a:pt x="8" y="49"/>
                    <a:pt x="8" y="48"/>
                    <a:pt x="8" y="48"/>
                  </a:cubicBezTo>
                  <a:cubicBezTo>
                    <a:pt x="7" y="46"/>
                    <a:pt x="7" y="47"/>
                    <a:pt x="5" y="47"/>
                  </a:cubicBezTo>
                  <a:cubicBezTo>
                    <a:pt x="3" y="46"/>
                    <a:pt x="0" y="45"/>
                    <a:pt x="3" y="43"/>
                  </a:cubicBezTo>
                  <a:cubicBezTo>
                    <a:pt x="4" y="41"/>
                    <a:pt x="5" y="41"/>
                    <a:pt x="5" y="39"/>
                  </a:cubicBezTo>
                  <a:cubicBezTo>
                    <a:pt x="5" y="36"/>
                    <a:pt x="5" y="34"/>
                    <a:pt x="6" y="32"/>
                  </a:cubicBezTo>
                  <a:cubicBezTo>
                    <a:pt x="6" y="30"/>
                    <a:pt x="5" y="28"/>
                    <a:pt x="6" y="27"/>
                  </a:cubicBezTo>
                  <a:cubicBezTo>
                    <a:pt x="6" y="26"/>
                    <a:pt x="7" y="25"/>
                    <a:pt x="7" y="24"/>
                  </a:cubicBezTo>
                  <a:cubicBezTo>
                    <a:pt x="8" y="23"/>
                    <a:pt x="8" y="21"/>
                    <a:pt x="8" y="20"/>
                  </a:cubicBezTo>
                  <a:cubicBezTo>
                    <a:pt x="9" y="19"/>
                    <a:pt x="9" y="17"/>
                    <a:pt x="9" y="16"/>
                  </a:cubicBezTo>
                  <a:cubicBezTo>
                    <a:pt x="9" y="14"/>
                    <a:pt x="9" y="13"/>
                    <a:pt x="11" y="12"/>
                  </a:cubicBezTo>
                  <a:cubicBezTo>
                    <a:pt x="11" y="12"/>
                    <a:pt x="12" y="11"/>
                    <a:pt x="13" y="12"/>
                  </a:cubicBezTo>
                  <a:cubicBezTo>
                    <a:pt x="13" y="13"/>
                    <a:pt x="11" y="15"/>
                    <a:pt x="11" y="15"/>
                  </a:cubicBezTo>
                  <a:cubicBezTo>
                    <a:pt x="9" y="17"/>
                    <a:pt x="10" y="17"/>
                    <a:pt x="10" y="19"/>
                  </a:cubicBezTo>
                  <a:cubicBezTo>
                    <a:pt x="10" y="21"/>
                    <a:pt x="10" y="20"/>
                    <a:pt x="11" y="21"/>
                  </a:cubicBezTo>
                  <a:cubicBezTo>
                    <a:pt x="13" y="22"/>
                    <a:pt x="15" y="22"/>
                    <a:pt x="17" y="22"/>
                  </a:cubicBezTo>
                  <a:cubicBezTo>
                    <a:pt x="19" y="22"/>
                    <a:pt x="21" y="21"/>
                    <a:pt x="24" y="21"/>
                  </a:cubicBezTo>
                  <a:cubicBezTo>
                    <a:pt x="25" y="22"/>
                    <a:pt x="26" y="23"/>
                    <a:pt x="27" y="23"/>
                  </a:cubicBezTo>
                  <a:cubicBezTo>
                    <a:pt x="27" y="23"/>
                    <a:pt x="28" y="23"/>
                    <a:pt x="29" y="23"/>
                  </a:cubicBezTo>
                  <a:cubicBezTo>
                    <a:pt x="29" y="24"/>
                    <a:pt x="31" y="25"/>
                    <a:pt x="32" y="25"/>
                  </a:cubicBezTo>
                  <a:cubicBezTo>
                    <a:pt x="32" y="25"/>
                    <a:pt x="33" y="24"/>
                    <a:pt x="34" y="23"/>
                  </a:cubicBezTo>
                  <a:cubicBezTo>
                    <a:pt x="35" y="22"/>
                    <a:pt x="36" y="22"/>
                    <a:pt x="38" y="22"/>
                  </a:cubicBezTo>
                  <a:cubicBezTo>
                    <a:pt x="41" y="21"/>
                    <a:pt x="40" y="18"/>
                    <a:pt x="42" y="16"/>
                  </a:cubicBezTo>
                  <a:cubicBezTo>
                    <a:pt x="44" y="14"/>
                    <a:pt x="45" y="14"/>
                    <a:pt x="47" y="14"/>
                  </a:cubicBezTo>
                  <a:cubicBezTo>
                    <a:pt x="48" y="13"/>
                    <a:pt x="49" y="12"/>
                    <a:pt x="50" y="11"/>
                  </a:cubicBezTo>
                  <a:cubicBezTo>
                    <a:pt x="51" y="11"/>
                    <a:pt x="52" y="10"/>
                    <a:pt x="52" y="10"/>
                  </a:cubicBezTo>
                  <a:cubicBezTo>
                    <a:pt x="53" y="9"/>
                    <a:pt x="53" y="8"/>
                    <a:pt x="53" y="7"/>
                  </a:cubicBezTo>
                  <a:cubicBezTo>
                    <a:pt x="53" y="4"/>
                    <a:pt x="54" y="3"/>
                    <a:pt x="56" y="2"/>
                  </a:cubicBezTo>
                  <a:cubicBezTo>
                    <a:pt x="59" y="0"/>
                    <a:pt x="65" y="1"/>
                    <a:pt x="67" y="5"/>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22" name="Freeform 21">
              <a:extLst>
                <a:ext uri="{FF2B5EF4-FFF2-40B4-BE49-F238E27FC236}">
                  <a16:creationId xmlns:a16="http://schemas.microsoft.com/office/drawing/2014/main" id="{6B7B3D1D-7705-7153-0EE0-70D21C1D009B}"/>
                </a:ext>
              </a:extLst>
            </p:cNvPr>
            <p:cNvSpPr>
              <a:spLocks noEditPoints="1"/>
            </p:cNvSpPr>
            <p:nvPr/>
          </p:nvSpPr>
          <p:spPr bwMode="auto">
            <a:xfrm>
              <a:off x="6464535" y="3871830"/>
              <a:ext cx="662520" cy="600913"/>
            </a:xfrm>
            <a:custGeom>
              <a:avLst/>
              <a:gdLst/>
              <a:ahLst/>
              <a:cxnLst>
                <a:cxn ang="0">
                  <a:pos x="549" y="385"/>
                </a:cxn>
                <a:cxn ang="0">
                  <a:pos x="543" y="329"/>
                </a:cxn>
                <a:cxn ang="0">
                  <a:pos x="531" y="290"/>
                </a:cxn>
                <a:cxn ang="0">
                  <a:pos x="533" y="257"/>
                </a:cxn>
                <a:cxn ang="0">
                  <a:pos x="522" y="235"/>
                </a:cxn>
                <a:cxn ang="0">
                  <a:pos x="532" y="203"/>
                </a:cxn>
                <a:cxn ang="0">
                  <a:pos x="552" y="184"/>
                </a:cxn>
                <a:cxn ang="0">
                  <a:pos x="546" y="161"/>
                </a:cxn>
                <a:cxn ang="0">
                  <a:pos x="524" y="97"/>
                </a:cxn>
                <a:cxn ang="0">
                  <a:pos x="518" y="61"/>
                </a:cxn>
                <a:cxn ang="0">
                  <a:pos x="473" y="42"/>
                </a:cxn>
                <a:cxn ang="0">
                  <a:pos x="315" y="39"/>
                </a:cxn>
                <a:cxn ang="0">
                  <a:pos x="293" y="41"/>
                </a:cxn>
                <a:cxn ang="0">
                  <a:pos x="243" y="1"/>
                </a:cxn>
                <a:cxn ang="0">
                  <a:pos x="187" y="10"/>
                </a:cxn>
                <a:cxn ang="0">
                  <a:pos x="156" y="17"/>
                </a:cxn>
                <a:cxn ang="0">
                  <a:pos x="114" y="50"/>
                </a:cxn>
                <a:cxn ang="0">
                  <a:pos x="77" y="63"/>
                </a:cxn>
                <a:cxn ang="0">
                  <a:pos x="36" y="71"/>
                </a:cxn>
                <a:cxn ang="0">
                  <a:pos x="14" y="81"/>
                </a:cxn>
                <a:cxn ang="0">
                  <a:pos x="16" y="93"/>
                </a:cxn>
                <a:cxn ang="0">
                  <a:pos x="33" y="138"/>
                </a:cxn>
                <a:cxn ang="0">
                  <a:pos x="16" y="170"/>
                </a:cxn>
                <a:cxn ang="0">
                  <a:pos x="31" y="187"/>
                </a:cxn>
                <a:cxn ang="0">
                  <a:pos x="37" y="212"/>
                </a:cxn>
                <a:cxn ang="0">
                  <a:pos x="43" y="231"/>
                </a:cxn>
                <a:cxn ang="0">
                  <a:pos x="38" y="260"/>
                </a:cxn>
                <a:cxn ang="0">
                  <a:pos x="44" y="276"/>
                </a:cxn>
                <a:cxn ang="0">
                  <a:pos x="47" y="292"/>
                </a:cxn>
                <a:cxn ang="0">
                  <a:pos x="60" y="310"/>
                </a:cxn>
                <a:cxn ang="0">
                  <a:pos x="61" y="338"/>
                </a:cxn>
                <a:cxn ang="0">
                  <a:pos x="88" y="356"/>
                </a:cxn>
                <a:cxn ang="0">
                  <a:pos x="118" y="367"/>
                </a:cxn>
                <a:cxn ang="0">
                  <a:pos x="138" y="375"/>
                </a:cxn>
                <a:cxn ang="0">
                  <a:pos x="140" y="398"/>
                </a:cxn>
                <a:cxn ang="0">
                  <a:pos x="157" y="412"/>
                </a:cxn>
                <a:cxn ang="0">
                  <a:pos x="167" y="393"/>
                </a:cxn>
                <a:cxn ang="0">
                  <a:pos x="191" y="400"/>
                </a:cxn>
                <a:cxn ang="0">
                  <a:pos x="208" y="414"/>
                </a:cxn>
                <a:cxn ang="0">
                  <a:pos x="231" y="426"/>
                </a:cxn>
                <a:cxn ang="0">
                  <a:pos x="269" y="455"/>
                </a:cxn>
                <a:cxn ang="0">
                  <a:pos x="286" y="475"/>
                </a:cxn>
                <a:cxn ang="0">
                  <a:pos x="308" y="466"/>
                </a:cxn>
                <a:cxn ang="0">
                  <a:pos x="321" y="487"/>
                </a:cxn>
                <a:cxn ang="0">
                  <a:pos x="338" y="483"/>
                </a:cxn>
                <a:cxn ang="0">
                  <a:pos x="376" y="480"/>
                </a:cxn>
                <a:cxn ang="0">
                  <a:pos x="393" y="473"/>
                </a:cxn>
                <a:cxn ang="0">
                  <a:pos x="427" y="479"/>
                </a:cxn>
                <a:cxn ang="0">
                  <a:pos x="445" y="490"/>
                </a:cxn>
                <a:cxn ang="0">
                  <a:pos x="477" y="503"/>
                </a:cxn>
                <a:cxn ang="0">
                  <a:pos x="477" y="486"/>
                </a:cxn>
                <a:cxn ang="0">
                  <a:pos x="474" y="462"/>
                </a:cxn>
                <a:cxn ang="0">
                  <a:pos x="500" y="424"/>
                </a:cxn>
                <a:cxn ang="0">
                  <a:pos x="551" y="390"/>
                </a:cxn>
                <a:cxn ang="0">
                  <a:pos x="545" y="359"/>
                </a:cxn>
              </a:cxnLst>
              <a:rect l="0" t="0" r="r" b="b"/>
              <a:pathLst>
                <a:path w="557" h="505">
                  <a:moveTo>
                    <a:pt x="552" y="381"/>
                  </a:moveTo>
                  <a:cubicBezTo>
                    <a:pt x="552" y="381"/>
                    <a:pt x="552" y="382"/>
                    <a:pt x="552" y="382"/>
                  </a:cubicBezTo>
                  <a:cubicBezTo>
                    <a:pt x="552" y="382"/>
                    <a:pt x="552" y="381"/>
                    <a:pt x="552" y="381"/>
                  </a:cubicBezTo>
                  <a:moveTo>
                    <a:pt x="549" y="385"/>
                  </a:moveTo>
                  <a:cubicBezTo>
                    <a:pt x="550" y="385"/>
                    <a:pt x="550" y="385"/>
                    <a:pt x="550" y="385"/>
                  </a:cubicBezTo>
                  <a:cubicBezTo>
                    <a:pt x="550" y="385"/>
                    <a:pt x="550" y="385"/>
                    <a:pt x="550" y="385"/>
                  </a:cubicBezTo>
                  <a:lnTo>
                    <a:pt x="549" y="385"/>
                  </a:lnTo>
                  <a:close/>
                  <a:moveTo>
                    <a:pt x="557" y="352"/>
                  </a:moveTo>
                  <a:cubicBezTo>
                    <a:pt x="556" y="350"/>
                    <a:pt x="556" y="351"/>
                    <a:pt x="555" y="350"/>
                  </a:cubicBezTo>
                  <a:cubicBezTo>
                    <a:pt x="554" y="348"/>
                    <a:pt x="554" y="346"/>
                    <a:pt x="554" y="344"/>
                  </a:cubicBezTo>
                  <a:cubicBezTo>
                    <a:pt x="552" y="342"/>
                    <a:pt x="550" y="339"/>
                    <a:pt x="548" y="336"/>
                  </a:cubicBezTo>
                  <a:cubicBezTo>
                    <a:pt x="548" y="335"/>
                    <a:pt x="547" y="332"/>
                    <a:pt x="546" y="331"/>
                  </a:cubicBezTo>
                  <a:cubicBezTo>
                    <a:pt x="546" y="331"/>
                    <a:pt x="545" y="331"/>
                    <a:pt x="544" y="331"/>
                  </a:cubicBezTo>
                  <a:cubicBezTo>
                    <a:pt x="543" y="331"/>
                    <a:pt x="543" y="330"/>
                    <a:pt x="543" y="329"/>
                  </a:cubicBezTo>
                  <a:cubicBezTo>
                    <a:pt x="543" y="329"/>
                    <a:pt x="543" y="328"/>
                    <a:pt x="543" y="328"/>
                  </a:cubicBezTo>
                  <a:cubicBezTo>
                    <a:pt x="542" y="327"/>
                    <a:pt x="542" y="327"/>
                    <a:pt x="542" y="326"/>
                  </a:cubicBezTo>
                  <a:cubicBezTo>
                    <a:pt x="541" y="324"/>
                    <a:pt x="540" y="323"/>
                    <a:pt x="540" y="321"/>
                  </a:cubicBezTo>
                  <a:cubicBezTo>
                    <a:pt x="538" y="317"/>
                    <a:pt x="536" y="314"/>
                    <a:pt x="535" y="310"/>
                  </a:cubicBezTo>
                  <a:cubicBezTo>
                    <a:pt x="534" y="307"/>
                    <a:pt x="533" y="304"/>
                    <a:pt x="533" y="301"/>
                  </a:cubicBezTo>
                  <a:cubicBezTo>
                    <a:pt x="533" y="299"/>
                    <a:pt x="533" y="298"/>
                    <a:pt x="533" y="296"/>
                  </a:cubicBezTo>
                  <a:cubicBezTo>
                    <a:pt x="532" y="294"/>
                    <a:pt x="532" y="291"/>
                    <a:pt x="531" y="290"/>
                  </a:cubicBezTo>
                  <a:cubicBezTo>
                    <a:pt x="530" y="288"/>
                    <a:pt x="529" y="290"/>
                    <a:pt x="527" y="289"/>
                  </a:cubicBezTo>
                  <a:cubicBezTo>
                    <a:pt x="524" y="288"/>
                    <a:pt x="525" y="285"/>
                    <a:pt x="525" y="282"/>
                  </a:cubicBezTo>
                  <a:cubicBezTo>
                    <a:pt x="525" y="280"/>
                    <a:pt x="525" y="278"/>
                    <a:pt x="525" y="276"/>
                  </a:cubicBezTo>
                  <a:cubicBezTo>
                    <a:pt x="526" y="274"/>
                    <a:pt x="527" y="274"/>
                    <a:pt x="528" y="272"/>
                  </a:cubicBezTo>
                  <a:cubicBezTo>
                    <a:pt x="528" y="271"/>
                    <a:pt x="528" y="269"/>
                    <a:pt x="528" y="268"/>
                  </a:cubicBezTo>
                  <a:cubicBezTo>
                    <a:pt x="529" y="266"/>
                    <a:pt x="529" y="266"/>
                    <a:pt x="530" y="264"/>
                  </a:cubicBezTo>
                  <a:cubicBezTo>
                    <a:pt x="531" y="262"/>
                    <a:pt x="532" y="260"/>
                    <a:pt x="533" y="257"/>
                  </a:cubicBezTo>
                  <a:cubicBezTo>
                    <a:pt x="533" y="255"/>
                    <a:pt x="532" y="254"/>
                    <a:pt x="534" y="253"/>
                  </a:cubicBezTo>
                  <a:cubicBezTo>
                    <a:pt x="534" y="252"/>
                    <a:pt x="535" y="253"/>
                    <a:pt x="535" y="252"/>
                  </a:cubicBezTo>
                  <a:cubicBezTo>
                    <a:pt x="535" y="251"/>
                    <a:pt x="535" y="249"/>
                    <a:pt x="535" y="249"/>
                  </a:cubicBezTo>
                  <a:cubicBezTo>
                    <a:pt x="535" y="247"/>
                    <a:pt x="534" y="247"/>
                    <a:pt x="533" y="245"/>
                  </a:cubicBezTo>
                  <a:cubicBezTo>
                    <a:pt x="532" y="244"/>
                    <a:pt x="531" y="243"/>
                    <a:pt x="530" y="242"/>
                  </a:cubicBezTo>
                  <a:cubicBezTo>
                    <a:pt x="528" y="240"/>
                    <a:pt x="528" y="240"/>
                    <a:pt x="526" y="240"/>
                  </a:cubicBezTo>
                  <a:cubicBezTo>
                    <a:pt x="524" y="239"/>
                    <a:pt x="523" y="237"/>
                    <a:pt x="522" y="235"/>
                  </a:cubicBezTo>
                  <a:cubicBezTo>
                    <a:pt x="520" y="232"/>
                    <a:pt x="520" y="231"/>
                    <a:pt x="516" y="232"/>
                  </a:cubicBezTo>
                  <a:cubicBezTo>
                    <a:pt x="512" y="232"/>
                    <a:pt x="513" y="227"/>
                    <a:pt x="514" y="224"/>
                  </a:cubicBezTo>
                  <a:cubicBezTo>
                    <a:pt x="515" y="223"/>
                    <a:pt x="515" y="221"/>
                    <a:pt x="515" y="219"/>
                  </a:cubicBezTo>
                  <a:cubicBezTo>
                    <a:pt x="516" y="218"/>
                    <a:pt x="518" y="217"/>
                    <a:pt x="520" y="216"/>
                  </a:cubicBezTo>
                  <a:cubicBezTo>
                    <a:pt x="523" y="214"/>
                    <a:pt x="526" y="213"/>
                    <a:pt x="528" y="210"/>
                  </a:cubicBezTo>
                  <a:cubicBezTo>
                    <a:pt x="530" y="209"/>
                    <a:pt x="529" y="210"/>
                    <a:pt x="530" y="208"/>
                  </a:cubicBezTo>
                  <a:cubicBezTo>
                    <a:pt x="531" y="206"/>
                    <a:pt x="531" y="205"/>
                    <a:pt x="532" y="203"/>
                  </a:cubicBezTo>
                  <a:cubicBezTo>
                    <a:pt x="532" y="203"/>
                    <a:pt x="532" y="201"/>
                    <a:pt x="533" y="201"/>
                  </a:cubicBezTo>
                  <a:cubicBezTo>
                    <a:pt x="533" y="200"/>
                    <a:pt x="534" y="200"/>
                    <a:pt x="535" y="199"/>
                  </a:cubicBezTo>
                  <a:cubicBezTo>
                    <a:pt x="536" y="198"/>
                    <a:pt x="537" y="197"/>
                    <a:pt x="539" y="196"/>
                  </a:cubicBezTo>
                  <a:cubicBezTo>
                    <a:pt x="542" y="195"/>
                    <a:pt x="544" y="196"/>
                    <a:pt x="547" y="196"/>
                  </a:cubicBezTo>
                  <a:cubicBezTo>
                    <a:pt x="550" y="195"/>
                    <a:pt x="549" y="195"/>
                    <a:pt x="550" y="193"/>
                  </a:cubicBezTo>
                  <a:cubicBezTo>
                    <a:pt x="551" y="192"/>
                    <a:pt x="552" y="190"/>
                    <a:pt x="552" y="188"/>
                  </a:cubicBezTo>
                  <a:cubicBezTo>
                    <a:pt x="552" y="187"/>
                    <a:pt x="552" y="185"/>
                    <a:pt x="552" y="184"/>
                  </a:cubicBezTo>
                  <a:cubicBezTo>
                    <a:pt x="553" y="183"/>
                    <a:pt x="554" y="182"/>
                    <a:pt x="554" y="181"/>
                  </a:cubicBezTo>
                  <a:cubicBezTo>
                    <a:pt x="555" y="179"/>
                    <a:pt x="555" y="178"/>
                    <a:pt x="555" y="176"/>
                  </a:cubicBezTo>
                  <a:cubicBezTo>
                    <a:pt x="555" y="174"/>
                    <a:pt x="555" y="172"/>
                    <a:pt x="555" y="170"/>
                  </a:cubicBezTo>
                  <a:cubicBezTo>
                    <a:pt x="555" y="168"/>
                    <a:pt x="556" y="164"/>
                    <a:pt x="552" y="165"/>
                  </a:cubicBezTo>
                  <a:cubicBezTo>
                    <a:pt x="551" y="165"/>
                    <a:pt x="551" y="167"/>
                    <a:pt x="550" y="166"/>
                  </a:cubicBezTo>
                  <a:cubicBezTo>
                    <a:pt x="549" y="166"/>
                    <a:pt x="549" y="165"/>
                    <a:pt x="548" y="165"/>
                  </a:cubicBezTo>
                  <a:cubicBezTo>
                    <a:pt x="547" y="163"/>
                    <a:pt x="547" y="163"/>
                    <a:pt x="546" y="161"/>
                  </a:cubicBezTo>
                  <a:cubicBezTo>
                    <a:pt x="546" y="159"/>
                    <a:pt x="547" y="156"/>
                    <a:pt x="547" y="154"/>
                  </a:cubicBezTo>
                  <a:cubicBezTo>
                    <a:pt x="546" y="153"/>
                    <a:pt x="545" y="153"/>
                    <a:pt x="545" y="151"/>
                  </a:cubicBezTo>
                  <a:cubicBezTo>
                    <a:pt x="543" y="149"/>
                    <a:pt x="542" y="145"/>
                    <a:pt x="540" y="142"/>
                  </a:cubicBezTo>
                  <a:cubicBezTo>
                    <a:pt x="538" y="136"/>
                    <a:pt x="537" y="131"/>
                    <a:pt x="534" y="125"/>
                  </a:cubicBezTo>
                  <a:cubicBezTo>
                    <a:pt x="532" y="120"/>
                    <a:pt x="529" y="116"/>
                    <a:pt x="527" y="111"/>
                  </a:cubicBezTo>
                  <a:cubicBezTo>
                    <a:pt x="526" y="108"/>
                    <a:pt x="523" y="106"/>
                    <a:pt x="523" y="102"/>
                  </a:cubicBezTo>
                  <a:cubicBezTo>
                    <a:pt x="523" y="99"/>
                    <a:pt x="523" y="99"/>
                    <a:pt x="524" y="97"/>
                  </a:cubicBezTo>
                  <a:cubicBezTo>
                    <a:pt x="525" y="95"/>
                    <a:pt x="526" y="94"/>
                    <a:pt x="526" y="92"/>
                  </a:cubicBezTo>
                  <a:cubicBezTo>
                    <a:pt x="525" y="88"/>
                    <a:pt x="521" y="85"/>
                    <a:pt x="521" y="81"/>
                  </a:cubicBezTo>
                  <a:cubicBezTo>
                    <a:pt x="520" y="80"/>
                    <a:pt x="521" y="78"/>
                    <a:pt x="521" y="77"/>
                  </a:cubicBezTo>
                  <a:cubicBezTo>
                    <a:pt x="521" y="77"/>
                    <a:pt x="520" y="76"/>
                    <a:pt x="521" y="75"/>
                  </a:cubicBezTo>
                  <a:cubicBezTo>
                    <a:pt x="521" y="74"/>
                    <a:pt x="522" y="75"/>
                    <a:pt x="522" y="74"/>
                  </a:cubicBezTo>
                  <a:cubicBezTo>
                    <a:pt x="523" y="72"/>
                    <a:pt x="523" y="67"/>
                    <a:pt x="522" y="65"/>
                  </a:cubicBezTo>
                  <a:cubicBezTo>
                    <a:pt x="521" y="63"/>
                    <a:pt x="519" y="62"/>
                    <a:pt x="518" y="61"/>
                  </a:cubicBezTo>
                  <a:cubicBezTo>
                    <a:pt x="518" y="60"/>
                    <a:pt x="516" y="59"/>
                    <a:pt x="516" y="57"/>
                  </a:cubicBezTo>
                  <a:cubicBezTo>
                    <a:pt x="516" y="56"/>
                    <a:pt x="516" y="55"/>
                    <a:pt x="516" y="54"/>
                  </a:cubicBezTo>
                  <a:cubicBezTo>
                    <a:pt x="515" y="54"/>
                    <a:pt x="513" y="52"/>
                    <a:pt x="512" y="51"/>
                  </a:cubicBezTo>
                  <a:cubicBezTo>
                    <a:pt x="508" y="49"/>
                    <a:pt x="504" y="50"/>
                    <a:pt x="500" y="49"/>
                  </a:cubicBezTo>
                  <a:cubicBezTo>
                    <a:pt x="495" y="48"/>
                    <a:pt x="491" y="45"/>
                    <a:pt x="486" y="43"/>
                  </a:cubicBezTo>
                  <a:cubicBezTo>
                    <a:pt x="484" y="43"/>
                    <a:pt x="482" y="42"/>
                    <a:pt x="480" y="42"/>
                  </a:cubicBezTo>
                  <a:cubicBezTo>
                    <a:pt x="478" y="42"/>
                    <a:pt x="475" y="42"/>
                    <a:pt x="473" y="42"/>
                  </a:cubicBezTo>
                  <a:cubicBezTo>
                    <a:pt x="466" y="42"/>
                    <a:pt x="460" y="42"/>
                    <a:pt x="453" y="42"/>
                  </a:cubicBezTo>
                  <a:cubicBezTo>
                    <a:pt x="445" y="42"/>
                    <a:pt x="436" y="41"/>
                    <a:pt x="428" y="41"/>
                  </a:cubicBezTo>
                  <a:cubicBezTo>
                    <a:pt x="416" y="41"/>
                    <a:pt x="404" y="42"/>
                    <a:pt x="392" y="41"/>
                  </a:cubicBezTo>
                  <a:cubicBezTo>
                    <a:pt x="375" y="41"/>
                    <a:pt x="359" y="40"/>
                    <a:pt x="343" y="39"/>
                  </a:cubicBezTo>
                  <a:cubicBezTo>
                    <a:pt x="336" y="38"/>
                    <a:pt x="329" y="37"/>
                    <a:pt x="322" y="36"/>
                  </a:cubicBezTo>
                  <a:cubicBezTo>
                    <a:pt x="321" y="35"/>
                    <a:pt x="320" y="35"/>
                    <a:pt x="319" y="35"/>
                  </a:cubicBezTo>
                  <a:cubicBezTo>
                    <a:pt x="319" y="37"/>
                    <a:pt x="317" y="38"/>
                    <a:pt x="315" y="39"/>
                  </a:cubicBezTo>
                  <a:cubicBezTo>
                    <a:pt x="314" y="41"/>
                    <a:pt x="310" y="41"/>
                    <a:pt x="309" y="43"/>
                  </a:cubicBezTo>
                  <a:cubicBezTo>
                    <a:pt x="308" y="45"/>
                    <a:pt x="309" y="46"/>
                    <a:pt x="307" y="48"/>
                  </a:cubicBezTo>
                  <a:cubicBezTo>
                    <a:pt x="306" y="49"/>
                    <a:pt x="303" y="48"/>
                    <a:pt x="301" y="48"/>
                  </a:cubicBezTo>
                  <a:cubicBezTo>
                    <a:pt x="298" y="49"/>
                    <a:pt x="295" y="51"/>
                    <a:pt x="292" y="50"/>
                  </a:cubicBezTo>
                  <a:cubicBezTo>
                    <a:pt x="292" y="49"/>
                    <a:pt x="292" y="48"/>
                    <a:pt x="292" y="47"/>
                  </a:cubicBezTo>
                  <a:cubicBezTo>
                    <a:pt x="293" y="45"/>
                    <a:pt x="296" y="43"/>
                    <a:pt x="296" y="42"/>
                  </a:cubicBezTo>
                  <a:cubicBezTo>
                    <a:pt x="296" y="40"/>
                    <a:pt x="295" y="39"/>
                    <a:pt x="293" y="41"/>
                  </a:cubicBezTo>
                  <a:cubicBezTo>
                    <a:pt x="292" y="41"/>
                    <a:pt x="292" y="44"/>
                    <a:pt x="291" y="44"/>
                  </a:cubicBezTo>
                  <a:cubicBezTo>
                    <a:pt x="290" y="45"/>
                    <a:pt x="289" y="43"/>
                    <a:pt x="287" y="43"/>
                  </a:cubicBezTo>
                  <a:cubicBezTo>
                    <a:pt x="286" y="43"/>
                    <a:pt x="283" y="44"/>
                    <a:pt x="282" y="44"/>
                  </a:cubicBezTo>
                  <a:cubicBezTo>
                    <a:pt x="280" y="44"/>
                    <a:pt x="269" y="46"/>
                    <a:pt x="253" y="35"/>
                  </a:cubicBezTo>
                  <a:cubicBezTo>
                    <a:pt x="252" y="27"/>
                    <a:pt x="252" y="27"/>
                    <a:pt x="252" y="27"/>
                  </a:cubicBezTo>
                  <a:cubicBezTo>
                    <a:pt x="253" y="20"/>
                    <a:pt x="246" y="10"/>
                    <a:pt x="245" y="7"/>
                  </a:cubicBezTo>
                  <a:cubicBezTo>
                    <a:pt x="245" y="5"/>
                    <a:pt x="243" y="3"/>
                    <a:pt x="243" y="1"/>
                  </a:cubicBezTo>
                  <a:cubicBezTo>
                    <a:pt x="237" y="0"/>
                    <a:pt x="230" y="1"/>
                    <a:pt x="225" y="1"/>
                  </a:cubicBezTo>
                  <a:cubicBezTo>
                    <a:pt x="220" y="1"/>
                    <a:pt x="214" y="1"/>
                    <a:pt x="210" y="1"/>
                  </a:cubicBezTo>
                  <a:cubicBezTo>
                    <a:pt x="208" y="1"/>
                    <a:pt x="206" y="1"/>
                    <a:pt x="205" y="2"/>
                  </a:cubicBezTo>
                  <a:cubicBezTo>
                    <a:pt x="202" y="2"/>
                    <a:pt x="201" y="4"/>
                    <a:pt x="199" y="5"/>
                  </a:cubicBezTo>
                  <a:cubicBezTo>
                    <a:pt x="196" y="8"/>
                    <a:pt x="193" y="9"/>
                    <a:pt x="192" y="13"/>
                  </a:cubicBezTo>
                  <a:cubicBezTo>
                    <a:pt x="191" y="13"/>
                    <a:pt x="190" y="13"/>
                    <a:pt x="189" y="13"/>
                  </a:cubicBezTo>
                  <a:cubicBezTo>
                    <a:pt x="188" y="12"/>
                    <a:pt x="187" y="10"/>
                    <a:pt x="187" y="10"/>
                  </a:cubicBezTo>
                  <a:cubicBezTo>
                    <a:pt x="184" y="8"/>
                    <a:pt x="181" y="11"/>
                    <a:pt x="178" y="12"/>
                  </a:cubicBezTo>
                  <a:cubicBezTo>
                    <a:pt x="178" y="12"/>
                    <a:pt x="176" y="12"/>
                    <a:pt x="176" y="12"/>
                  </a:cubicBezTo>
                  <a:cubicBezTo>
                    <a:pt x="174" y="13"/>
                    <a:pt x="174" y="16"/>
                    <a:pt x="172" y="16"/>
                  </a:cubicBezTo>
                  <a:cubicBezTo>
                    <a:pt x="171" y="17"/>
                    <a:pt x="168" y="18"/>
                    <a:pt x="166" y="17"/>
                  </a:cubicBezTo>
                  <a:cubicBezTo>
                    <a:pt x="164" y="17"/>
                    <a:pt x="164" y="16"/>
                    <a:pt x="163" y="15"/>
                  </a:cubicBezTo>
                  <a:cubicBezTo>
                    <a:pt x="162" y="14"/>
                    <a:pt x="157" y="14"/>
                    <a:pt x="156" y="15"/>
                  </a:cubicBezTo>
                  <a:cubicBezTo>
                    <a:pt x="155" y="15"/>
                    <a:pt x="156" y="17"/>
                    <a:pt x="156" y="17"/>
                  </a:cubicBezTo>
                  <a:cubicBezTo>
                    <a:pt x="156" y="18"/>
                    <a:pt x="155" y="18"/>
                    <a:pt x="155" y="19"/>
                  </a:cubicBezTo>
                  <a:cubicBezTo>
                    <a:pt x="152" y="21"/>
                    <a:pt x="148" y="21"/>
                    <a:pt x="145" y="24"/>
                  </a:cubicBezTo>
                  <a:cubicBezTo>
                    <a:pt x="144" y="24"/>
                    <a:pt x="143" y="26"/>
                    <a:pt x="143" y="27"/>
                  </a:cubicBezTo>
                  <a:cubicBezTo>
                    <a:pt x="141" y="28"/>
                    <a:pt x="139" y="30"/>
                    <a:pt x="137" y="32"/>
                  </a:cubicBezTo>
                  <a:cubicBezTo>
                    <a:pt x="135" y="34"/>
                    <a:pt x="135" y="37"/>
                    <a:pt x="133" y="40"/>
                  </a:cubicBezTo>
                  <a:cubicBezTo>
                    <a:pt x="131" y="43"/>
                    <a:pt x="129" y="47"/>
                    <a:pt x="125" y="47"/>
                  </a:cubicBezTo>
                  <a:cubicBezTo>
                    <a:pt x="121" y="47"/>
                    <a:pt x="117" y="47"/>
                    <a:pt x="114" y="50"/>
                  </a:cubicBezTo>
                  <a:cubicBezTo>
                    <a:pt x="113" y="50"/>
                    <a:pt x="113" y="51"/>
                    <a:pt x="112" y="51"/>
                  </a:cubicBezTo>
                  <a:cubicBezTo>
                    <a:pt x="109" y="53"/>
                    <a:pt x="105" y="53"/>
                    <a:pt x="102" y="54"/>
                  </a:cubicBezTo>
                  <a:cubicBezTo>
                    <a:pt x="101" y="54"/>
                    <a:pt x="101" y="54"/>
                    <a:pt x="100" y="55"/>
                  </a:cubicBezTo>
                  <a:cubicBezTo>
                    <a:pt x="100" y="56"/>
                    <a:pt x="100" y="57"/>
                    <a:pt x="100" y="57"/>
                  </a:cubicBezTo>
                  <a:cubicBezTo>
                    <a:pt x="99" y="58"/>
                    <a:pt x="98" y="57"/>
                    <a:pt x="97" y="58"/>
                  </a:cubicBezTo>
                  <a:cubicBezTo>
                    <a:pt x="95" y="58"/>
                    <a:pt x="95" y="59"/>
                    <a:pt x="93" y="59"/>
                  </a:cubicBezTo>
                  <a:cubicBezTo>
                    <a:pt x="88" y="62"/>
                    <a:pt x="83" y="63"/>
                    <a:pt x="77" y="63"/>
                  </a:cubicBezTo>
                  <a:cubicBezTo>
                    <a:pt x="72" y="63"/>
                    <a:pt x="69" y="63"/>
                    <a:pt x="65" y="65"/>
                  </a:cubicBezTo>
                  <a:cubicBezTo>
                    <a:pt x="61" y="67"/>
                    <a:pt x="57" y="69"/>
                    <a:pt x="54" y="71"/>
                  </a:cubicBezTo>
                  <a:cubicBezTo>
                    <a:pt x="50" y="73"/>
                    <a:pt x="46" y="74"/>
                    <a:pt x="43" y="76"/>
                  </a:cubicBezTo>
                  <a:cubicBezTo>
                    <a:pt x="46" y="75"/>
                    <a:pt x="46" y="70"/>
                    <a:pt x="48" y="69"/>
                  </a:cubicBezTo>
                  <a:cubicBezTo>
                    <a:pt x="45" y="68"/>
                    <a:pt x="43" y="68"/>
                    <a:pt x="40" y="70"/>
                  </a:cubicBezTo>
                  <a:cubicBezTo>
                    <a:pt x="39" y="70"/>
                    <a:pt x="38" y="71"/>
                    <a:pt x="38" y="71"/>
                  </a:cubicBezTo>
                  <a:cubicBezTo>
                    <a:pt x="37" y="72"/>
                    <a:pt x="36" y="71"/>
                    <a:pt x="36" y="71"/>
                  </a:cubicBezTo>
                  <a:cubicBezTo>
                    <a:pt x="34" y="72"/>
                    <a:pt x="31" y="72"/>
                    <a:pt x="29" y="73"/>
                  </a:cubicBezTo>
                  <a:cubicBezTo>
                    <a:pt x="29" y="73"/>
                    <a:pt x="28" y="74"/>
                    <a:pt x="27" y="74"/>
                  </a:cubicBezTo>
                  <a:cubicBezTo>
                    <a:pt x="25" y="75"/>
                    <a:pt x="21" y="76"/>
                    <a:pt x="18" y="77"/>
                  </a:cubicBezTo>
                  <a:cubicBezTo>
                    <a:pt x="18" y="77"/>
                    <a:pt x="18" y="78"/>
                    <a:pt x="19" y="78"/>
                  </a:cubicBezTo>
                  <a:cubicBezTo>
                    <a:pt x="19" y="79"/>
                    <a:pt x="20" y="79"/>
                    <a:pt x="20" y="80"/>
                  </a:cubicBezTo>
                  <a:cubicBezTo>
                    <a:pt x="19" y="80"/>
                    <a:pt x="18" y="80"/>
                    <a:pt x="17" y="80"/>
                  </a:cubicBezTo>
                  <a:cubicBezTo>
                    <a:pt x="16" y="80"/>
                    <a:pt x="15" y="80"/>
                    <a:pt x="14" y="81"/>
                  </a:cubicBezTo>
                  <a:cubicBezTo>
                    <a:pt x="12" y="81"/>
                    <a:pt x="11" y="82"/>
                    <a:pt x="9" y="82"/>
                  </a:cubicBezTo>
                  <a:cubicBezTo>
                    <a:pt x="6" y="82"/>
                    <a:pt x="3" y="81"/>
                    <a:pt x="0" y="83"/>
                  </a:cubicBezTo>
                  <a:cubicBezTo>
                    <a:pt x="0" y="84"/>
                    <a:pt x="1" y="85"/>
                    <a:pt x="1" y="85"/>
                  </a:cubicBezTo>
                  <a:cubicBezTo>
                    <a:pt x="1" y="86"/>
                    <a:pt x="1" y="87"/>
                    <a:pt x="1" y="87"/>
                  </a:cubicBezTo>
                  <a:cubicBezTo>
                    <a:pt x="2" y="88"/>
                    <a:pt x="5" y="89"/>
                    <a:pt x="7" y="90"/>
                  </a:cubicBezTo>
                  <a:cubicBezTo>
                    <a:pt x="8" y="91"/>
                    <a:pt x="9" y="92"/>
                    <a:pt x="10" y="93"/>
                  </a:cubicBezTo>
                  <a:cubicBezTo>
                    <a:pt x="11" y="93"/>
                    <a:pt x="14" y="94"/>
                    <a:pt x="16" y="93"/>
                  </a:cubicBezTo>
                  <a:cubicBezTo>
                    <a:pt x="18" y="93"/>
                    <a:pt x="20" y="90"/>
                    <a:pt x="21" y="89"/>
                  </a:cubicBezTo>
                  <a:cubicBezTo>
                    <a:pt x="22" y="88"/>
                    <a:pt x="23" y="93"/>
                    <a:pt x="23" y="94"/>
                  </a:cubicBezTo>
                  <a:cubicBezTo>
                    <a:pt x="23" y="96"/>
                    <a:pt x="22" y="99"/>
                    <a:pt x="23" y="101"/>
                  </a:cubicBezTo>
                  <a:cubicBezTo>
                    <a:pt x="23" y="103"/>
                    <a:pt x="24" y="106"/>
                    <a:pt x="24" y="108"/>
                  </a:cubicBezTo>
                  <a:cubicBezTo>
                    <a:pt x="26" y="113"/>
                    <a:pt x="27" y="117"/>
                    <a:pt x="29" y="122"/>
                  </a:cubicBezTo>
                  <a:cubicBezTo>
                    <a:pt x="30" y="124"/>
                    <a:pt x="32" y="127"/>
                    <a:pt x="33" y="130"/>
                  </a:cubicBezTo>
                  <a:cubicBezTo>
                    <a:pt x="34" y="132"/>
                    <a:pt x="33" y="136"/>
                    <a:pt x="33" y="138"/>
                  </a:cubicBezTo>
                  <a:cubicBezTo>
                    <a:pt x="33" y="141"/>
                    <a:pt x="33" y="143"/>
                    <a:pt x="32" y="145"/>
                  </a:cubicBezTo>
                  <a:cubicBezTo>
                    <a:pt x="31" y="148"/>
                    <a:pt x="30" y="149"/>
                    <a:pt x="28" y="151"/>
                  </a:cubicBezTo>
                  <a:cubicBezTo>
                    <a:pt x="27" y="152"/>
                    <a:pt x="26" y="155"/>
                    <a:pt x="25" y="156"/>
                  </a:cubicBezTo>
                  <a:cubicBezTo>
                    <a:pt x="25" y="156"/>
                    <a:pt x="24" y="156"/>
                    <a:pt x="23" y="157"/>
                  </a:cubicBezTo>
                  <a:cubicBezTo>
                    <a:pt x="23" y="158"/>
                    <a:pt x="22" y="159"/>
                    <a:pt x="22" y="160"/>
                  </a:cubicBezTo>
                  <a:cubicBezTo>
                    <a:pt x="21" y="162"/>
                    <a:pt x="20" y="163"/>
                    <a:pt x="19" y="164"/>
                  </a:cubicBezTo>
                  <a:cubicBezTo>
                    <a:pt x="18" y="166"/>
                    <a:pt x="17" y="168"/>
                    <a:pt x="16" y="170"/>
                  </a:cubicBezTo>
                  <a:cubicBezTo>
                    <a:pt x="16" y="170"/>
                    <a:pt x="16" y="171"/>
                    <a:pt x="16" y="171"/>
                  </a:cubicBezTo>
                  <a:cubicBezTo>
                    <a:pt x="16" y="171"/>
                    <a:pt x="15" y="172"/>
                    <a:pt x="15" y="172"/>
                  </a:cubicBezTo>
                  <a:cubicBezTo>
                    <a:pt x="15" y="174"/>
                    <a:pt x="17" y="174"/>
                    <a:pt x="17" y="175"/>
                  </a:cubicBezTo>
                  <a:cubicBezTo>
                    <a:pt x="19" y="176"/>
                    <a:pt x="20" y="177"/>
                    <a:pt x="21" y="178"/>
                  </a:cubicBezTo>
                  <a:cubicBezTo>
                    <a:pt x="22" y="180"/>
                    <a:pt x="23" y="181"/>
                    <a:pt x="25" y="182"/>
                  </a:cubicBezTo>
                  <a:cubicBezTo>
                    <a:pt x="26" y="183"/>
                    <a:pt x="27" y="183"/>
                    <a:pt x="28" y="184"/>
                  </a:cubicBezTo>
                  <a:cubicBezTo>
                    <a:pt x="29" y="185"/>
                    <a:pt x="30" y="185"/>
                    <a:pt x="31" y="187"/>
                  </a:cubicBezTo>
                  <a:cubicBezTo>
                    <a:pt x="33" y="188"/>
                    <a:pt x="33" y="190"/>
                    <a:pt x="34" y="192"/>
                  </a:cubicBezTo>
                  <a:cubicBezTo>
                    <a:pt x="34" y="192"/>
                    <a:pt x="34" y="193"/>
                    <a:pt x="34" y="193"/>
                  </a:cubicBezTo>
                  <a:cubicBezTo>
                    <a:pt x="36" y="196"/>
                    <a:pt x="40" y="196"/>
                    <a:pt x="41" y="199"/>
                  </a:cubicBezTo>
                  <a:cubicBezTo>
                    <a:pt x="41" y="200"/>
                    <a:pt x="40" y="202"/>
                    <a:pt x="40" y="203"/>
                  </a:cubicBezTo>
                  <a:cubicBezTo>
                    <a:pt x="40" y="204"/>
                    <a:pt x="40" y="205"/>
                    <a:pt x="39" y="206"/>
                  </a:cubicBezTo>
                  <a:cubicBezTo>
                    <a:pt x="39" y="208"/>
                    <a:pt x="38" y="208"/>
                    <a:pt x="37" y="210"/>
                  </a:cubicBezTo>
                  <a:cubicBezTo>
                    <a:pt x="36" y="211"/>
                    <a:pt x="36" y="210"/>
                    <a:pt x="37" y="212"/>
                  </a:cubicBezTo>
                  <a:cubicBezTo>
                    <a:pt x="37" y="214"/>
                    <a:pt x="37" y="215"/>
                    <a:pt x="37" y="217"/>
                  </a:cubicBezTo>
                  <a:cubicBezTo>
                    <a:pt x="37" y="218"/>
                    <a:pt x="38" y="221"/>
                    <a:pt x="38" y="222"/>
                  </a:cubicBezTo>
                  <a:cubicBezTo>
                    <a:pt x="39" y="223"/>
                    <a:pt x="39" y="223"/>
                    <a:pt x="39" y="223"/>
                  </a:cubicBezTo>
                  <a:cubicBezTo>
                    <a:pt x="40" y="223"/>
                    <a:pt x="40" y="224"/>
                    <a:pt x="40" y="224"/>
                  </a:cubicBezTo>
                  <a:cubicBezTo>
                    <a:pt x="40" y="224"/>
                    <a:pt x="41" y="224"/>
                    <a:pt x="42" y="225"/>
                  </a:cubicBezTo>
                  <a:cubicBezTo>
                    <a:pt x="42" y="225"/>
                    <a:pt x="42" y="227"/>
                    <a:pt x="42" y="227"/>
                  </a:cubicBezTo>
                  <a:cubicBezTo>
                    <a:pt x="42" y="229"/>
                    <a:pt x="43" y="230"/>
                    <a:pt x="43" y="231"/>
                  </a:cubicBezTo>
                  <a:cubicBezTo>
                    <a:pt x="43" y="232"/>
                    <a:pt x="42" y="232"/>
                    <a:pt x="43" y="233"/>
                  </a:cubicBezTo>
                  <a:cubicBezTo>
                    <a:pt x="43" y="234"/>
                    <a:pt x="46" y="235"/>
                    <a:pt x="46" y="236"/>
                  </a:cubicBezTo>
                  <a:cubicBezTo>
                    <a:pt x="49" y="238"/>
                    <a:pt x="47" y="241"/>
                    <a:pt x="47" y="244"/>
                  </a:cubicBezTo>
                  <a:cubicBezTo>
                    <a:pt x="46" y="247"/>
                    <a:pt x="46" y="249"/>
                    <a:pt x="46" y="252"/>
                  </a:cubicBezTo>
                  <a:cubicBezTo>
                    <a:pt x="46" y="252"/>
                    <a:pt x="46" y="252"/>
                    <a:pt x="46" y="253"/>
                  </a:cubicBezTo>
                  <a:cubicBezTo>
                    <a:pt x="45" y="255"/>
                    <a:pt x="43" y="255"/>
                    <a:pt x="41" y="255"/>
                  </a:cubicBezTo>
                  <a:cubicBezTo>
                    <a:pt x="37" y="256"/>
                    <a:pt x="38" y="257"/>
                    <a:pt x="38" y="260"/>
                  </a:cubicBezTo>
                  <a:cubicBezTo>
                    <a:pt x="38" y="261"/>
                    <a:pt x="38" y="264"/>
                    <a:pt x="38" y="265"/>
                  </a:cubicBezTo>
                  <a:cubicBezTo>
                    <a:pt x="39" y="266"/>
                    <a:pt x="40" y="265"/>
                    <a:pt x="41" y="265"/>
                  </a:cubicBezTo>
                  <a:cubicBezTo>
                    <a:pt x="40" y="265"/>
                    <a:pt x="39" y="266"/>
                    <a:pt x="38" y="267"/>
                  </a:cubicBezTo>
                  <a:cubicBezTo>
                    <a:pt x="39" y="269"/>
                    <a:pt x="41" y="271"/>
                    <a:pt x="42" y="273"/>
                  </a:cubicBezTo>
                  <a:cubicBezTo>
                    <a:pt x="42" y="273"/>
                    <a:pt x="42" y="274"/>
                    <a:pt x="42" y="274"/>
                  </a:cubicBezTo>
                  <a:cubicBezTo>
                    <a:pt x="42" y="275"/>
                    <a:pt x="43" y="275"/>
                    <a:pt x="43" y="275"/>
                  </a:cubicBezTo>
                  <a:cubicBezTo>
                    <a:pt x="43" y="275"/>
                    <a:pt x="44" y="277"/>
                    <a:pt x="44" y="276"/>
                  </a:cubicBezTo>
                  <a:cubicBezTo>
                    <a:pt x="44" y="278"/>
                    <a:pt x="45" y="280"/>
                    <a:pt x="45" y="282"/>
                  </a:cubicBezTo>
                  <a:cubicBezTo>
                    <a:pt x="45" y="283"/>
                    <a:pt x="44" y="283"/>
                    <a:pt x="44" y="284"/>
                  </a:cubicBezTo>
                  <a:cubicBezTo>
                    <a:pt x="44" y="284"/>
                    <a:pt x="43" y="284"/>
                    <a:pt x="43" y="284"/>
                  </a:cubicBezTo>
                  <a:cubicBezTo>
                    <a:pt x="43" y="285"/>
                    <a:pt x="42" y="285"/>
                    <a:pt x="41" y="285"/>
                  </a:cubicBezTo>
                  <a:cubicBezTo>
                    <a:pt x="40" y="286"/>
                    <a:pt x="41" y="287"/>
                    <a:pt x="42" y="288"/>
                  </a:cubicBezTo>
                  <a:cubicBezTo>
                    <a:pt x="42" y="288"/>
                    <a:pt x="42" y="288"/>
                    <a:pt x="43" y="289"/>
                  </a:cubicBezTo>
                  <a:cubicBezTo>
                    <a:pt x="45" y="290"/>
                    <a:pt x="46" y="291"/>
                    <a:pt x="47" y="292"/>
                  </a:cubicBezTo>
                  <a:cubicBezTo>
                    <a:pt x="48" y="293"/>
                    <a:pt x="50" y="293"/>
                    <a:pt x="51" y="294"/>
                  </a:cubicBezTo>
                  <a:cubicBezTo>
                    <a:pt x="52" y="295"/>
                    <a:pt x="52" y="295"/>
                    <a:pt x="53" y="296"/>
                  </a:cubicBezTo>
                  <a:cubicBezTo>
                    <a:pt x="54" y="298"/>
                    <a:pt x="54" y="299"/>
                    <a:pt x="54" y="301"/>
                  </a:cubicBezTo>
                  <a:cubicBezTo>
                    <a:pt x="55" y="302"/>
                    <a:pt x="55" y="303"/>
                    <a:pt x="55" y="303"/>
                  </a:cubicBezTo>
                  <a:cubicBezTo>
                    <a:pt x="55" y="304"/>
                    <a:pt x="56" y="304"/>
                    <a:pt x="56" y="304"/>
                  </a:cubicBezTo>
                  <a:cubicBezTo>
                    <a:pt x="57" y="305"/>
                    <a:pt x="58" y="306"/>
                    <a:pt x="58" y="307"/>
                  </a:cubicBezTo>
                  <a:cubicBezTo>
                    <a:pt x="59" y="308"/>
                    <a:pt x="59" y="309"/>
                    <a:pt x="60" y="310"/>
                  </a:cubicBezTo>
                  <a:cubicBezTo>
                    <a:pt x="60" y="312"/>
                    <a:pt x="60" y="311"/>
                    <a:pt x="60" y="313"/>
                  </a:cubicBezTo>
                  <a:cubicBezTo>
                    <a:pt x="59" y="315"/>
                    <a:pt x="59" y="317"/>
                    <a:pt x="58" y="319"/>
                  </a:cubicBezTo>
                  <a:cubicBezTo>
                    <a:pt x="57" y="321"/>
                    <a:pt x="57" y="322"/>
                    <a:pt x="57" y="324"/>
                  </a:cubicBezTo>
                  <a:cubicBezTo>
                    <a:pt x="56" y="326"/>
                    <a:pt x="57" y="328"/>
                    <a:pt x="56" y="330"/>
                  </a:cubicBezTo>
                  <a:cubicBezTo>
                    <a:pt x="56" y="332"/>
                    <a:pt x="54" y="333"/>
                    <a:pt x="54" y="336"/>
                  </a:cubicBezTo>
                  <a:cubicBezTo>
                    <a:pt x="54" y="337"/>
                    <a:pt x="54" y="337"/>
                    <a:pt x="54" y="338"/>
                  </a:cubicBezTo>
                  <a:cubicBezTo>
                    <a:pt x="56" y="338"/>
                    <a:pt x="59" y="338"/>
                    <a:pt x="61" y="338"/>
                  </a:cubicBezTo>
                  <a:cubicBezTo>
                    <a:pt x="65" y="338"/>
                    <a:pt x="68" y="338"/>
                    <a:pt x="72" y="338"/>
                  </a:cubicBezTo>
                  <a:cubicBezTo>
                    <a:pt x="75" y="338"/>
                    <a:pt x="75" y="338"/>
                    <a:pt x="76" y="340"/>
                  </a:cubicBezTo>
                  <a:cubicBezTo>
                    <a:pt x="76" y="340"/>
                    <a:pt x="77" y="340"/>
                    <a:pt x="77" y="341"/>
                  </a:cubicBezTo>
                  <a:cubicBezTo>
                    <a:pt x="78" y="341"/>
                    <a:pt x="78" y="341"/>
                    <a:pt x="78" y="342"/>
                  </a:cubicBezTo>
                  <a:cubicBezTo>
                    <a:pt x="78" y="342"/>
                    <a:pt x="79" y="343"/>
                    <a:pt x="79" y="343"/>
                  </a:cubicBezTo>
                  <a:cubicBezTo>
                    <a:pt x="81" y="346"/>
                    <a:pt x="82" y="348"/>
                    <a:pt x="84" y="350"/>
                  </a:cubicBezTo>
                  <a:cubicBezTo>
                    <a:pt x="85" y="352"/>
                    <a:pt x="86" y="355"/>
                    <a:pt x="88" y="356"/>
                  </a:cubicBezTo>
                  <a:cubicBezTo>
                    <a:pt x="89" y="356"/>
                    <a:pt x="90" y="356"/>
                    <a:pt x="91" y="356"/>
                  </a:cubicBezTo>
                  <a:cubicBezTo>
                    <a:pt x="93" y="356"/>
                    <a:pt x="95" y="358"/>
                    <a:pt x="97" y="358"/>
                  </a:cubicBezTo>
                  <a:cubicBezTo>
                    <a:pt x="99" y="359"/>
                    <a:pt x="102" y="361"/>
                    <a:pt x="104" y="362"/>
                  </a:cubicBezTo>
                  <a:cubicBezTo>
                    <a:pt x="106" y="362"/>
                    <a:pt x="107" y="363"/>
                    <a:pt x="108" y="363"/>
                  </a:cubicBezTo>
                  <a:cubicBezTo>
                    <a:pt x="110" y="364"/>
                    <a:pt x="111" y="364"/>
                    <a:pt x="113" y="365"/>
                  </a:cubicBezTo>
                  <a:cubicBezTo>
                    <a:pt x="114" y="365"/>
                    <a:pt x="114" y="366"/>
                    <a:pt x="115" y="366"/>
                  </a:cubicBezTo>
                  <a:cubicBezTo>
                    <a:pt x="116" y="367"/>
                    <a:pt x="117" y="366"/>
                    <a:pt x="118" y="367"/>
                  </a:cubicBezTo>
                  <a:cubicBezTo>
                    <a:pt x="118" y="367"/>
                    <a:pt x="119" y="368"/>
                    <a:pt x="120" y="369"/>
                  </a:cubicBezTo>
                  <a:cubicBezTo>
                    <a:pt x="120" y="369"/>
                    <a:pt x="122" y="369"/>
                    <a:pt x="122" y="369"/>
                  </a:cubicBezTo>
                  <a:cubicBezTo>
                    <a:pt x="124" y="370"/>
                    <a:pt x="125" y="370"/>
                    <a:pt x="127" y="370"/>
                  </a:cubicBezTo>
                  <a:cubicBezTo>
                    <a:pt x="129" y="370"/>
                    <a:pt x="131" y="369"/>
                    <a:pt x="133" y="370"/>
                  </a:cubicBezTo>
                  <a:cubicBezTo>
                    <a:pt x="135" y="370"/>
                    <a:pt x="135" y="370"/>
                    <a:pt x="136" y="371"/>
                  </a:cubicBezTo>
                  <a:cubicBezTo>
                    <a:pt x="138" y="372"/>
                    <a:pt x="137" y="370"/>
                    <a:pt x="138" y="372"/>
                  </a:cubicBezTo>
                  <a:cubicBezTo>
                    <a:pt x="138" y="372"/>
                    <a:pt x="138" y="374"/>
                    <a:pt x="138" y="375"/>
                  </a:cubicBezTo>
                  <a:cubicBezTo>
                    <a:pt x="137" y="376"/>
                    <a:pt x="136" y="377"/>
                    <a:pt x="136" y="378"/>
                  </a:cubicBezTo>
                  <a:cubicBezTo>
                    <a:pt x="135" y="379"/>
                    <a:pt x="134" y="380"/>
                    <a:pt x="133" y="381"/>
                  </a:cubicBezTo>
                  <a:cubicBezTo>
                    <a:pt x="132" y="382"/>
                    <a:pt x="130" y="383"/>
                    <a:pt x="129" y="385"/>
                  </a:cubicBezTo>
                  <a:cubicBezTo>
                    <a:pt x="128" y="386"/>
                    <a:pt x="128" y="388"/>
                    <a:pt x="128" y="389"/>
                  </a:cubicBezTo>
                  <a:cubicBezTo>
                    <a:pt x="129" y="392"/>
                    <a:pt x="131" y="392"/>
                    <a:pt x="133" y="393"/>
                  </a:cubicBezTo>
                  <a:cubicBezTo>
                    <a:pt x="135" y="394"/>
                    <a:pt x="136" y="395"/>
                    <a:pt x="137" y="396"/>
                  </a:cubicBezTo>
                  <a:cubicBezTo>
                    <a:pt x="138" y="397"/>
                    <a:pt x="139" y="397"/>
                    <a:pt x="140" y="398"/>
                  </a:cubicBezTo>
                  <a:cubicBezTo>
                    <a:pt x="140" y="398"/>
                    <a:pt x="141" y="400"/>
                    <a:pt x="141" y="400"/>
                  </a:cubicBezTo>
                  <a:cubicBezTo>
                    <a:pt x="142" y="401"/>
                    <a:pt x="142" y="401"/>
                    <a:pt x="143" y="402"/>
                  </a:cubicBezTo>
                  <a:cubicBezTo>
                    <a:pt x="144" y="404"/>
                    <a:pt x="145" y="405"/>
                    <a:pt x="145" y="407"/>
                  </a:cubicBezTo>
                  <a:cubicBezTo>
                    <a:pt x="145" y="409"/>
                    <a:pt x="146" y="410"/>
                    <a:pt x="147" y="412"/>
                  </a:cubicBezTo>
                  <a:cubicBezTo>
                    <a:pt x="148" y="413"/>
                    <a:pt x="148" y="414"/>
                    <a:pt x="149" y="415"/>
                  </a:cubicBezTo>
                  <a:cubicBezTo>
                    <a:pt x="152" y="417"/>
                    <a:pt x="154" y="415"/>
                    <a:pt x="156" y="413"/>
                  </a:cubicBezTo>
                  <a:cubicBezTo>
                    <a:pt x="156" y="412"/>
                    <a:pt x="157" y="412"/>
                    <a:pt x="157" y="412"/>
                  </a:cubicBezTo>
                  <a:cubicBezTo>
                    <a:pt x="158" y="410"/>
                    <a:pt x="158" y="411"/>
                    <a:pt x="160" y="410"/>
                  </a:cubicBezTo>
                  <a:cubicBezTo>
                    <a:pt x="162" y="408"/>
                    <a:pt x="161" y="407"/>
                    <a:pt x="163" y="406"/>
                  </a:cubicBezTo>
                  <a:cubicBezTo>
                    <a:pt x="164" y="405"/>
                    <a:pt x="165" y="405"/>
                    <a:pt x="166" y="405"/>
                  </a:cubicBezTo>
                  <a:cubicBezTo>
                    <a:pt x="167" y="404"/>
                    <a:pt x="169" y="403"/>
                    <a:pt x="171" y="403"/>
                  </a:cubicBezTo>
                  <a:cubicBezTo>
                    <a:pt x="173" y="402"/>
                    <a:pt x="174" y="402"/>
                    <a:pt x="174" y="400"/>
                  </a:cubicBezTo>
                  <a:cubicBezTo>
                    <a:pt x="173" y="397"/>
                    <a:pt x="171" y="397"/>
                    <a:pt x="169" y="395"/>
                  </a:cubicBezTo>
                  <a:cubicBezTo>
                    <a:pt x="168" y="394"/>
                    <a:pt x="168" y="394"/>
                    <a:pt x="167" y="393"/>
                  </a:cubicBezTo>
                  <a:cubicBezTo>
                    <a:pt x="166" y="391"/>
                    <a:pt x="165" y="390"/>
                    <a:pt x="165" y="388"/>
                  </a:cubicBezTo>
                  <a:cubicBezTo>
                    <a:pt x="169" y="388"/>
                    <a:pt x="174" y="388"/>
                    <a:pt x="177" y="390"/>
                  </a:cubicBezTo>
                  <a:cubicBezTo>
                    <a:pt x="177" y="390"/>
                    <a:pt x="178" y="391"/>
                    <a:pt x="177" y="392"/>
                  </a:cubicBezTo>
                  <a:cubicBezTo>
                    <a:pt x="179" y="393"/>
                    <a:pt x="179" y="392"/>
                    <a:pt x="180" y="393"/>
                  </a:cubicBezTo>
                  <a:cubicBezTo>
                    <a:pt x="181" y="394"/>
                    <a:pt x="183" y="395"/>
                    <a:pt x="184" y="395"/>
                  </a:cubicBezTo>
                  <a:cubicBezTo>
                    <a:pt x="184" y="397"/>
                    <a:pt x="185" y="397"/>
                    <a:pt x="187" y="398"/>
                  </a:cubicBezTo>
                  <a:cubicBezTo>
                    <a:pt x="189" y="398"/>
                    <a:pt x="190" y="400"/>
                    <a:pt x="191" y="400"/>
                  </a:cubicBezTo>
                  <a:cubicBezTo>
                    <a:pt x="192" y="401"/>
                    <a:pt x="192" y="400"/>
                    <a:pt x="193" y="401"/>
                  </a:cubicBezTo>
                  <a:cubicBezTo>
                    <a:pt x="194" y="401"/>
                    <a:pt x="193" y="402"/>
                    <a:pt x="194" y="402"/>
                  </a:cubicBezTo>
                  <a:cubicBezTo>
                    <a:pt x="196" y="403"/>
                    <a:pt x="200" y="402"/>
                    <a:pt x="201" y="402"/>
                  </a:cubicBezTo>
                  <a:cubicBezTo>
                    <a:pt x="204" y="402"/>
                    <a:pt x="208" y="399"/>
                    <a:pt x="210" y="402"/>
                  </a:cubicBezTo>
                  <a:cubicBezTo>
                    <a:pt x="210" y="403"/>
                    <a:pt x="210" y="406"/>
                    <a:pt x="210" y="407"/>
                  </a:cubicBezTo>
                  <a:cubicBezTo>
                    <a:pt x="209" y="409"/>
                    <a:pt x="207" y="409"/>
                    <a:pt x="206" y="411"/>
                  </a:cubicBezTo>
                  <a:cubicBezTo>
                    <a:pt x="206" y="412"/>
                    <a:pt x="207" y="413"/>
                    <a:pt x="208" y="414"/>
                  </a:cubicBezTo>
                  <a:cubicBezTo>
                    <a:pt x="209" y="415"/>
                    <a:pt x="210" y="417"/>
                    <a:pt x="212" y="417"/>
                  </a:cubicBezTo>
                  <a:cubicBezTo>
                    <a:pt x="213" y="418"/>
                    <a:pt x="214" y="420"/>
                    <a:pt x="215" y="421"/>
                  </a:cubicBezTo>
                  <a:cubicBezTo>
                    <a:pt x="217" y="422"/>
                    <a:pt x="219" y="421"/>
                    <a:pt x="220" y="421"/>
                  </a:cubicBezTo>
                  <a:cubicBezTo>
                    <a:pt x="221" y="422"/>
                    <a:pt x="221" y="422"/>
                    <a:pt x="222" y="423"/>
                  </a:cubicBezTo>
                  <a:cubicBezTo>
                    <a:pt x="222" y="423"/>
                    <a:pt x="222" y="423"/>
                    <a:pt x="223" y="423"/>
                  </a:cubicBezTo>
                  <a:cubicBezTo>
                    <a:pt x="225" y="424"/>
                    <a:pt x="226" y="423"/>
                    <a:pt x="227" y="424"/>
                  </a:cubicBezTo>
                  <a:cubicBezTo>
                    <a:pt x="229" y="424"/>
                    <a:pt x="229" y="425"/>
                    <a:pt x="231" y="426"/>
                  </a:cubicBezTo>
                  <a:cubicBezTo>
                    <a:pt x="233" y="426"/>
                    <a:pt x="235" y="426"/>
                    <a:pt x="237" y="427"/>
                  </a:cubicBezTo>
                  <a:cubicBezTo>
                    <a:pt x="239" y="427"/>
                    <a:pt x="240" y="428"/>
                    <a:pt x="243" y="428"/>
                  </a:cubicBezTo>
                  <a:cubicBezTo>
                    <a:pt x="243" y="429"/>
                    <a:pt x="243" y="429"/>
                    <a:pt x="243" y="429"/>
                  </a:cubicBezTo>
                  <a:cubicBezTo>
                    <a:pt x="245" y="429"/>
                    <a:pt x="247" y="430"/>
                    <a:pt x="249" y="431"/>
                  </a:cubicBezTo>
                  <a:cubicBezTo>
                    <a:pt x="253" y="433"/>
                    <a:pt x="256" y="433"/>
                    <a:pt x="260" y="434"/>
                  </a:cubicBezTo>
                  <a:cubicBezTo>
                    <a:pt x="257" y="440"/>
                    <a:pt x="259" y="446"/>
                    <a:pt x="264" y="449"/>
                  </a:cubicBezTo>
                  <a:cubicBezTo>
                    <a:pt x="267" y="451"/>
                    <a:pt x="269" y="452"/>
                    <a:pt x="269" y="455"/>
                  </a:cubicBezTo>
                  <a:cubicBezTo>
                    <a:pt x="269" y="457"/>
                    <a:pt x="269" y="459"/>
                    <a:pt x="269" y="460"/>
                  </a:cubicBezTo>
                  <a:cubicBezTo>
                    <a:pt x="268" y="462"/>
                    <a:pt x="267" y="463"/>
                    <a:pt x="268" y="465"/>
                  </a:cubicBezTo>
                  <a:cubicBezTo>
                    <a:pt x="268" y="465"/>
                    <a:pt x="269" y="465"/>
                    <a:pt x="270" y="465"/>
                  </a:cubicBezTo>
                  <a:cubicBezTo>
                    <a:pt x="271" y="465"/>
                    <a:pt x="271" y="465"/>
                    <a:pt x="271" y="466"/>
                  </a:cubicBezTo>
                  <a:cubicBezTo>
                    <a:pt x="272" y="467"/>
                    <a:pt x="272" y="469"/>
                    <a:pt x="272" y="470"/>
                  </a:cubicBezTo>
                  <a:cubicBezTo>
                    <a:pt x="273" y="473"/>
                    <a:pt x="272" y="475"/>
                    <a:pt x="276" y="475"/>
                  </a:cubicBezTo>
                  <a:cubicBezTo>
                    <a:pt x="279" y="476"/>
                    <a:pt x="283" y="476"/>
                    <a:pt x="286" y="475"/>
                  </a:cubicBezTo>
                  <a:cubicBezTo>
                    <a:pt x="290" y="475"/>
                    <a:pt x="289" y="473"/>
                    <a:pt x="289" y="469"/>
                  </a:cubicBezTo>
                  <a:cubicBezTo>
                    <a:pt x="290" y="466"/>
                    <a:pt x="291" y="465"/>
                    <a:pt x="294" y="464"/>
                  </a:cubicBezTo>
                  <a:cubicBezTo>
                    <a:pt x="296" y="464"/>
                    <a:pt x="296" y="463"/>
                    <a:pt x="298" y="463"/>
                  </a:cubicBezTo>
                  <a:cubicBezTo>
                    <a:pt x="298" y="463"/>
                    <a:pt x="299" y="463"/>
                    <a:pt x="299" y="462"/>
                  </a:cubicBezTo>
                  <a:cubicBezTo>
                    <a:pt x="301" y="462"/>
                    <a:pt x="301" y="461"/>
                    <a:pt x="302" y="460"/>
                  </a:cubicBezTo>
                  <a:cubicBezTo>
                    <a:pt x="304" y="458"/>
                    <a:pt x="307" y="460"/>
                    <a:pt x="307" y="463"/>
                  </a:cubicBezTo>
                  <a:cubicBezTo>
                    <a:pt x="307" y="464"/>
                    <a:pt x="307" y="465"/>
                    <a:pt x="308" y="466"/>
                  </a:cubicBezTo>
                  <a:cubicBezTo>
                    <a:pt x="309" y="467"/>
                    <a:pt x="311" y="466"/>
                    <a:pt x="311" y="468"/>
                  </a:cubicBezTo>
                  <a:cubicBezTo>
                    <a:pt x="312" y="468"/>
                    <a:pt x="315" y="470"/>
                    <a:pt x="315" y="471"/>
                  </a:cubicBezTo>
                  <a:cubicBezTo>
                    <a:pt x="316" y="472"/>
                    <a:pt x="316" y="473"/>
                    <a:pt x="316" y="473"/>
                  </a:cubicBezTo>
                  <a:cubicBezTo>
                    <a:pt x="317" y="474"/>
                    <a:pt x="318" y="475"/>
                    <a:pt x="318" y="476"/>
                  </a:cubicBezTo>
                  <a:cubicBezTo>
                    <a:pt x="319" y="477"/>
                    <a:pt x="319" y="477"/>
                    <a:pt x="319" y="479"/>
                  </a:cubicBezTo>
                  <a:cubicBezTo>
                    <a:pt x="319" y="481"/>
                    <a:pt x="319" y="483"/>
                    <a:pt x="319" y="485"/>
                  </a:cubicBezTo>
                  <a:cubicBezTo>
                    <a:pt x="319" y="487"/>
                    <a:pt x="319" y="486"/>
                    <a:pt x="321" y="487"/>
                  </a:cubicBezTo>
                  <a:cubicBezTo>
                    <a:pt x="321" y="488"/>
                    <a:pt x="322" y="488"/>
                    <a:pt x="323" y="488"/>
                  </a:cubicBezTo>
                  <a:cubicBezTo>
                    <a:pt x="323" y="489"/>
                    <a:pt x="324" y="490"/>
                    <a:pt x="325" y="490"/>
                  </a:cubicBezTo>
                  <a:cubicBezTo>
                    <a:pt x="326" y="491"/>
                    <a:pt x="326" y="491"/>
                    <a:pt x="327" y="491"/>
                  </a:cubicBezTo>
                  <a:cubicBezTo>
                    <a:pt x="328" y="491"/>
                    <a:pt x="329" y="492"/>
                    <a:pt x="329" y="493"/>
                  </a:cubicBezTo>
                  <a:cubicBezTo>
                    <a:pt x="331" y="493"/>
                    <a:pt x="333" y="493"/>
                    <a:pt x="334" y="493"/>
                  </a:cubicBezTo>
                  <a:cubicBezTo>
                    <a:pt x="334" y="491"/>
                    <a:pt x="334" y="490"/>
                    <a:pt x="334" y="488"/>
                  </a:cubicBezTo>
                  <a:cubicBezTo>
                    <a:pt x="334" y="485"/>
                    <a:pt x="335" y="484"/>
                    <a:pt x="338" y="483"/>
                  </a:cubicBezTo>
                  <a:cubicBezTo>
                    <a:pt x="341" y="480"/>
                    <a:pt x="345" y="482"/>
                    <a:pt x="349" y="481"/>
                  </a:cubicBezTo>
                  <a:cubicBezTo>
                    <a:pt x="350" y="479"/>
                    <a:pt x="349" y="478"/>
                    <a:pt x="349" y="476"/>
                  </a:cubicBezTo>
                  <a:cubicBezTo>
                    <a:pt x="351" y="476"/>
                    <a:pt x="354" y="476"/>
                    <a:pt x="356" y="476"/>
                  </a:cubicBezTo>
                  <a:cubicBezTo>
                    <a:pt x="359" y="476"/>
                    <a:pt x="361" y="473"/>
                    <a:pt x="365" y="473"/>
                  </a:cubicBezTo>
                  <a:cubicBezTo>
                    <a:pt x="366" y="474"/>
                    <a:pt x="366" y="475"/>
                    <a:pt x="368" y="475"/>
                  </a:cubicBezTo>
                  <a:cubicBezTo>
                    <a:pt x="369" y="476"/>
                    <a:pt x="370" y="475"/>
                    <a:pt x="371" y="475"/>
                  </a:cubicBezTo>
                  <a:cubicBezTo>
                    <a:pt x="373" y="476"/>
                    <a:pt x="374" y="479"/>
                    <a:pt x="376" y="480"/>
                  </a:cubicBezTo>
                  <a:cubicBezTo>
                    <a:pt x="376" y="480"/>
                    <a:pt x="378" y="480"/>
                    <a:pt x="378" y="480"/>
                  </a:cubicBezTo>
                  <a:cubicBezTo>
                    <a:pt x="379" y="481"/>
                    <a:pt x="380" y="481"/>
                    <a:pt x="381" y="481"/>
                  </a:cubicBezTo>
                  <a:cubicBezTo>
                    <a:pt x="381" y="482"/>
                    <a:pt x="381" y="483"/>
                    <a:pt x="382" y="483"/>
                  </a:cubicBezTo>
                  <a:cubicBezTo>
                    <a:pt x="382" y="483"/>
                    <a:pt x="385" y="483"/>
                    <a:pt x="385" y="483"/>
                  </a:cubicBezTo>
                  <a:cubicBezTo>
                    <a:pt x="386" y="483"/>
                    <a:pt x="389" y="481"/>
                    <a:pt x="389" y="480"/>
                  </a:cubicBezTo>
                  <a:cubicBezTo>
                    <a:pt x="390" y="478"/>
                    <a:pt x="389" y="477"/>
                    <a:pt x="390" y="475"/>
                  </a:cubicBezTo>
                  <a:cubicBezTo>
                    <a:pt x="391" y="474"/>
                    <a:pt x="392" y="473"/>
                    <a:pt x="393" y="473"/>
                  </a:cubicBezTo>
                  <a:cubicBezTo>
                    <a:pt x="395" y="473"/>
                    <a:pt x="398" y="475"/>
                    <a:pt x="399" y="471"/>
                  </a:cubicBezTo>
                  <a:cubicBezTo>
                    <a:pt x="399" y="471"/>
                    <a:pt x="400" y="470"/>
                    <a:pt x="401" y="470"/>
                  </a:cubicBezTo>
                  <a:cubicBezTo>
                    <a:pt x="402" y="470"/>
                    <a:pt x="402" y="471"/>
                    <a:pt x="403" y="471"/>
                  </a:cubicBezTo>
                  <a:cubicBezTo>
                    <a:pt x="405" y="471"/>
                    <a:pt x="408" y="471"/>
                    <a:pt x="410" y="471"/>
                  </a:cubicBezTo>
                  <a:cubicBezTo>
                    <a:pt x="413" y="472"/>
                    <a:pt x="417" y="473"/>
                    <a:pt x="420" y="474"/>
                  </a:cubicBezTo>
                  <a:cubicBezTo>
                    <a:pt x="422" y="475"/>
                    <a:pt x="423" y="476"/>
                    <a:pt x="425" y="477"/>
                  </a:cubicBezTo>
                  <a:cubicBezTo>
                    <a:pt x="426" y="478"/>
                    <a:pt x="425" y="478"/>
                    <a:pt x="427" y="479"/>
                  </a:cubicBezTo>
                  <a:cubicBezTo>
                    <a:pt x="428" y="479"/>
                    <a:pt x="429" y="478"/>
                    <a:pt x="430" y="478"/>
                  </a:cubicBezTo>
                  <a:cubicBezTo>
                    <a:pt x="431" y="479"/>
                    <a:pt x="432" y="480"/>
                    <a:pt x="433" y="481"/>
                  </a:cubicBezTo>
                  <a:cubicBezTo>
                    <a:pt x="433" y="482"/>
                    <a:pt x="433" y="482"/>
                    <a:pt x="434" y="483"/>
                  </a:cubicBezTo>
                  <a:cubicBezTo>
                    <a:pt x="434" y="483"/>
                    <a:pt x="435" y="485"/>
                    <a:pt x="435" y="485"/>
                  </a:cubicBezTo>
                  <a:cubicBezTo>
                    <a:pt x="436" y="485"/>
                    <a:pt x="436" y="485"/>
                    <a:pt x="437" y="485"/>
                  </a:cubicBezTo>
                  <a:cubicBezTo>
                    <a:pt x="439" y="486"/>
                    <a:pt x="441" y="487"/>
                    <a:pt x="442" y="488"/>
                  </a:cubicBezTo>
                  <a:cubicBezTo>
                    <a:pt x="444" y="489"/>
                    <a:pt x="444" y="489"/>
                    <a:pt x="445" y="490"/>
                  </a:cubicBezTo>
                  <a:cubicBezTo>
                    <a:pt x="446" y="492"/>
                    <a:pt x="447" y="492"/>
                    <a:pt x="448" y="493"/>
                  </a:cubicBezTo>
                  <a:cubicBezTo>
                    <a:pt x="452" y="494"/>
                    <a:pt x="455" y="494"/>
                    <a:pt x="459" y="496"/>
                  </a:cubicBezTo>
                  <a:cubicBezTo>
                    <a:pt x="460" y="496"/>
                    <a:pt x="462" y="497"/>
                    <a:pt x="464" y="498"/>
                  </a:cubicBezTo>
                  <a:cubicBezTo>
                    <a:pt x="464" y="498"/>
                    <a:pt x="465" y="499"/>
                    <a:pt x="466" y="499"/>
                  </a:cubicBezTo>
                  <a:cubicBezTo>
                    <a:pt x="466" y="500"/>
                    <a:pt x="467" y="500"/>
                    <a:pt x="468" y="500"/>
                  </a:cubicBezTo>
                  <a:cubicBezTo>
                    <a:pt x="470" y="501"/>
                    <a:pt x="471" y="503"/>
                    <a:pt x="474" y="503"/>
                  </a:cubicBezTo>
                  <a:cubicBezTo>
                    <a:pt x="475" y="503"/>
                    <a:pt x="476" y="503"/>
                    <a:pt x="477" y="503"/>
                  </a:cubicBezTo>
                  <a:cubicBezTo>
                    <a:pt x="478" y="503"/>
                    <a:pt x="478" y="504"/>
                    <a:pt x="479" y="505"/>
                  </a:cubicBezTo>
                  <a:cubicBezTo>
                    <a:pt x="481" y="505"/>
                    <a:pt x="485" y="505"/>
                    <a:pt x="487" y="505"/>
                  </a:cubicBezTo>
                  <a:cubicBezTo>
                    <a:pt x="488" y="502"/>
                    <a:pt x="485" y="500"/>
                    <a:pt x="485" y="497"/>
                  </a:cubicBezTo>
                  <a:cubicBezTo>
                    <a:pt x="484" y="497"/>
                    <a:pt x="484" y="497"/>
                    <a:pt x="483" y="496"/>
                  </a:cubicBezTo>
                  <a:cubicBezTo>
                    <a:pt x="483" y="496"/>
                    <a:pt x="483" y="495"/>
                    <a:pt x="482" y="495"/>
                  </a:cubicBezTo>
                  <a:cubicBezTo>
                    <a:pt x="482" y="495"/>
                    <a:pt x="481" y="495"/>
                    <a:pt x="480" y="495"/>
                  </a:cubicBezTo>
                  <a:cubicBezTo>
                    <a:pt x="476" y="494"/>
                    <a:pt x="477" y="489"/>
                    <a:pt x="477" y="486"/>
                  </a:cubicBezTo>
                  <a:cubicBezTo>
                    <a:pt x="477" y="484"/>
                    <a:pt x="478" y="481"/>
                    <a:pt x="477" y="479"/>
                  </a:cubicBezTo>
                  <a:cubicBezTo>
                    <a:pt x="476" y="479"/>
                    <a:pt x="476" y="478"/>
                    <a:pt x="475" y="478"/>
                  </a:cubicBezTo>
                  <a:cubicBezTo>
                    <a:pt x="475" y="477"/>
                    <a:pt x="475" y="475"/>
                    <a:pt x="475" y="474"/>
                  </a:cubicBezTo>
                  <a:cubicBezTo>
                    <a:pt x="475" y="472"/>
                    <a:pt x="474" y="471"/>
                    <a:pt x="473" y="468"/>
                  </a:cubicBezTo>
                  <a:cubicBezTo>
                    <a:pt x="473" y="467"/>
                    <a:pt x="473" y="467"/>
                    <a:pt x="473" y="466"/>
                  </a:cubicBezTo>
                  <a:cubicBezTo>
                    <a:pt x="473" y="465"/>
                    <a:pt x="473" y="464"/>
                    <a:pt x="473" y="464"/>
                  </a:cubicBezTo>
                  <a:cubicBezTo>
                    <a:pt x="473" y="462"/>
                    <a:pt x="473" y="464"/>
                    <a:pt x="474" y="462"/>
                  </a:cubicBezTo>
                  <a:cubicBezTo>
                    <a:pt x="476" y="461"/>
                    <a:pt x="477" y="459"/>
                    <a:pt x="478" y="458"/>
                  </a:cubicBezTo>
                  <a:cubicBezTo>
                    <a:pt x="480" y="457"/>
                    <a:pt x="481" y="457"/>
                    <a:pt x="482" y="455"/>
                  </a:cubicBezTo>
                  <a:cubicBezTo>
                    <a:pt x="483" y="455"/>
                    <a:pt x="484" y="454"/>
                    <a:pt x="484" y="453"/>
                  </a:cubicBezTo>
                  <a:cubicBezTo>
                    <a:pt x="485" y="451"/>
                    <a:pt x="487" y="448"/>
                    <a:pt x="488" y="445"/>
                  </a:cubicBezTo>
                  <a:cubicBezTo>
                    <a:pt x="491" y="440"/>
                    <a:pt x="494" y="436"/>
                    <a:pt x="497" y="431"/>
                  </a:cubicBezTo>
                  <a:cubicBezTo>
                    <a:pt x="498" y="429"/>
                    <a:pt x="499" y="427"/>
                    <a:pt x="500" y="426"/>
                  </a:cubicBezTo>
                  <a:cubicBezTo>
                    <a:pt x="500" y="426"/>
                    <a:pt x="500" y="425"/>
                    <a:pt x="500" y="424"/>
                  </a:cubicBezTo>
                  <a:cubicBezTo>
                    <a:pt x="500" y="424"/>
                    <a:pt x="500" y="423"/>
                    <a:pt x="501" y="423"/>
                  </a:cubicBezTo>
                  <a:cubicBezTo>
                    <a:pt x="501" y="421"/>
                    <a:pt x="501" y="419"/>
                    <a:pt x="502" y="419"/>
                  </a:cubicBezTo>
                  <a:cubicBezTo>
                    <a:pt x="503" y="417"/>
                    <a:pt x="505" y="417"/>
                    <a:pt x="506" y="416"/>
                  </a:cubicBezTo>
                  <a:cubicBezTo>
                    <a:pt x="508" y="412"/>
                    <a:pt x="512" y="410"/>
                    <a:pt x="514" y="406"/>
                  </a:cubicBezTo>
                  <a:cubicBezTo>
                    <a:pt x="517" y="403"/>
                    <a:pt x="521" y="398"/>
                    <a:pt x="525" y="396"/>
                  </a:cubicBezTo>
                  <a:cubicBezTo>
                    <a:pt x="530" y="392"/>
                    <a:pt x="536" y="390"/>
                    <a:pt x="542" y="390"/>
                  </a:cubicBezTo>
                  <a:cubicBezTo>
                    <a:pt x="544" y="390"/>
                    <a:pt x="550" y="391"/>
                    <a:pt x="551" y="390"/>
                  </a:cubicBezTo>
                  <a:cubicBezTo>
                    <a:pt x="553" y="389"/>
                    <a:pt x="552" y="385"/>
                    <a:pt x="552" y="382"/>
                  </a:cubicBezTo>
                  <a:cubicBezTo>
                    <a:pt x="552" y="383"/>
                    <a:pt x="552" y="383"/>
                    <a:pt x="551" y="384"/>
                  </a:cubicBezTo>
                  <a:cubicBezTo>
                    <a:pt x="551" y="383"/>
                    <a:pt x="552" y="382"/>
                    <a:pt x="552" y="382"/>
                  </a:cubicBezTo>
                  <a:cubicBezTo>
                    <a:pt x="552" y="377"/>
                    <a:pt x="552" y="372"/>
                    <a:pt x="552" y="367"/>
                  </a:cubicBezTo>
                  <a:cubicBezTo>
                    <a:pt x="552" y="365"/>
                    <a:pt x="552" y="364"/>
                    <a:pt x="551" y="362"/>
                  </a:cubicBezTo>
                  <a:cubicBezTo>
                    <a:pt x="550" y="361"/>
                    <a:pt x="548" y="360"/>
                    <a:pt x="548" y="360"/>
                  </a:cubicBezTo>
                  <a:cubicBezTo>
                    <a:pt x="547" y="360"/>
                    <a:pt x="545" y="359"/>
                    <a:pt x="545" y="359"/>
                  </a:cubicBezTo>
                  <a:cubicBezTo>
                    <a:pt x="541" y="354"/>
                    <a:pt x="556" y="355"/>
                    <a:pt x="556" y="355"/>
                  </a:cubicBezTo>
                  <a:cubicBezTo>
                    <a:pt x="557" y="354"/>
                    <a:pt x="557" y="353"/>
                    <a:pt x="557" y="352"/>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23" name="Freeform 22">
              <a:extLst>
                <a:ext uri="{FF2B5EF4-FFF2-40B4-BE49-F238E27FC236}">
                  <a16:creationId xmlns:a16="http://schemas.microsoft.com/office/drawing/2014/main" id="{4D047C15-4B83-8EDC-BFA1-681B7785AC76}"/>
                </a:ext>
              </a:extLst>
            </p:cNvPr>
            <p:cNvSpPr>
              <a:spLocks noEditPoints="1"/>
            </p:cNvSpPr>
            <p:nvPr/>
          </p:nvSpPr>
          <p:spPr bwMode="auto">
            <a:xfrm>
              <a:off x="6340313" y="4264695"/>
              <a:ext cx="445383" cy="249455"/>
            </a:xfrm>
            <a:custGeom>
              <a:avLst/>
              <a:gdLst/>
              <a:ahLst/>
              <a:cxnLst>
                <a:cxn ang="0">
                  <a:pos x="261" y="202"/>
                </a:cxn>
                <a:cxn ang="0">
                  <a:pos x="275" y="194"/>
                </a:cxn>
                <a:cxn ang="0">
                  <a:pos x="288" y="192"/>
                </a:cxn>
                <a:cxn ang="0">
                  <a:pos x="306" y="190"/>
                </a:cxn>
                <a:cxn ang="0">
                  <a:pos x="322" y="178"/>
                </a:cxn>
                <a:cxn ang="0">
                  <a:pos x="334" y="162"/>
                </a:cxn>
                <a:cxn ang="0">
                  <a:pos x="344" y="152"/>
                </a:cxn>
                <a:cxn ang="0">
                  <a:pos x="354" y="140"/>
                </a:cxn>
                <a:cxn ang="0">
                  <a:pos x="368" y="137"/>
                </a:cxn>
                <a:cxn ang="0">
                  <a:pos x="373" y="135"/>
                </a:cxn>
                <a:cxn ang="0">
                  <a:pos x="354" y="101"/>
                </a:cxn>
                <a:cxn ang="0">
                  <a:pos x="332" y="94"/>
                </a:cxn>
                <a:cxn ang="0">
                  <a:pos x="317" y="87"/>
                </a:cxn>
                <a:cxn ang="0">
                  <a:pos x="306" y="72"/>
                </a:cxn>
                <a:cxn ang="0">
                  <a:pos x="289" y="65"/>
                </a:cxn>
                <a:cxn ang="0">
                  <a:pos x="272" y="63"/>
                </a:cxn>
                <a:cxn ang="0">
                  <a:pos x="268" y="76"/>
                </a:cxn>
                <a:cxn ang="0">
                  <a:pos x="252" y="82"/>
                </a:cxn>
                <a:cxn ang="0">
                  <a:pos x="242" y="66"/>
                </a:cxn>
                <a:cxn ang="0">
                  <a:pos x="241" y="48"/>
                </a:cxn>
                <a:cxn ang="0">
                  <a:pos x="232" y="40"/>
                </a:cxn>
                <a:cxn ang="0">
                  <a:pos x="218" y="35"/>
                </a:cxn>
                <a:cxn ang="0">
                  <a:pos x="193" y="26"/>
                </a:cxn>
                <a:cxn ang="0">
                  <a:pos x="181" y="10"/>
                </a:cxn>
                <a:cxn ang="0">
                  <a:pos x="157" y="13"/>
                </a:cxn>
                <a:cxn ang="0">
                  <a:pos x="145" y="19"/>
                </a:cxn>
                <a:cxn ang="0">
                  <a:pos x="137" y="4"/>
                </a:cxn>
                <a:cxn ang="0">
                  <a:pos x="126" y="9"/>
                </a:cxn>
                <a:cxn ang="0">
                  <a:pos x="115" y="20"/>
                </a:cxn>
                <a:cxn ang="0">
                  <a:pos x="102" y="26"/>
                </a:cxn>
                <a:cxn ang="0">
                  <a:pos x="86" y="30"/>
                </a:cxn>
                <a:cxn ang="0">
                  <a:pos x="78" y="41"/>
                </a:cxn>
                <a:cxn ang="0">
                  <a:pos x="71" y="41"/>
                </a:cxn>
                <a:cxn ang="0">
                  <a:pos x="61" y="48"/>
                </a:cxn>
                <a:cxn ang="0">
                  <a:pos x="51" y="56"/>
                </a:cxn>
                <a:cxn ang="0">
                  <a:pos x="39" y="55"/>
                </a:cxn>
                <a:cxn ang="0">
                  <a:pos x="28" y="59"/>
                </a:cxn>
                <a:cxn ang="0">
                  <a:pos x="15" y="73"/>
                </a:cxn>
                <a:cxn ang="0">
                  <a:pos x="11" y="75"/>
                </a:cxn>
                <a:cxn ang="0">
                  <a:pos x="2" y="68"/>
                </a:cxn>
                <a:cxn ang="0">
                  <a:pos x="11" y="88"/>
                </a:cxn>
                <a:cxn ang="0">
                  <a:pos x="23" y="102"/>
                </a:cxn>
                <a:cxn ang="0">
                  <a:pos x="18" y="117"/>
                </a:cxn>
                <a:cxn ang="0">
                  <a:pos x="29" y="137"/>
                </a:cxn>
                <a:cxn ang="0">
                  <a:pos x="40" y="148"/>
                </a:cxn>
                <a:cxn ang="0">
                  <a:pos x="54" y="164"/>
                </a:cxn>
                <a:cxn ang="0">
                  <a:pos x="66" y="171"/>
                </a:cxn>
                <a:cxn ang="0">
                  <a:pos x="83" y="186"/>
                </a:cxn>
                <a:cxn ang="0">
                  <a:pos x="91" y="194"/>
                </a:cxn>
                <a:cxn ang="0">
                  <a:pos x="102" y="207"/>
                </a:cxn>
                <a:cxn ang="0">
                  <a:pos x="114" y="210"/>
                </a:cxn>
                <a:cxn ang="0">
                  <a:pos x="127" y="208"/>
                </a:cxn>
                <a:cxn ang="0">
                  <a:pos x="136" y="207"/>
                </a:cxn>
                <a:cxn ang="0">
                  <a:pos x="151" y="192"/>
                </a:cxn>
                <a:cxn ang="0">
                  <a:pos x="157" y="175"/>
                </a:cxn>
                <a:cxn ang="0">
                  <a:pos x="172" y="178"/>
                </a:cxn>
                <a:cxn ang="0">
                  <a:pos x="194" y="187"/>
                </a:cxn>
                <a:cxn ang="0">
                  <a:pos x="215" y="196"/>
                </a:cxn>
                <a:cxn ang="0">
                  <a:pos x="238" y="193"/>
                </a:cxn>
                <a:cxn ang="0">
                  <a:pos x="254" y="200"/>
                </a:cxn>
                <a:cxn ang="0">
                  <a:pos x="261" y="202"/>
                </a:cxn>
              </a:cxnLst>
              <a:rect l="0" t="0" r="r" b="b"/>
              <a:pathLst>
                <a:path w="375" h="210">
                  <a:moveTo>
                    <a:pt x="159" y="8"/>
                  </a:moveTo>
                  <a:cubicBezTo>
                    <a:pt x="159" y="8"/>
                    <a:pt x="159" y="8"/>
                    <a:pt x="159" y="8"/>
                  </a:cubicBezTo>
                  <a:cubicBezTo>
                    <a:pt x="159" y="8"/>
                    <a:pt x="159" y="7"/>
                    <a:pt x="159" y="7"/>
                  </a:cubicBezTo>
                  <a:cubicBezTo>
                    <a:pt x="159" y="7"/>
                    <a:pt x="159" y="8"/>
                    <a:pt x="159" y="8"/>
                  </a:cubicBezTo>
                  <a:moveTo>
                    <a:pt x="261" y="202"/>
                  </a:moveTo>
                  <a:cubicBezTo>
                    <a:pt x="262" y="202"/>
                    <a:pt x="263" y="203"/>
                    <a:pt x="264" y="202"/>
                  </a:cubicBezTo>
                  <a:cubicBezTo>
                    <a:pt x="267" y="202"/>
                    <a:pt x="268" y="201"/>
                    <a:pt x="270" y="200"/>
                  </a:cubicBezTo>
                  <a:cubicBezTo>
                    <a:pt x="271" y="199"/>
                    <a:pt x="271" y="198"/>
                    <a:pt x="272" y="197"/>
                  </a:cubicBezTo>
                  <a:cubicBezTo>
                    <a:pt x="272" y="196"/>
                    <a:pt x="273" y="196"/>
                    <a:pt x="273" y="196"/>
                  </a:cubicBezTo>
                  <a:cubicBezTo>
                    <a:pt x="274" y="195"/>
                    <a:pt x="274" y="194"/>
                    <a:pt x="275" y="194"/>
                  </a:cubicBezTo>
                  <a:cubicBezTo>
                    <a:pt x="276" y="193"/>
                    <a:pt x="277" y="192"/>
                    <a:pt x="278" y="191"/>
                  </a:cubicBezTo>
                  <a:cubicBezTo>
                    <a:pt x="279" y="191"/>
                    <a:pt x="279" y="189"/>
                    <a:pt x="280" y="188"/>
                  </a:cubicBezTo>
                  <a:cubicBezTo>
                    <a:pt x="282" y="188"/>
                    <a:pt x="282" y="189"/>
                    <a:pt x="282" y="190"/>
                  </a:cubicBezTo>
                  <a:cubicBezTo>
                    <a:pt x="283" y="190"/>
                    <a:pt x="284" y="190"/>
                    <a:pt x="285" y="191"/>
                  </a:cubicBezTo>
                  <a:cubicBezTo>
                    <a:pt x="286" y="191"/>
                    <a:pt x="287" y="192"/>
                    <a:pt x="288" y="192"/>
                  </a:cubicBezTo>
                  <a:cubicBezTo>
                    <a:pt x="292" y="194"/>
                    <a:pt x="296" y="193"/>
                    <a:pt x="300" y="192"/>
                  </a:cubicBezTo>
                  <a:cubicBezTo>
                    <a:pt x="301" y="192"/>
                    <a:pt x="302" y="193"/>
                    <a:pt x="303" y="192"/>
                  </a:cubicBezTo>
                  <a:cubicBezTo>
                    <a:pt x="303" y="192"/>
                    <a:pt x="303" y="192"/>
                    <a:pt x="303" y="191"/>
                  </a:cubicBezTo>
                  <a:cubicBezTo>
                    <a:pt x="303" y="191"/>
                    <a:pt x="304" y="191"/>
                    <a:pt x="304" y="191"/>
                  </a:cubicBezTo>
                  <a:cubicBezTo>
                    <a:pt x="305" y="190"/>
                    <a:pt x="305" y="190"/>
                    <a:pt x="306" y="190"/>
                  </a:cubicBezTo>
                  <a:cubicBezTo>
                    <a:pt x="308" y="189"/>
                    <a:pt x="310" y="188"/>
                    <a:pt x="311" y="187"/>
                  </a:cubicBezTo>
                  <a:cubicBezTo>
                    <a:pt x="312" y="186"/>
                    <a:pt x="314" y="185"/>
                    <a:pt x="315" y="184"/>
                  </a:cubicBezTo>
                  <a:cubicBezTo>
                    <a:pt x="316" y="184"/>
                    <a:pt x="317" y="183"/>
                    <a:pt x="318" y="182"/>
                  </a:cubicBezTo>
                  <a:cubicBezTo>
                    <a:pt x="319" y="181"/>
                    <a:pt x="319" y="181"/>
                    <a:pt x="319" y="180"/>
                  </a:cubicBezTo>
                  <a:cubicBezTo>
                    <a:pt x="320" y="179"/>
                    <a:pt x="320" y="179"/>
                    <a:pt x="322" y="178"/>
                  </a:cubicBezTo>
                  <a:cubicBezTo>
                    <a:pt x="323" y="178"/>
                    <a:pt x="323" y="178"/>
                    <a:pt x="324" y="178"/>
                  </a:cubicBezTo>
                  <a:cubicBezTo>
                    <a:pt x="325" y="177"/>
                    <a:pt x="326" y="178"/>
                    <a:pt x="326" y="178"/>
                  </a:cubicBezTo>
                  <a:cubicBezTo>
                    <a:pt x="327" y="177"/>
                    <a:pt x="327" y="176"/>
                    <a:pt x="327" y="175"/>
                  </a:cubicBezTo>
                  <a:cubicBezTo>
                    <a:pt x="329" y="173"/>
                    <a:pt x="331" y="171"/>
                    <a:pt x="331" y="168"/>
                  </a:cubicBezTo>
                  <a:cubicBezTo>
                    <a:pt x="331" y="165"/>
                    <a:pt x="333" y="164"/>
                    <a:pt x="334" y="162"/>
                  </a:cubicBezTo>
                  <a:cubicBezTo>
                    <a:pt x="334" y="161"/>
                    <a:pt x="334" y="159"/>
                    <a:pt x="334" y="159"/>
                  </a:cubicBezTo>
                  <a:cubicBezTo>
                    <a:pt x="335" y="158"/>
                    <a:pt x="335" y="157"/>
                    <a:pt x="336" y="156"/>
                  </a:cubicBezTo>
                  <a:cubicBezTo>
                    <a:pt x="336" y="155"/>
                    <a:pt x="336" y="153"/>
                    <a:pt x="337" y="153"/>
                  </a:cubicBezTo>
                  <a:cubicBezTo>
                    <a:pt x="338" y="153"/>
                    <a:pt x="340" y="153"/>
                    <a:pt x="341" y="153"/>
                  </a:cubicBezTo>
                  <a:cubicBezTo>
                    <a:pt x="342" y="153"/>
                    <a:pt x="343" y="152"/>
                    <a:pt x="344" y="152"/>
                  </a:cubicBezTo>
                  <a:cubicBezTo>
                    <a:pt x="344" y="151"/>
                    <a:pt x="345" y="150"/>
                    <a:pt x="345" y="150"/>
                  </a:cubicBezTo>
                  <a:cubicBezTo>
                    <a:pt x="345" y="149"/>
                    <a:pt x="345" y="149"/>
                    <a:pt x="346" y="149"/>
                  </a:cubicBezTo>
                  <a:cubicBezTo>
                    <a:pt x="347" y="147"/>
                    <a:pt x="347" y="145"/>
                    <a:pt x="350" y="143"/>
                  </a:cubicBezTo>
                  <a:cubicBezTo>
                    <a:pt x="351" y="143"/>
                    <a:pt x="352" y="143"/>
                    <a:pt x="352" y="142"/>
                  </a:cubicBezTo>
                  <a:cubicBezTo>
                    <a:pt x="353" y="141"/>
                    <a:pt x="353" y="141"/>
                    <a:pt x="354" y="140"/>
                  </a:cubicBezTo>
                  <a:cubicBezTo>
                    <a:pt x="355" y="140"/>
                    <a:pt x="356" y="139"/>
                    <a:pt x="357" y="138"/>
                  </a:cubicBezTo>
                  <a:cubicBezTo>
                    <a:pt x="358" y="137"/>
                    <a:pt x="357" y="136"/>
                    <a:pt x="359" y="136"/>
                  </a:cubicBezTo>
                  <a:cubicBezTo>
                    <a:pt x="360" y="136"/>
                    <a:pt x="361" y="137"/>
                    <a:pt x="363" y="138"/>
                  </a:cubicBezTo>
                  <a:cubicBezTo>
                    <a:pt x="364" y="138"/>
                    <a:pt x="365" y="138"/>
                    <a:pt x="366" y="137"/>
                  </a:cubicBezTo>
                  <a:cubicBezTo>
                    <a:pt x="368" y="137"/>
                    <a:pt x="367" y="137"/>
                    <a:pt x="368" y="137"/>
                  </a:cubicBezTo>
                  <a:cubicBezTo>
                    <a:pt x="369" y="136"/>
                    <a:pt x="369" y="136"/>
                    <a:pt x="370" y="136"/>
                  </a:cubicBezTo>
                  <a:cubicBezTo>
                    <a:pt x="371" y="135"/>
                    <a:pt x="373" y="135"/>
                    <a:pt x="375" y="135"/>
                  </a:cubicBezTo>
                  <a:cubicBezTo>
                    <a:pt x="375" y="135"/>
                    <a:pt x="375" y="135"/>
                    <a:pt x="375" y="135"/>
                  </a:cubicBezTo>
                  <a:cubicBezTo>
                    <a:pt x="375" y="135"/>
                    <a:pt x="375" y="135"/>
                    <a:pt x="375" y="135"/>
                  </a:cubicBezTo>
                  <a:cubicBezTo>
                    <a:pt x="374" y="135"/>
                    <a:pt x="373" y="135"/>
                    <a:pt x="373" y="135"/>
                  </a:cubicBezTo>
                  <a:cubicBezTo>
                    <a:pt x="372" y="133"/>
                    <a:pt x="373" y="132"/>
                    <a:pt x="374" y="130"/>
                  </a:cubicBezTo>
                  <a:cubicBezTo>
                    <a:pt x="374" y="129"/>
                    <a:pt x="374" y="127"/>
                    <a:pt x="374" y="125"/>
                  </a:cubicBezTo>
                  <a:cubicBezTo>
                    <a:pt x="374" y="122"/>
                    <a:pt x="372" y="121"/>
                    <a:pt x="369" y="119"/>
                  </a:cubicBezTo>
                  <a:cubicBezTo>
                    <a:pt x="364" y="116"/>
                    <a:pt x="362" y="110"/>
                    <a:pt x="365" y="104"/>
                  </a:cubicBezTo>
                  <a:cubicBezTo>
                    <a:pt x="361" y="103"/>
                    <a:pt x="358" y="103"/>
                    <a:pt x="354" y="101"/>
                  </a:cubicBezTo>
                  <a:cubicBezTo>
                    <a:pt x="352" y="100"/>
                    <a:pt x="350" y="99"/>
                    <a:pt x="348" y="99"/>
                  </a:cubicBezTo>
                  <a:cubicBezTo>
                    <a:pt x="348" y="99"/>
                    <a:pt x="348" y="99"/>
                    <a:pt x="348" y="98"/>
                  </a:cubicBezTo>
                  <a:cubicBezTo>
                    <a:pt x="345" y="98"/>
                    <a:pt x="344" y="97"/>
                    <a:pt x="342" y="97"/>
                  </a:cubicBezTo>
                  <a:cubicBezTo>
                    <a:pt x="340" y="96"/>
                    <a:pt x="338" y="96"/>
                    <a:pt x="336" y="96"/>
                  </a:cubicBezTo>
                  <a:cubicBezTo>
                    <a:pt x="334" y="95"/>
                    <a:pt x="334" y="94"/>
                    <a:pt x="332" y="94"/>
                  </a:cubicBezTo>
                  <a:cubicBezTo>
                    <a:pt x="331" y="93"/>
                    <a:pt x="330" y="94"/>
                    <a:pt x="328" y="93"/>
                  </a:cubicBezTo>
                  <a:cubicBezTo>
                    <a:pt x="327" y="93"/>
                    <a:pt x="327" y="93"/>
                    <a:pt x="327" y="93"/>
                  </a:cubicBezTo>
                  <a:cubicBezTo>
                    <a:pt x="326" y="92"/>
                    <a:pt x="326" y="92"/>
                    <a:pt x="325" y="91"/>
                  </a:cubicBezTo>
                  <a:cubicBezTo>
                    <a:pt x="324" y="91"/>
                    <a:pt x="322" y="92"/>
                    <a:pt x="320" y="91"/>
                  </a:cubicBezTo>
                  <a:cubicBezTo>
                    <a:pt x="319" y="90"/>
                    <a:pt x="318" y="88"/>
                    <a:pt x="317" y="87"/>
                  </a:cubicBezTo>
                  <a:cubicBezTo>
                    <a:pt x="315" y="87"/>
                    <a:pt x="314" y="85"/>
                    <a:pt x="313" y="84"/>
                  </a:cubicBezTo>
                  <a:cubicBezTo>
                    <a:pt x="312" y="83"/>
                    <a:pt x="311" y="82"/>
                    <a:pt x="311" y="81"/>
                  </a:cubicBezTo>
                  <a:cubicBezTo>
                    <a:pt x="312" y="79"/>
                    <a:pt x="314" y="79"/>
                    <a:pt x="315" y="77"/>
                  </a:cubicBezTo>
                  <a:cubicBezTo>
                    <a:pt x="315" y="76"/>
                    <a:pt x="315" y="73"/>
                    <a:pt x="315" y="72"/>
                  </a:cubicBezTo>
                  <a:cubicBezTo>
                    <a:pt x="313" y="69"/>
                    <a:pt x="309" y="72"/>
                    <a:pt x="306" y="72"/>
                  </a:cubicBezTo>
                  <a:cubicBezTo>
                    <a:pt x="305" y="72"/>
                    <a:pt x="301" y="73"/>
                    <a:pt x="299" y="72"/>
                  </a:cubicBezTo>
                  <a:cubicBezTo>
                    <a:pt x="298" y="72"/>
                    <a:pt x="299" y="71"/>
                    <a:pt x="298" y="71"/>
                  </a:cubicBezTo>
                  <a:cubicBezTo>
                    <a:pt x="297" y="70"/>
                    <a:pt x="297" y="71"/>
                    <a:pt x="296" y="70"/>
                  </a:cubicBezTo>
                  <a:cubicBezTo>
                    <a:pt x="295" y="70"/>
                    <a:pt x="294" y="68"/>
                    <a:pt x="292" y="68"/>
                  </a:cubicBezTo>
                  <a:cubicBezTo>
                    <a:pt x="290" y="67"/>
                    <a:pt x="289" y="67"/>
                    <a:pt x="289" y="65"/>
                  </a:cubicBezTo>
                  <a:cubicBezTo>
                    <a:pt x="288" y="65"/>
                    <a:pt x="286" y="64"/>
                    <a:pt x="285" y="63"/>
                  </a:cubicBezTo>
                  <a:cubicBezTo>
                    <a:pt x="284" y="62"/>
                    <a:pt x="284" y="63"/>
                    <a:pt x="282" y="62"/>
                  </a:cubicBezTo>
                  <a:cubicBezTo>
                    <a:pt x="283" y="61"/>
                    <a:pt x="282" y="60"/>
                    <a:pt x="282" y="60"/>
                  </a:cubicBezTo>
                  <a:cubicBezTo>
                    <a:pt x="279" y="58"/>
                    <a:pt x="274" y="58"/>
                    <a:pt x="270" y="58"/>
                  </a:cubicBezTo>
                  <a:cubicBezTo>
                    <a:pt x="270" y="60"/>
                    <a:pt x="271" y="61"/>
                    <a:pt x="272" y="63"/>
                  </a:cubicBezTo>
                  <a:cubicBezTo>
                    <a:pt x="273" y="64"/>
                    <a:pt x="273" y="64"/>
                    <a:pt x="274" y="65"/>
                  </a:cubicBezTo>
                  <a:cubicBezTo>
                    <a:pt x="276" y="67"/>
                    <a:pt x="278" y="67"/>
                    <a:pt x="279" y="70"/>
                  </a:cubicBezTo>
                  <a:cubicBezTo>
                    <a:pt x="279" y="72"/>
                    <a:pt x="278" y="72"/>
                    <a:pt x="276" y="73"/>
                  </a:cubicBezTo>
                  <a:cubicBezTo>
                    <a:pt x="274" y="73"/>
                    <a:pt x="272" y="74"/>
                    <a:pt x="271" y="75"/>
                  </a:cubicBezTo>
                  <a:cubicBezTo>
                    <a:pt x="270" y="75"/>
                    <a:pt x="269" y="75"/>
                    <a:pt x="268" y="76"/>
                  </a:cubicBezTo>
                  <a:cubicBezTo>
                    <a:pt x="266" y="77"/>
                    <a:pt x="267" y="78"/>
                    <a:pt x="265" y="80"/>
                  </a:cubicBezTo>
                  <a:cubicBezTo>
                    <a:pt x="263" y="81"/>
                    <a:pt x="263" y="80"/>
                    <a:pt x="262" y="82"/>
                  </a:cubicBezTo>
                  <a:cubicBezTo>
                    <a:pt x="262" y="82"/>
                    <a:pt x="261" y="82"/>
                    <a:pt x="261" y="83"/>
                  </a:cubicBezTo>
                  <a:cubicBezTo>
                    <a:pt x="259" y="85"/>
                    <a:pt x="257" y="87"/>
                    <a:pt x="254" y="85"/>
                  </a:cubicBezTo>
                  <a:cubicBezTo>
                    <a:pt x="253" y="84"/>
                    <a:pt x="253" y="83"/>
                    <a:pt x="252" y="82"/>
                  </a:cubicBezTo>
                  <a:cubicBezTo>
                    <a:pt x="251" y="80"/>
                    <a:pt x="250" y="79"/>
                    <a:pt x="250" y="77"/>
                  </a:cubicBezTo>
                  <a:cubicBezTo>
                    <a:pt x="250" y="75"/>
                    <a:pt x="249" y="74"/>
                    <a:pt x="248" y="72"/>
                  </a:cubicBezTo>
                  <a:cubicBezTo>
                    <a:pt x="247" y="71"/>
                    <a:pt x="247" y="71"/>
                    <a:pt x="246" y="70"/>
                  </a:cubicBezTo>
                  <a:cubicBezTo>
                    <a:pt x="246" y="70"/>
                    <a:pt x="245" y="68"/>
                    <a:pt x="245" y="68"/>
                  </a:cubicBezTo>
                  <a:cubicBezTo>
                    <a:pt x="244" y="67"/>
                    <a:pt x="243" y="67"/>
                    <a:pt x="242" y="66"/>
                  </a:cubicBezTo>
                  <a:cubicBezTo>
                    <a:pt x="241" y="65"/>
                    <a:pt x="240" y="64"/>
                    <a:pt x="238" y="63"/>
                  </a:cubicBezTo>
                  <a:cubicBezTo>
                    <a:pt x="236" y="62"/>
                    <a:pt x="234" y="62"/>
                    <a:pt x="233" y="59"/>
                  </a:cubicBezTo>
                  <a:cubicBezTo>
                    <a:pt x="233" y="58"/>
                    <a:pt x="233" y="56"/>
                    <a:pt x="234" y="55"/>
                  </a:cubicBezTo>
                  <a:cubicBezTo>
                    <a:pt x="235" y="53"/>
                    <a:pt x="237" y="52"/>
                    <a:pt x="238" y="51"/>
                  </a:cubicBezTo>
                  <a:cubicBezTo>
                    <a:pt x="239" y="50"/>
                    <a:pt x="240" y="49"/>
                    <a:pt x="241" y="48"/>
                  </a:cubicBezTo>
                  <a:cubicBezTo>
                    <a:pt x="241" y="47"/>
                    <a:pt x="242" y="46"/>
                    <a:pt x="243" y="45"/>
                  </a:cubicBezTo>
                  <a:cubicBezTo>
                    <a:pt x="243" y="44"/>
                    <a:pt x="243" y="42"/>
                    <a:pt x="243" y="42"/>
                  </a:cubicBezTo>
                  <a:cubicBezTo>
                    <a:pt x="242" y="40"/>
                    <a:pt x="243" y="42"/>
                    <a:pt x="241" y="41"/>
                  </a:cubicBezTo>
                  <a:cubicBezTo>
                    <a:pt x="240" y="40"/>
                    <a:pt x="240" y="40"/>
                    <a:pt x="238" y="40"/>
                  </a:cubicBezTo>
                  <a:cubicBezTo>
                    <a:pt x="236" y="39"/>
                    <a:pt x="234" y="40"/>
                    <a:pt x="232" y="40"/>
                  </a:cubicBezTo>
                  <a:cubicBezTo>
                    <a:pt x="230" y="40"/>
                    <a:pt x="229" y="40"/>
                    <a:pt x="227" y="39"/>
                  </a:cubicBezTo>
                  <a:cubicBezTo>
                    <a:pt x="227" y="39"/>
                    <a:pt x="225" y="39"/>
                    <a:pt x="225" y="39"/>
                  </a:cubicBezTo>
                  <a:cubicBezTo>
                    <a:pt x="224" y="38"/>
                    <a:pt x="223" y="37"/>
                    <a:pt x="223" y="37"/>
                  </a:cubicBezTo>
                  <a:cubicBezTo>
                    <a:pt x="222" y="36"/>
                    <a:pt x="221" y="37"/>
                    <a:pt x="220" y="36"/>
                  </a:cubicBezTo>
                  <a:cubicBezTo>
                    <a:pt x="219" y="36"/>
                    <a:pt x="219" y="35"/>
                    <a:pt x="218" y="35"/>
                  </a:cubicBezTo>
                  <a:cubicBezTo>
                    <a:pt x="216" y="34"/>
                    <a:pt x="215" y="34"/>
                    <a:pt x="213" y="33"/>
                  </a:cubicBezTo>
                  <a:cubicBezTo>
                    <a:pt x="212" y="33"/>
                    <a:pt x="211" y="32"/>
                    <a:pt x="209" y="32"/>
                  </a:cubicBezTo>
                  <a:cubicBezTo>
                    <a:pt x="207" y="31"/>
                    <a:pt x="204" y="29"/>
                    <a:pt x="202" y="28"/>
                  </a:cubicBezTo>
                  <a:cubicBezTo>
                    <a:pt x="200" y="28"/>
                    <a:pt x="198" y="26"/>
                    <a:pt x="196" y="26"/>
                  </a:cubicBezTo>
                  <a:cubicBezTo>
                    <a:pt x="195" y="26"/>
                    <a:pt x="194" y="26"/>
                    <a:pt x="193" y="26"/>
                  </a:cubicBezTo>
                  <a:cubicBezTo>
                    <a:pt x="191" y="25"/>
                    <a:pt x="190" y="22"/>
                    <a:pt x="189" y="20"/>
                  </a:cubicBezTo>
                  <a:cubicBezTo>
                    <a:pt x="187" y="18"/>
                    <a:pt x="186" y="16"/>
                    <a:pt x="184" y="13"/>
                  </a:cubicBezTo>
                  <a:cubicBezTo>
                    <a:pt x="184" y="13"/>
                    <a:pt x="183" y="12"/>
                    <a:pt x="183" y="12"/>
                  </a:cubicBezTo>
                  <a:cubicBezTo>
                    <a:pt x="183" y="11"/>
                    <a:pt x="183" y="11"/>
                    <a:pt x="182" y="11"/>
                  </a:cubicBezTo>
                  <a:cubicBezTo>
                    <a:pt x="182" y="10"/>
                    <a:pt x="181" y="10"/>
                    <a:pt x="181" y="10"/>
                  </a:cubicBezTo>
                  <a:cubicBezTo>
                    <a:pt x="180" y="8"/>
                    <a:pt x="180" y="8"/>
                    <a:pt x="177" y="8"/>
                  </a:cubicBezTo>
                  <a:cubicBezTo>
                    <a:pt x="173" y="8"/>
                    <a:pt x="170" y="8"/>
                    <a:pt x="166" y="8"/>
                  </a:cubicBezTo>
                  <a:cubicBezTo>
                    <a:pt x="164" y="8"/>
                    <a:pt x="161" y="8"/>
                    <a:pt x="159" y="8"/>
                  </a:cubicBezTo>
                  <a:cubicBezTo>
                    <a:pt x="160" y="8"/>
                    <a:pt x="160" y="8"/>
                    <a:pt x="160" y="9"/>
                  </a:cubicBezTo>
                  <a:cubicBezTo>
                    <a:pt x="161" y="11"/>
                    <a:pt x="158" y="12"/>
                    <a:pt x="157" y="13"/>
                  </a:cubicBezTo>
                  <a:cubicBezTo>
                    <a:pt x="157" y="14"/>
                    <a:pt x="157" y="17"/>
                    <a:pt x="158" y="18"/>
                  </a:cubicBezTo>
                  <a:cubicBezTo>
                    <a:pt x="156" y="16"/>
                    <a:pt x="154" y="19"/>
                    <a:pt x="153" y="20"/>
                  </a:cubicBezTo>
                  <a:cubicBezTo>
                    <a:pt x="152" y="21"/>
                    <a:pt x="151" y="22"/>
                    <a:pt x="150" y="22"/>
                  </a:cubicBezTo>
                  <a:cubicBezTo>
                    <a:pt x="149" y="22"/>
                    <a:pt x="146" y="22"/>
                    <a:pt x="146" y="22"/>
                  </a:cubicBezTo>
                  <a:cubicBezTo>
                    <a:pt x="145" y="21"/>
                    <a:pt x="145" y="20"/>
                    <a:pt x="145" y="19"/>
                  </a:cubicBezTo>
                  <a:cubicBezTo>
                    <a:pt x="145" y="18"/>
                    <a:pt x="145" y="18"/>
                    <a:pt x="145" y="18"/>
                  </a:cubicBezTo>
                  <a:cubicBezTo>
                    <a:pt x="144" y="17"/>
                    <a:pt x="142" y="16"/>
                    <a:pt x="141" y="16"/>
                  </a:cubicBezTo>
                  <a:cubicBezTo>
                    <a:pt x="139" y="15"/>
                    <a:pt x="139" y="15"/>
                    <a:pt x="140" y="13"/>
                  </a:cubicBezTo>
                  <a:cubicBezTo>
                    <a:pt x="141" y="12"/>
                    <a:pt x="141" y="11"/>
                    <a:pt x="142" y="10"/>
                  </a:cubicBezTo>
                  <a:cubicBezTo>
                    <a:pt x="142" y="8"/>
                    <a:pt x="139" y="4"/>
                    <a:pt x="137" y="4"/>
                  </a:cubicBezTo>
                  <a:cubicBezTo>
                    <a:pt x="136" y="3"/>
                    <a:pt x="135" y="2"/>
                    <a:pt x="134" y="1"/>
                  </a:cubicBezTo>
                  <a:cubicBezTo>
                    <a:pt x="133" y="0"/>
                    <a:pt x="133" y="0"/>
                    <a:pt x="131" y="1"/>
                  </a:cubicBezTo>
                  <a:cubicBezTo>
                    <a:pt x="130" y="1"/>
                    <a:pt x="129" y="3"/>
                    <a:pt x="128" y="4"/>
                  </a:cubicBezTo>
                  <a:cubicBezTo>
                    <a:pt x="126" y="5"/>
                    <a:pt x="123" y="6"/>
                    <a:pt x="121" y="6"/>
                  </a:cubicBezTo>
                  <a:cubicBezTo>
                    <a:pt x="122" y="7"/>
                    <a:pt x="124" y="8"/>
                    <a:pt x="126" y="9"/>
                  </a:cubicBezTo>
                  <a:cubicBezTo>
                    <a:pt x="126" y="10"/>
                    <a:pt x="130" y="12"/>
                    <a:pt x="129" y="13"/>
                  </a:cubicBezTo>
                  <a:cubicBezTo>
                    <a:pt x="129" y="14"/>
                    <a:pt x="128" y="14"/>
                    <a:pt x="127" y="15"/>
                  </a:cubicBezTo>
                  <a:cubicBezTo>
                    <a:pt x="125" y="16"/>
                    <a:pt x="123" y="17"/>
                    <a:pt x="121" y="17"/>
                  </a:cubicBezTo>
                  <a:cubicBezTo>
                    <a:pt x="120" y="18"/>
                    <a:pt x="118" y="19"/>
                    <a:pt x="117" y="20"/>
                  </a:cubicBezTo>
                  <a:cubicBezTo>
                    <a:pt x="116" y="20"/>
                    <a:pt x="116" y="21"/>
                    <a:pt x="115" y="20"/>
                  </a:cubicBezTo>
                  <a:cubicBezTo>
                    <a:pt x="114" y="19"/>
                    <a:pt x="113" y="21"/>
                    <a:pt x="112" y="21"/>
                  </a:cubicBezTo>
                  <a:cubicBezTo>
                    <a:pt x="111" y="22"/>
                    <a:pt x="110" y="21"/>
                    <a:pt x="109" y="21"/>
                  </a:cubicBezTo>
                  <a:cubicBezTo>
                    <a:pt x="108" y="21"/>
                    <a:pt x="105" y="22"/>
                    <a:pt x="105" y="23"/>
                  </a:cubicBezTo>
                  <a:cubicBezTo>
                    <a:pt x="105" y="23"/>
                    <a:pt x="105" y="24"/>
                    <a:pt x="105" y="24"/>
                  </a:cubicBezTo>
                  <a:cubicBezTo>
                    <a:pt x="104" y="25"/>
                    <a:pt x="103" y="26"/>
                    <a:pt x="102" y="26"/>
                  </a:cubicBezTo>
                  <a:cubicBezTo>
                    <a:pt x="101" y="27"/>
                    <a:pt x="101" y="28"/>
                    <a:pt x="100" y="28"/>
                  </a:cubicBezTo>
                  <a:cubicBezTo>
                    <a:pt x="99" y="28"/>
                    <a:pt x="98" y="28"/>
                    <a:pt x="97" y="28"/>
                  </a:cubicBezTo>
                  <a:cubicBezTo>
                    <a:pt x="96" y="28"/>
                    <a:pt x="94" y="29"/>
                    <a:pt x="93" y="29"/>
                  </a:cubicBezTo>
                  <a:cubicBezTo>
                    <a:pt x="91" y="29"/>
                    <a:pt x="90" y="30"/>
                    <a:pt x="88" y="30"/>
                  </a:cubicBezTo>
                  <a:cubicBezTo>
                    <a:pt x="87" y="30"/>
                    <a:pt x="87" y="30"/>
                    <a:pt x="86" y="30"/>
                  </a:cubicBezTo>
                  <a:cubicBezTo>
                    <a:pt x="85" y="30"/>
                    <a:pt x="84" y="31"/>
                    <a:pt x="83" y="32"/>
                  </a:cubicBezTo>
                  <a:cubicBezTo>
                    <a:pt x="83" y="32"/>
                    <a:pt x="82" y="32"/>
                    <a:pt x="82" y="33"/>
                  </a:cubicBezTo>
                  <a:cubicBezTo>
                    <a:pt x="81" y="34"/>
                    <a:pt x="81" y="36"/>
                    <a:pt x="81" y="37"/>
                  </a:cubicBezTo>
                  <a:cubicBezTo>
                    <a:pt x="81" y="38"/>
                    <a:pt x="82" y="40"/>
                    <a:pt x="81" y="40"/>
                  </a:cubicBezTo>
                  <a:cubicBezTo>
                    <a:pt x="80" y="41"/>
                    <a:pt x="79" y="41"/>
                    <a:pt x="78" y="41"/>
                  </a:cubicBezTo>
                  <a:cubicBezTo>
                    <a:pt x="78" y="41"/>
                    <a:pt x="76" y="41"/>
                    <a:pt x="75" y="41"/>
                  </a:cubicBezTo>
                  <a:cubicBezTo>
                    <a:pt x="75" y="40"/>
                    <a:pt x="75" y="38"/>
                    <a:pt x="74" y="38"/>
                  </a:cubicBezTo>
                  <a:cubicBezTo>
                    <a:pt x="74" y="37"/>
                    <a:pt x="72" y="36"/>
                    <a:pt x="71" y="38"/>
                  </a:cubicBezTo>
                  <a:cubicBezTo>
                    <a:pt x="71" y="38"/>
                    <a:pt x="71" y="39"/>
                    <a:pt x="71" y="40"/>
                  </a:cubicBezTo>
                  <a:cubicBezTo>
                    <a:pt x="71" y="40"/>
                    <a:pt x="71" y="40"/>
                    <a:pt x="71" y="41"/>
                  </a:cubicBezTo>
                  <a:cubicBezTo>
                    <a:pt x="70" y="42"/>
                    <a:pt x="70" y="43"/>
                    <a:pt x="70" y="44"/>
                  </a:cubicBezTo>
                  <a:cubicBezTo>
                    <a:pt x="68" y="44"/>
                    <a:pt x="66" y="41"/>
                    <a:pt x="65" y="43"/>
                  </a:cubicBezTo>
                  <a:cubicBezTo>
                    <a:pt x="64" y="43"/>
                    <a:pt x="64" y="44"/>
                    <a:pt x="64" y="45"/>
                  </a:cubicBezTo>
                  <a:cubicBezTo>
                    <a:pt x="64" y="46"/>
                    <a:pt x="63" y="46"/>
                    <a:pt x="63" y="47"/>
                  </a:cubicBezTo>
                  <a:cubicBezTo>
                    <a:pt x="63" y="47"/>
                    <a:pt x="62" y="48"/>
                    <a:pt x="61" y="48"/>
                  </a:cubicBezTo>
                  <a:cubicBezTo>
                    <a:pt x="61" y="48"/>
                    <a:pt x="61" y="49"/>
                    <a:pt x="61" y="49"/>
                  </a:cubicBezTo>
                  <a:cubicBezTo>
                    <a:pt x="61" y="49"/>
                    <a:pt x="60" y="49"/>
                    <a:pt x="60" y="49"/>
                  </a:cubicBezTo>
                  <a:cubicBezTo>
                    <a:pt x="57" y="49"/>
                    <a:pt x="57" y="49"/>
                    <a:pt x="55" y="51"/>
                  </a:cubicBezTo>
                  <a:cubicBezTo>
                    <a:pt x="55" y="52"/>
                    <a:pt x="54" y="53"/>
                    <a:pt x="53" y="54"/>
                  </a:cubicBezTo>
                  <a:cubicBezTo>
                    <a:pt x="52" y="55"/>
                    <a:pt x="51" y="55"/>
                    <a:pt x="51" y="56"/>
                  </a:cubicBezTo>
                  <a:cubicBezTo>
                    <a:pt x="50" y="57"/>
                    <a:pt x="50" y="58"/>
                    <a:pt x="49" y="57"/>
                  </a:cubicBezTo>
                  <a:cubicBezTo>
                    <a:pt x="49" y="57"/>
                    <a:pt x="48" y="56"/>
                    <a:pt x="48" y="56"/>
                  </a:cubicBezTo>
                  <a:cubicBezTo>
                    <a:pt x="46" y="55"/>
                    <a:pt x="45" y="56"/>
                    <a:pt x="44" y="56"/>
                  </a:cubicBezTo>
                  <a:cubicBezTo>
                    <a:pt x="43" y="56"/>
                    <a:pt x="43" y="55"/>
                    <a:pt x="42" y="55"/>
                  </a:cubicBezTo>
                  <a:cubicBezTo>
                    <a:pt x="42" y="55"/>
                    <a:pt x="40" y="55"/>
                    <a:pt x="39" y="55"/>
                  </a:cubicBezTo>
                  <a:cubicBezTo>
                    <a:pt x="39" y="55"/>
                    <a:pt x="39" y="57"/>
                    <a:pt x="38" y="57"/>
                  </a:cubicBezTo>
                  <a:cubicBezTo>
                    <a:pt x="37" y="59"/>
                    <a:pt x="36" y="59"/>
                    <a:pt x="34" y="59"/>
                  </a:cubicBezTo>
                  <a:cubicBezTo>
                    <a:pt x="33" y="59"/>
                    <a:pt x="33" y="60"/>
                    <a:pt x="32" y="59"/>
                  </a:cubicBezTo>
                  <a:cubicBezTo>
                    <a:pt x="31" y="59"/>
                    <a:pt x="31" y="58"/>
                    <a:pt x="30" y="58"/>
                  </a:cubicBezTo>
                  <a:cubicBezTo>
                    <a:pt x="29" y="57"/>
                    <a:pt x="29" y="59"/>
                    <a:pt x="28" y="59"/>
                  </a:cubicBezTo>
                  <a:cubicBezTo>
                    <a:pt x="27" y="60"/>
                    <a:pt x="26" y="60"/>
                    <a:pt x="26" y="61"/>
                  </a:cubicBezTo>
                  <a:cubicBezTo>
                    <a:pt x="24" y="61"/>
                    <a:pt x="23" y="63"/>
                    <a:pt x="22" y="64"/>
                  </a:cubicBezTo>
                  <a:cubicBezTo>
                    <a:pt x="20" y="65"/>
                    <a:pt x="18" y="66"/>
                    <a:pt x="17" y="68"/>
                  </a:cubicBezTo>
                  <a:cubicBezTo>
                    <a:pt x="16" y="69"/>
                    <a:pt x="15" y="70"/>
                    <a:pt x="15" y="70"/>
                  </a:cubicBezTo>
                  <a:cubicBezTo>
                    <a:pt x="15" y="71"/>
                    <a:pt x="15" y="72"/>
                    <a:pt x="15" y="73"/>
                  </a:cubicBezTo>
                  <a:cubicBezTo>
                    <a:pt x="15" y="74"/>
                    <a:pt x="14" y="74"/>
                    <a:pt x="13" y="76"/>
                  </a:cubicBezTo>
                  <a:cubicBezTo>
                    <a:pt x="13" y="77"/>
                    <a:pt x="13" y="78"/>
                    <a:pt x="12" y="79"/>
                  </a:cubicBezTo>
                  <a:cubicBezTo>
                    <a:pt x="12" y="78"/>
                    <a:pt x="12" y="78"/>
                    <a:pt x="12" y="77"/>
                  </a:cubicBezTo>
                  <a:cubicBezTo>
                    <a:pt x="11" y="76"/>
                    <a:pt x="11" y="77"/>
                    <a:pt x="11" y="76"/>
                  </a:cubicBezTo>
                  <a:cubicBezTo>
                    <a:pt x="11" y="76"/>
                    <a:pt x="11" y="75"/>
                    <a:pt x="11" y="75"/>
                  </a:cubicBezTo>
                  <a:cubicBezTo>
                    <a:pt x="10" y="74"/>
                    <a:pt x="9" y="74"/>
                    <a:pt x="9" y="73"/>
                  </a:cubicBezTo>
                  <a:cubicBezTo>
                    <a:pt x="8" y="72"/>
                    <a:pt x="8" y="71"/>
                    <a:pt x="8" y="70"/>
                  </a:cubicBezTo>
                  <a:cubicBezTo>
                    <a:pt x="8" y="68"/>
                    <a:pt x="7" y="64"/>
                    <a:pt x="5" y="65"/>
                  </a:cubicBezTo>
                  <a:cubicBezTo>
                    <a:pt x="3" y="66"/>
                    <a:pt x="3" y="66"/>
                    <a:pt x="2" y="67"/>
                  </a:cubicBezTo>
                  <a:cubicBezTo>
                    <a:pt x="2" y="68"/>
                    <a:pt x="2" y="68"/>
                    <a:pt x="2" y="68"/>
                  </a:cubicBezTo>
                  <a:cubicBezTo>
                    <a:pt x="2" y="69"/>
                    <a:pt x="2" y="69"/>
                    <a:pt x="1" y="69"/>
                  </a:cubicBezTo>
                  <a:cubicBezTo>
                    <a:pt x="0" y="73"/>
                    <a:pt x="6" y="73"/>
                    <a:pt x="6" y="76"/>
                  </a:cubicBezTo>
                  <a:cubicBezTo>
                    <a:pt x="7" y="78"/>
                    <a:pt x="7" y="80"/>
                    <a:pt x="7" y="81"/>
                  </a:cubicBezTo>
                  <a:cubicBezTo>
                    <a:pt x="7" y="83"/>
                    <a:pt x="7" y="84"/>
                    <a:pt x="8" y="86"/>
                  </a:cubicBezTo>
                  <a:cubicBezTo>
                    <a:pt x="8" y="88"/>
                    <a:pt x="9" y="87"/>
                    <a:pt x="11" y="88"/>
                  </a:cubicBezTo>
                  <a:cubicBezTo>
                    <a:pt x="13" y="89"/>
                    <a:pt x="12" y="91"/>
                    <a:pt x="14" y="92"/>
                  </a:cubicBezTo>
                  <a:cubicBezTo>
                    <a:pt x="14" y="93"/>
                    <a:pt x="16" y="93"/>
                    <a:pt x="17" y="94"/>
                  </a:cubicBezTo>
                  <a:cubicBezTo>
                    <a:pt x="18" y="95"/>
                    <a:pt x="18" y="96"/>
                    <a:pt x="20" y="96"/>
                  </a:cubicBezTo>
                  <a:cubicBezTo>
                    <a:pt x="21" y="97"/>
                    <a:pt x="23" y="97"/>
                    <a:pt x="24" y="99"/>
                  </a:cubicBezTo>
                  <a:cubicBezTo>
                    <a:pt x="24" y="100"/>
                    <a:pt x="23" y="101"/>
                    <a:pt x="23" y="102"/>
                  </a:cubicBezTo>
                  <a:cubicBezTo>
                    <a:pt x="23" y="103"/>
                    <a:pt x="23" y="104"/>
                    <a:pt x="23" y="105"/>
                  </a:cubicBezTo>
                  <a:cubicBezTo>
                    <a:pt x="23" y="106"/>
                    <a:pt x="22" y="107"/>
                    <a:pt x="21" y="108"/>
                  </a:cubicBezTo>
                  <a:cubicBezTo>
                    <a:pt x="21" y="108"/>
                    <a:pt x="20" y="109"/>
                    <a:pt x="20" y="110"/>
                  </a:cubicBezTo>
                  <a:cubicBezTo>
                    <a:pt x="19" y="111"/>
                    <a:pt x="18" y="112"/>
                    <a:pt x="18" y="113"/>
                  </a:cubicBezTo>
                  <a:cubicBezTo>
                    <a:pt x="17" y="114"/>
                    <a:pt x="17" y="116"/>
                    <a:pt x="18" y="117"/>
                  </a:cubicBezTo>
                  <a:cubicBezTo>
                    <a:pt x="20" y="118"/>
                    <a:pt x="21" y="119"/>
                    <a:pt x="22" y="120"/>
                  </a:cubicBezTo>
                  <a:cubicBezTo>
                    <a:pt x="23" y="121"/>
                    <a:pt x="24" y="123"/>
                    <a:pt x="24" y="124"/>
                  </a:cubicBezTo>
                  <a:cubicBezTo>
                    <a:pt x="25" y="126"/>
                    <a:pt x="26" y="128"/>
                    <a:pt x="27" y="130"/>
                  </a:cubicBezTo>
                  <a:cubicBezTo>
                    <a:pt x="27" y="131"/>
                    <a:pt x="27" y="131"/>
                    <a:pt x="28" y="132"/>
                  </a:cubicBezTo>
                  <a:cubicBezTo>
                    <a:pt x="28" y="133"/>
                    <a:pt x="28" y="136"/>
                    <a:pt x="29" y="137"/>
                  </a:cubicBezTo>
                  <a:cubicBezTo>
                    <a:pt x="29" y="139"/>
                    <a:pt x="29" y="139"/>
                    <a:pt x="30" y="140"/>
                  </a:cubicBezTo>
                  <a:cubicBezTo>
                    <a:pt x="31" y="141"/>
                    <a:pt x="32" y="142"/>
                    <a:pt x="33" y="144"/>
                  </a:cubicBezTo>
                  <a:cubicBezTo>
                    <a:pt x="33" y="145"/>
                    <a:pt x="33" y="145"/>
                    <a:pt x="34" y="145"/>
                  </a:cubicBezTo>
                  <a:cubicBezTo>
                    <a:pt x="34" y="146"/>
                    <a:pt x="36" y="146"/>
                    <a:pt x="37" y="147"/>
                  </a:cubicBezTo>
                  <a:cubicBezTo>
                    <a:pt x="38" y="147"/>
                    <a:pt x="38" y="148"/>
                    <a:pt x="40" y="148"/>
                  </a:cubicBezTo>
                  <a:cubicBezTo>
                    <a:pt x="40" y="148"/>
                    <a:pt x="42" y="147"/>
                    <a:pt x="42" y="147"/>
                  </a:cubicBezTo>
                  <a:cubicBezTo>
                    <a:pt x="43" y="148"/>
                    <a:pt x="43" y="148"/>
                    <a:pt x="44" y="148"/>
                  </a:cubicBezTo>
                  <a:cubicBezTo>
                    <a:pt x="45" y="150"/>
                    <a:pt x="47" y="151"/>
                    <a:pt x="48" y="152"/>
                  </a:cubicBezTo>
                  <a:cubicBezTo>
                    <a:pt x="49" y="153"/>
                    <a:pt x="50" y="155"/>
                    <a:pt x="51" y="156"/>
                  </a:cubicBezTo>
                  <a:cubicBezTo>
                    <a:pt x="53" y="159"/>
                    <a:pt x="54" y="161"/>
                    <a:pt x="54" y="164"/>
                  </a:cubicBezTo>
                  <a:cubicBezTo>
                    <a:pt x="54" y="164"/>
                    <a:pt x="54" y="164"/>
                    <a:pt x="54" y="165"/>
                  </a:cubicBezTo>
                  <a:cubicBezTo>
                    <a:pt x="55" y="166"/>
                    <a:pt x="58" y="166"/>
                    <a:pt x="59" y="167"/>
                  </a:cubicBezTo>
                  <a:cubicBezTo>
                    <a:pt x="60" y="167"/>
                    <a:pt x="62" y="168"/>
                    <a:pt x="63" y="169"/>
                  </a:cubicBezTo>
                  <a:cubicBezTo>
                    <a:pt x="63" y="169"/>
                    <a:pt x="63" y="169"/>
                    <a:pt x="63" y="170"/>
                  </a:cubicBezTo>
                  <a:cubicBezTo>
                    <a:pt x="64" y="170"/>
                    <a:pt x="65" y="171"/>
                    <a:pt x="66" y="171"/>
                  </a:cubicBezTo>
                  <a:cubicBezTo>
                    <a:pt x="66" y="172"/>
                    <a:pt x="67" y="173"/>
                    <a:pt x="67" y="174"/>
                  </a:cubicBezTo>
                  <a:cubicBezTo>
                    <a:pt x="68" y="175"/>
                    <a:pt x="69" y="176"/>
                    <a:pt x="69" y="177"/>
                  </a:cubicBezTo>
                  <a:cubicBezTo>
                    <a:pt x="71" y="183"/>
                    <a:pt x="77" y="176"/>
                    <a:pt x="79" y="181"/>
                  </a:cubicBezTo>
                  <a:cubicBezTo>
                    <a:pt x="79" y="182"/>
                    <a:pt x="79" y="183"/>
                    <a:pt x="80" y="184"/>
                  </a:cubicBezTo>
                  <a:cubicBezTo>
                    <a:pt x="81" y="184"/>
                    <a:pt x="82" y="185"/>
                    <a:pt x="83" y="186"/>
                  </a:cubicBezTo>
                  <a:cubicBezTo>
                    <a:pt x="84" y="187"/>
                    <a:pt x="85" y="188"/>
                    <a:pt x="86" y="188"/>
                  </a:cubicBezTo>
                  <a:cubicBezTo>
                    <a:pt x="86" y="189"/>
                    <a:pt x="87" y="189"/>
                    <a:pt x="88" y="190"/>
                  </a:cubicBezTo>
                  <a:cubicBezTo>
                    <a:pt x="88" y="190"/>
                    <a:pt x="89" y="192"/>
                    <a:pt x="89" y="193"/>
                  </a:cubicBezTo>
                  <a:cubicBezTo>
                    <a:pt x="89" y="193"/>
                    <a:pt x="89" y="193"/>
                    <a:pt x="89" y="193"/>
                  </a:cubicBezTo>
                  <a:cubicBezTo>
                    <a:pt x="90" y="193"/>
                    <a:pt x="90" y="194"/>
                    <a:pt x="91" y="194"/>
                  </a:cubicBezTo>
                  <a:cubicBezTo>
                    <a:pt x="92" y="195"/>
                    <a:pt x="94" y="195"/>
                    <a:pt x="95" y="196"/>
                  </a:cubicBezTo>
                  <a:cubicBezTo>
                    <a:pt x="96" y="197"/>
                    <a:pt x="97" y="198"/>
                    <a:pt x="97" y="198"/>
                  </a:cubicBezTo>
                  <a:cubicBezTo>
                    <a:pt x="98" y="199"/>
                    <a:pt x="99" y="200"/>
                    <a:pt x="99" y="201"/>
                  </a:cubicBezTo>
                  <a:cubicBezTo>
                    <a:pt x="101" y="201"/>
                    <a:pt x="101" y="203"/>
                    <a:pt x="101" y="204"/>
                  </a:cubicBezTo>
                  <a:cubicBezTo>
                    <a:pt x="101" y="205"/>
                    <a:pt x="101" y="206"/>
                    <a:pt x="102" y="207"/>
                  </a:cubicBezTo>
                  <a:cubicBezTo>
                    <a:pt x="102" y="208"/>
                    <a:pt x="104" y="209"/>
                    <a:pt x="104" y="209"/>
                  </a:cubicBezTo>
                  <a:cubicBezTo>
                    <a:pt x="105" y="210"/>
                    <a:pt x="106" y="209"/>
                    <a:pt x="107" y="210"/>
                  </a:cubicBezTo>
                  <a:cubicBezTo>
                    <a:pt x="108" y="210"/>
                    <a:pt x="108" y="210"/>
                    <a:pt x="108" y="210"/>
                  </a:cubicBezTo>
                  <a:cubicBezTo>
                    <a:pt x="109" y="210"/>
                    <a:pt x="110" y="210"/>
                    <a:pt x="111" y="210"/>
                  </a:cubicBezTo>
                  <a:cubicBezTo>
                    <a:pt x="112" y="210"/>
                    <a:pt x="113" y="210"/>
                    <a:pt x="114" y="210"/>
                  </a:cubicBezTo>
                  <a:cubicBezTo>
                    <a:pt x="115" y="210"/>
                    <a:pt x="116" y="209"/>
                    <a:pt x="117" y="209"/>
                  </a:cubicBezTo>
                  <a:cubicBezTo>
                    <a:pt x="118" y="209"/>
                    <a:pt x="119" y="209"/>
                    <a:pt x="119" y="209"/>
                  </a:cubicBezTo>
                  <a:cubicBezTo>
                    <a:pt x="120" y="208"/>
                    <a:pt x="120" y="204"/>
                    <a:pt x="123" y="204"/>
                  </a:cubicBezTo>
                  <a:cubicBezTo>
                    <a:pt x="124" y="204"/>
                    <a:pt x="125" y="205"/>
                    <a:pt x="126" y="206"/>
                  </a:cubicBezTo>
                  <a:cubicBezTo>
                    <a:pt x="126" y="207"/>
                    <a:pt x="126" y="207"/>
                    <a:pt x="127" y="208"/>
                  </a:cubicBezTo>
                  <a:cubicBezTo>
                    <a:pt x="127" y="208"/>
                    <a:pt x="128" y="208"/>
                    <a:pt x="128" y="209"/>
                  </a:cubicBezTo>
                  <a:cubicBezTo>
                    <a:pt x="128" y="209"/>
                    <a:pt x="128" y="209"/>
                    <a:pt x="129" y="209"/>
                  </a:cubicBezTo>
                  <a:cubicBezTo>
                    <a:pt x="129" y="210"/>
                    <a:pt x="130" y="209"/>
                    <a:pt x="131" y="209"/>
                  </a:cubicBezTo>
                  <a:cubicBezTo>
                    <a:pt x="131" y="209"/>
                    <a:pt x="132" y="209"/>
                    <a:pt x="133" y="209"/>
                  </a:cubicBezTo>
                  <a:cubicBezTo>
                    <a:pt x="134" y="209"/>
                    <a:pt x="135" y="208"/>
                    <a:pt x="136" y="207"/>
                  </a:cubicBezTo>
                  <a:cubicBezTo>
                    <a:pt x="138" y="205"/>
                    <a:pt x="138" y="202"/>
                    <a:pt x="139" y="199"/>
                  </a:cubicBezTo>
                  <a:cubicBezTo>
                    <a:pt x="139" y="197"/>
                    <a:pt x="141" y="197"/>
                    <a:pt x="141" y="195"/>
                  </a:cubicBezTo>
                  <a:cubicBezTo>
                    <a:pt x="142" y="195"/>
                    <a:pt x="142" y="193"/>
                    <a:pt x="142" y="193"/>
                  </a:cubicBezTo>
                  <a:cubicBezTo>
                    <a:pt x="143" y="192"/>
                    <a:pt x="145" y="192"/>
                    <a:pt x="147" y="193"/>
                  </a:cubicBezTo>
                  <a:cubicBezTo>
                    <a:pt x="148" y="194"/>
                    <a:pt x="150" y="194"/>
                    <a:pt x="151" y="192"/>
                  </a:cubicBezTo>
                  <a:cubicBezTo>
                    <a:pt x="151" y="191"/>
                    <a:pt x="150" y="190"/>
                    <a:pt x="150" y="188"/>
                  </a:cubicBezTo>
                  <a:cubicBezTo>
                    <a:pt x="149" y="186"/>
                    <a:pt x="150" y="184"/>
                    <a:pt x="150" y="183"/>
                  </a:cubicBezTo>
                  <a:cubicBezTo>
                    <a:pt x="150" y="180"/>
                    <a:pt x="152" y="178"/>
                    <a:pt x="153" y="176"/>
                  </a:cubicBezTo>
                  <a:cubicBezTo>
                    <a:pt x="153" y="175"/>
                    <a:pt x="153" y="175"/>
                    <a:pt x="154" y="175"/>
                  </a:cubicBezTo>
                  <a:cubicBezTo>
                    <a:pt x="155" y="175"/>
                    <a:pt x="156" y="175"/>
                    <a:pt x="157" y="175"/>
                  </a:cubicBezTo>
                  <a:cubicBezTo>
                    <a:pt x="159" y="175"/>
                    <a:pt x="158" y="177"/>
                    <a:pt x="159" y="178"/>
                  </a:cubicBezTo>
                  <a:cubicBezTo>
                    <a:pt x="161" y="180"/>
                    <a:pt x="163" y="180"/>
                    <a:pt x="165" y="179"/>
                  </a:cubicBezTo>
                  <a:cubicBezTo>
                    <a:pt x="167" y="179"/>
                    <a:pt x="166" y="177"/>
                    <a:pt x="166" y="176"/>
                  </a:cubicBezTo>
                  <a:cubicBezTo>
                    <a:pt x="167" y="175"/>
                    <a:pt x="171" y="175"/>
                    <a:pt x="171" y="177"/>
                  </a:cubicBezTo>
                  <a:cubicBezTo>
                    <a:pt x="171" y="177"/>
                    <a:pt x="172" y="178"/>
                    <a:pt x="172" y="178"/>
                  </a:cubicBezTo>
                  <a:cubicBezTo>
                    <a:pt x="174" y="179"/>
                    <a:pt x="175" y="179"/>
                    <a:pt x="177" y="180"/>
                  </a:cubicBezTo>
                  <a:cubicBezTo>
                    <a:pt x="179" y="181"/>
                    <a:pt x="183" y="182"/>
                    <a:pt x="185" y="184"/>
                  </a:cubicBezTo>
                  <a:cubicBezTo>
                    <a:pt x="186" y="185"/>
                    <a:pt x="186" y="186"/>
                    <a:pt x="187" y="187"/>
                  </a:cubicBezTo>
                  <a:cubicBezTo>
                    <a:pt x="188" y="187"/>
                    <a:pt x="190" y="187"/>
                    <a:pt x="192" y="187"/>
                  </a:cubicBezTo>
                  <a:cubicBezTo>
                    <a:pt x="192" y="187"/>
                    <a:pt x="193" y="187"/>
                    <a:pt x="194" y="187"/>
                  </a:cubicBezTo>
                  <a:cubicBezTo>
                    <a:pt x="195" y="186"/>
                    <a:pt x="195" y="186"/>
                    <a:pt x="196" y="186"/>
                  </a:cubicBezTo>
                  <a:cubicBezTo>
                    <a:pt x="198" y="185"/>
                    <a:pt x="199" y="186"/>
                    <a:pt x="200" y="188"/>
                  </a:cubicBezTo>
                  <a:cubicBezTo>
                    <a:pt x="201" y="189"/>
                    <a:pt x="200" y="191"/>
                    <a:pt x="202" y="192"/>
                  </a:cubicBezTo>
                  <a:cubicBezTo>
                    <a:pt x="204" y="193"/>
                    <a:pt x="207" y="194"/>
                    <a:pt x="210" y="195"/>
                  </a:cubicBezTo>
                  <a:cubicBezTo>
                    <a:pt x="212" y="196"/>
                    <a:pt x="213" y="196"/>
                    <a:pt x="215" y="196"/>
                  </a:cubicBezTo>
                  <a:cubicBezTo>
                    <a:pt x="218" y="196"/>
                    <a:pt x="221" y="197"/>
                    <a:pt x="224" y="196"/>
                  </a:cubicBezTo>
                  <a:cubicBezTo>
                    <a:pt x="225" y="196"/>
                    <a:pt x="227" y="195"/>
                    <a:pt x="228" y="194"/>
                  </a:cubicBezTo>
                  <a:cubicBezTo>
                    <a:pt x="229" y="192"/>
                    <a:pt x="228" y="190"/>
                    <a:pt x="230" y="190"/>
                  </a:cubicBezTo>
                  <a:cubicBezTo>
                    <a:pt x="232" y="189"/>
                    <a:pt x="233" y="190"/>
                    <a:pt x="234" y="191"/>
                  </a:cubicBezTo>
                  <a:cubicBezTo>
                    <a:pt x="235" y="193"/>
                    <a:pt x="237" y="192"/>
                    <a:pt x="238" y="193"/>
                  </a:cubicBezTo>
                  <a:cubicBezTo>
                    <a:pt x="239" y="194"/>
                    <a:pt x="239" y="194"/>
                    <a:pt x="240" y="195"/>
                  </a:cubicBezTo>
                  <a:cubicBezTo>
                    <a:pt x="240" y="196"/>
                    <a:pt x="240" y="197"/>
                    <a:pt x="240" y="197"/>
                  </a:cubicBezTo>
                  <a:cubicBezTo>
                    <a:pt x="241" y="200"/>
                    <a:pt x="247" y="198"/>
                    <a:pt x="249" y="198"/>
                  </a:cubicBezTo>
                  <a:cubicBezTo>
                    <a:pt x="250" y="198"/>
                    <a:pt x="252" y="198"/>
                    <a:pt x="253" y="199"/>
                  </a:cubicBezTo>
                  <a:cubicBezTo>
                    <a:pt x="254" y="199"/>
                    <a:pt x="254" y="200"/>
                    <a:pt x="254" y="200"/>
                  </a:cubicBezTo>
                  <a:cubicBezTo>
                    <a:pt x="255" y="200"/>
                    <a:pt x="255" y="201"/>
                    <a:pt x="255" y="201"/>
                  </a:cubicBezTo>
                  <a:cubicBezTo>
                    <a:pt x="256" y="201"/>
                    <a:pt x="256" y="201"/>
                    <a:pt x="256" y="201"/>
                  </a:cubicBezTo>
                  <a:cubicBezTo>
                    <a:pt x="256" y="201"/>
                    <a:pt x="256" y="201"/>
                    <a:pt x="256" y="201"/>
                  </a:cubicBezTo>
                  <a:cubicBezTo>
                    <a:pt x="256" y="202"/>
                    <a:pt x="256" y="202"/>
                    <a:pt x="257" y="203"/>
                  </a:cubicBezTo>
                  <a:cubicBezTo>
                    <a:pt x="258" y="203"/>
                    <a:pt x="259" y="202"/>
                    <a:pt x="261" y="202"/>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24" name="Freeform 23">
              <a:extLst>
                <a:ext uri="{FF2B5EF4-FFF2-40B4-BE49-F238E27FC236}">
                  <a16:creationId xmlns:a16="http://schemas.microsoft.com/office/drawing/2014/main" id="{573DD615-62DB-AC27-A7E1-CB9EB8D41F43}"/>
                </a:ext>
              </a:extLst>
            </p:cNvPr>
            <p:cNvSpPr>
              <a:spLocks/>
            </p:cNvSpPr>
            <p:nvPr/>
          </p:nvSpPr>
          <p:spPr bwMode="auto">
            <a:xfrm>
              <a:off x="6636225" y="4416186"/>
              <a:ext cx="384788" cy="182798"/>
            </a:xfrm>
            <a:custGeom>
              <a:avLst/>
              <a:gdLst/>
              <a:ahLst/>
              <a:cxnLst>
                <a:cxn ang="0">
                  <a:pos x="23" y="143"/>
                </a:cxn>
                <a:cxn ang="0">
                  <a:pos x="37" y="152"/>
                </a:cxn>
                <a:cxn ang="0">
                  <a:pos x="76" y="151"/>
                </a:cxn>
                <a:cxn ang="0">
                  <a:pos x="90" y="147"/>
                </a:cxn>
                <a:cxn ang="0">
                  <a:pos x="93" y="130"/>
                </a:cxn>
                <a:cxn ang="0">
                  <a:pos x="118" y="125"/>
                </a:cxn>
                <a:cxn ang="0">
                  <a:pos x="133" y="115"/>
                </a:cxn>
                <a:cxn ang="0">
                  <a:pos x="144" y="116"/>
                </a:cxn>
                <a:cxn ang="0">
                  <a:pos x="161" y="116"/>
                </a:cxn>
                <a:cxn ang="0">
                  <a:pos x="173" y="111"/>
                </a:cxn>
                <a:cxn ang="0">
                  <a:pos x="182" y="94"/>
                </a:cxn>
                <a:cxn ang="0">
                  <a:pos x="207" y="89"/>
                </a:cxn>
                <a:cxn ang="0">
                  <a:pos x="221" y="91"/>
                </a:cxn>
                <a:cxn ang="0">
                  <a:pos x="236" y="88"/>
                </a:cxn>
                <a:cxn ang="0">
                  <a:pos x="248" y="102"/>
                </a:cxn>
                <a:cxn ang="0">
                  <a:pos x="262" y="102"/>
                </a:cxn>
                <a:cxn ang="0">
                  <a:pos x="275" y="90"/>
                </a:cxn>
                <a:cxn ang="0">
                  <a:pos x="281" y="76"/>
                </a:cxn>
                <a:cxn ang="0">
                  <a:pos x="289" y="57"/>
                </a:cxn>
                <a:cxn ang="0">
                  <a:pos x="301" y="52"/>
                </a:cxn>
                <a:cxn ang="0">
                  <a:pos x="323" y="43"/>
                </a:cxn>
                <a:cxn ang="0">
                  <a:pos x="320" y="40"/>
                </a:cxn>
                <a:cxn ang="0">
                  <a:pos x="298" y="30"/>
                </a:cxn>
                <a:cxn ang="0">
                  <a:pos x="289" y="23"/>
                </a:cxn>
                <a:cxn ang="0">
                  <a:pos x="276" y="16"/>
                </a:cxn>
                <a:cxn ang="0">
                  <a:pos x="255" y="13"/>
                </a:cxn>
                <a:cxn ang="0">
                  <a:pos x="241" y="25"/>
                </a:cxn>
                <a:cxn ang="0">
                  <a:pos x="232" y="22"/>
                </a:cxn>
                <a:cxn ang="0">
                  <a:pos x="212" y="18"/>
                </a:cxn>
                <a:cxn ang="0">
                  <a:pos x="190" y="30"/>
                </a:cxn>
                <a:cxn ang="0">
                  <a:pos x="181" y="32"/>
                </a:cxn>
                <a:cxn ang="0">
                  <a:pos x="175" y="21"/>
                </a:cxn>
                <a:cxn ang="0">
                  <a:pos x="167" y="10"/>
                </a:cxn>
                <a:cxn ang="0">
                  <a:pos x="155" y="4"/>
                </a:cxn>
                <a:cxn ang="0">
                  <a:pos x="142" y="17"/>
                </a:cxn>
                <a:cxn ang="0">
                  <a:pos x="126" y="7"/>
                </a:cxn>
                <a:cxn ang="0">
                  <a:pos x="117" y="9"/>
                </a:cxn>
                <a:cxn ang="0">
                  <a:pos x="105" y="12"/>
                </a:cxn>
                <a:cxn ang="0">
                  <a:pos x="96" y="22"/>
                </a:cxn>
                <a:cxn ang="0">
                  <a:pos x="87" y="28"/>
                </a:cxn>
                <a:cxn ang="0">
                  <a:pos x="78" y="47"/>
                </a:cxn>
                <a:cxn ang="0">
                  <a:pos x="70" y="52"/>
                </a:cxn>
                <a:cxn ang="0">
                  <a:pos x="57" y="62"/>
                </a:cxn>
                <a:cxn ang="0">
                  <a:pos x="51" y="64"/>
                </a:cxn>
                <a:cxn ang="0">
                  <a:pos x="31" y="60"/>
                </a:cxn>
                <a:cxn ang="0">
                  <a:pos x="23" y="69"/>
                </a:cxn>
                <a:cxn ang="0">
                  <a:pos x="8" y="75"/>
                </a:cxn>
                <a:cxn ang="0">
                  <a:pos x="4" y="88"/>
                </a:cxn>
                <a:cxn ang="0">
                  <a:pos x="4" y="101"/>
                </a:cxn>
                <a:cxn ang="0">
                  <a:pos x="9" y="118"/>
                </a:cxn>
                <a:cxn ang="0">
                  <a:pos x="12" y="126"/>
                </a:cxn>
                <a:cxn ang="0">
                  <a:pos x="9" y="135"/>
                </a:cxn>
              </a:cxnLst>
              <a:rect l="0" t="0" r="r" b="b"/>
              <a:pathLst>
                <a:path w="324" h="153">
                  <a:moveTo>
                    <a:pt x="9" y="135"/>
                  </a:moveTo>
                  <a:cubicBezTo>
                    <a:pt x="10" y="135"/>
                    <a:pt x="11" y="135"/>
                    <a:pt x="12" y="136"/>
                  </a:cubicBezTo>
                  <a:cubicBezTo>
                    <a:pt x="14" y="136"/>
                    <a:pt x="16" y="137"/>
                    <a:pt x="17" y="138"/>
                  </a:cubicBezTo>
                  <a:cubicBezTo>
                    <a:pt x="19" y="139"/>
                    <a:pt x="20" y="142"/>
                    <a:pt x="23" y="143"/>
                  </a:cubicBezTo>
                  <a:cubicBezTo>
                    <a:pt x="24" y="143"/>
                    <a:pt x="25" y="143"/>
                    <a:pt x="26" y="143"/>
                  </a:cubicBezTo>
                  <a:cubicBezTo>
                    <a:pt x="28" y="144"/>
                    <a:pt x="29" y="146"/>
                    <a:pt x="30" y="147"/>
                  </a:cubicBezTo>
                  <a:cubicBezTo>
                    <a:pt x="30" y="149"/>
                    <a:pt x="31" y="151"/>
                    <a:pt x="32" y="152"/>
                  </a:cubicBezTo>
                  <a:cubicBezTo>
                    <a:pt x="33" y="153"/>
                    <a:pt x="35" y="152"/>
                    <a:pt x="37" y="152"/>
                  </a:cubicBezTo>
                  <a:cubicBezTo>
                    <a:pt x="44" y="152"/>
                    <a:pt x="51" y="152"/>
                    <a:pt x="59" y="152"/>
                  </a:cubicBezTo>
                  <a:cubicBezTo>
                    <a:pt x="63" y="152"/>
                    <a:pt x="69" y="153"/>
                    <a:pt x="73" y="152"/>
                  </a:cubicBezTo>
                  <a:cubicBezTo>
                    <a:pt x="73" y="152"/>
                    <a:pt x="75" y="151"/>
                    <a:pt x="75" y="151"/>
                  </a:cubicBezTo>
                  <a:cubicBezTo>
                    <a:pt x="75" y="152"/>
                    <a:pt x="76" y="151"/>
                    <a:pt x="76" y="151"/>
                  </a:cubicBezTo>
                  <a:cubicBezTo>
                    <a:pt x="76" y="151"/>
                    <a:pt x="76" y="150"/>
                    <a:pt x="76" y="150"/>
                  </a:cubicBezTo>
                  <a:cubicBezTo>
                    <a:pt x="78" y="149"/>
                    <a:pt x="79" y="149"/>
                    <a:pt x="80" y="149"/>
                  </a:cubicBezTo>
                  <a:cubicBezTo>
                    <a:pt x="82" y="148"/>
                    <a:pt x="83" y="148"/>
                    <a:pt x="85" y="148"/>
                  </a:cubicBezTo>
                  <a:cubicBezTo>
                    <a:pt x="86" y="148"/>
                    <a:pt x="89" y="148"/>
                    <a:pt x="90" y="147"/>
                  </a:cubicBezTo>
                  <a:cubicBezTo>
                    <a:pt x="92" y="147"/>
                    <a:pt x="93" y="145"/>
                    <a:pt x="93" y="144"/>
                  </a:cubicBezTo>
                  <a:cubicBezTo>
                    <a:pt x="92" y="141"/>
                    <a:pt x="89" y="142"/>
                    <a:pt x="89" y="139"/>
                  </a:cubicBezTo>
                  <a:cubicBezTo>
                    <a:pt x="90" y="138"/>
                    <a:pt x="91" y="137"/>
                    <a:pt x="92" y="136"/>
                  </a:cubicBezTo>
                  <a:cubicBezTo>
                    <a:pt x="92" y="134"/>
                    <a:pt x="92" y="132"/>
                    <a:pt x="93" y="130"/>
                  </a:cubicBezTo>
                  <a:cubicBezTo>
                    <a:pt x="93" y="130"/>
                    <a:pt x="95" y="128"/>
                    <a:pt x="96" y="128"/>
                  </a:cubicBezTo>
                  <a:cubicBezTo>
                    <a:pt x="97" y="127"/>
                    <a:pt x="100" y="128"/>
                    <a:pt x="101" y="128"/>
                  </a:cubicBezTo>
                  <a:cubicBezTo>
                    <a:pt x="105" y="127"/>
                    <a:pt x="109" y="126"/>
                    <a:pt x="113" y="126"/>
                  </a:cubicBezTo>
                  <a:cubicBezTo>
                    <a:pt x="114" y="125"/>
                    <a:pt x="116" y="126"/>
                    <a:pt x="118" y="125"/>
                  </a:cubicBezTo>
                  <a:cubicBezTo>
                    <a:pt x="119" y="125"/>
                    <a:pt x="121" y="125"/>
                    <a:pt x="122" y="124"/>
                  </a:cubicBezTo>
                  <a:cubicBezTo>
                    <a:pt x="123" y="124"/>
                    <a:pt x="126" y="125"/>
                    <a:pt x="127" y="124"/>
                  </a:cubicBezTo>
                  <a:cubicBezTo>
                    <a:pt x="128" y="124"/>
                    <a:pt x="130" y="122"/>
                    <a:pt x="130" y="121"/>
                  </a:cubicBezTo>
                  <a:cubicBezTo>
                    <a:pt x="131" y="119"/>
                    <a:pt x="132" y="116"/>
                    <a:pt x="133" y="115"/>
                  </a:cubicBezTo>
                  <a:cubicBezTo>
                    <a:pt x="134" y="114"/>
                    <a:pt x="136" y="114"/>
                    <a:pt x="137" y="114"/>
                  </a:cubicBezTo>
                  <a:cubicBezTo>
                    <a:pt x="138" y="114"/>
                    <a:pt x="141" y="114"/>
                    <a:pt x="141" y="115"/>
                  </a:cubicBezTo>
                  <a:cubicBezTo>
                    <a:pt x="142" y="115"/>
                    <a:pt x="141" y="116"/>
                    <a:pt x="142" y="116"/>
                  </a:cubicBezTo>
                  <a:cubicBezTo>
                    <a:pt x="142" y="117"/>
                    <a:pt x="143" y="116"/>
                    <a:pt x="144" y="116"/>
                  </a:cubicBezTo>
                  <a:cubicBezTo>
                    <a:pt x="146" y="116"/>
                    <a:pt x="149" y="116"/>
                    <a:pt x="150" y="117"/>
                  </a:cubicBezTo>
                  <a:cubicBezTo>
                    <a:pt x="152" y="118"/>
                    <a:pt x="152" y="121"/>
                    <a:pt x="153" y="122"/>
                  </a:cubicBezTo>
                  <a:cubicBezTo>
                    <a:pt x="155" y="121"/>
                    <a:pt x="155" y="119"/>
                    <a:pt x="157" y="117"/>
                  </a:cubicBezTo>
                  <a:cubicBezTo>
                    <a:pt x="158" y="117"/>
                    <a:pt x="159" y="117"/>
                    <a:pt x="161" y="116"/>
                  </a:cubicBezTo>
                  <a:cubicBezTo>
                    <a:pt x="161" y="115"/>
                    <a:pt x="162" y="115"/>
                    <a:pt x="163" y="114"/>
                  </a:cubicBezTo>
                  <a:cubicBezTo>
                    <a:pt x="163" y="114"/>
                    <a:pt x="164" y="114"/>
                    <a:pt x="165" y="114"/>
                  </a:cubicBezTo>
                  <a:cubicBezTo>
                    <a:pt x="167" y="114"/>
                    <a:pt x="168" y="112"/>
                    <a:pt x="170" y="111"/>
                  </a:cubicBezTo>
                  <a:cubicBezTo>
                    <a:pt x="171" y="111"/>
                    <a:pt x="172" y="111"/>
                    <a:pt x="173" y="111"/>
                  </a:cubicBezTo>
                  <a:cubicBezTo>
                    <a:pt x="174" y="111"/>
                    <a:pt x="175" y="110"/>
                    <a:pt x="175" y="109"/>
                  </a:cubicBezTo>
                  <a:cubicBezTo>
                    <a:pt x="177" y="108"/>
                    <a:pt x="178" y="106"/>
                    <a:pt x="179" y="104"/>
                  </a:cubicBezTo>
                  <a:cubicBezTo>
                    <a:pt x="180" y="102"/>
                    <a:pt x="180" y="101"/>
                    <a:pt x="180" y="99"/>
                  </a:cubicBezTo>
                  <a:cubicBezTo>
                    <a:pt x="181" y="97"/>
                    <a:pt x="182" y="96"/>
                    <a:pt x="182" y="94"/>
                  </a:cubicBezTo>
                  <a:cubicBezTo>
                    <a:pt x="183" y="92"/>
                    <a:pt x="182" y="90"/>
                    <a:pt x="183" y="89"/>
                  </a:cubicBezTo>
                  <a:cubicBezTo>
                    <a:pt x="184" y="86"/>
                    <a:pt x="190" y="88"/>
                    <a:pt x="192" y="88"/>
                  </a:cubicBezTo>
                  <a:cubicBezTo>
                    <a:pt x="196" y="88"/>
                    <a:pt x="199" y="88"/>
                    <a:pt x="203" y="88"/>
                  </a:cubicBezTo>
                  <a:cubicBezTo>
                    <a:pt x="205" y="88"/>
                    <a:pt x="206" y="88"/>
                    <a:pt x="207" y="89"/>
                  </a:cubicBezTo>
                  <a:cubicBezTo>
                    <a:pt x="208" y="89"/>
                    <a:pt x="208" y="90"/>
                    <a:pt x="209" y="91"/>
                  </a:cubicBezTo>
                  <a:cubicBezTo>
                    <a:pt x="209" y="91"/>
                    <a:pt x="210" y="91"/>
                    <a:pt x="211" y="91"/>
                  </a:cubicBezTo>
                  <a:cubicBezTo>
                    <a:pt x="213" y="91"/>
                    <a:pt x="215" y="91"/>
                    <a:pt x="216" y="91"/>
                  </a:cubicBezTo>
                  <a:cubicBezTo>
                    <a:pt x="218" y="91"/>
                    <a:pt x="219" y="92"/>
                    <a:pt x="221" y="91"/>
                  </a:cubicBezTo>
                  <a:cubicBezTo>
                    <a:pt x="222" y="91"/>
                    <a:pt x="223" y="89"/>
                    <a:pt x="225" y="89"/>
                  </a:cubicBezTo>
                  <a:cubicBezTo>
                    <a:pt x="226" y="89"/>
                    <a:pt x="227" y="89"/>
                    <a:pt x="228" y="88"/>
                  </a:cubicBezTo>
                  <a:cubicBezTo>
                    <a:pt x="229" y="88"/>
                    <a:pt x="230" y="88"/>
                    <a:pt x="232" y="88"/>
                  </a:cubicBezTo>
                  <a:cubicBezTo>
                    <a:pt x="233" y="88"/>
                    <a:pt x="235" y="87"/>
                    <a:pt x="236" y="88"/>
                  </a:cubicBezTo>
                  <a:cubicBezTo>
                    <a:pt x="237" y="88"/>
                    <a:pt x="237" y="89"/>
                    <a:pt x="237" y="89"/>
                  </a:cubicBezTo>
                  <a:cubicBezTo>
                    <a:pt x="238" y="89"/>
                    <a:pt x="239" y="89"/>
                    <a:pt x="240" y="90"/>
                  </a:cubicBezTo>
                  <a:cubicBezTo>
                    <a:pt x="243" y="92"/>
                    <a:pt x="243" y="96"/>
                    <a:pt x="244" y="99"/>
                  </a:cubicBezTo>
                  <a:cubicBezTo>
                    <a:pt x="245" y="100"/>
                    <a:pt x="247" y="101"/>
                    <a:pt x="248" y="102"/>
                  </a:cubicBezTo>
                  <a:cubicBezTo>
                    <a:pt x="250" y="103"/>
                    <a:pt x="250" y="103"/>
                    <a:pt x="252" y="104"/>
                  </a:cubicBezTo>
                  <a:cubicBezTo>
                    <a:pt x="252" y="105"/>
                    <a:pt x="253" y="106"/>
                    <a:pt x="254" y="107"/>
                  </a:cubicBezTo>
                  <a:cubicBezTo>
                    <a:pt x="256" y="107"/>
                    <a:pt x="257" y="105"/>
                    <a:pt x="258" y="103"/>
                  </a:cubicBezTo>
                  <a:cubicBezTo>
                    <a:pt x="260" y="102"/>
                    <a:pt x="260" y="102"/>
                    <a:pt x="262" y="102"/>
                  </a:cubicBezTo>
                  <a:cubicBezTo>
                    <a:pt x="264" y="102"/>
                    <a:pt x="266" y="103"/>
                    <a:pt x="268" y="102"/>
                  </a:cubicBezTo>
                  <a:cubicBezTo>
                    <a:pt x="269" y="101"/>
                    <a:pt x="270" y="99"/>
                    <a:pt x="270" y="98"/>
                  </a:cubicBezTo>
                  <a:cubicBezTo>
                    <a:pt x="271" y="97"/>
                    <a:pt x="271" y="95"/>
                    <a:pt x="272" y="94"/>
                  </a:cubicBezTo>
                  <a:cubicBezTo>
                    <a:pt x="273" y="92"/>
                    <a:pt x="274" y="91"/>
                    <a:pt x="275" y="90"/>
                  </a:cubicBezTo>
                  <a:cubicBezTo>
                    <a:pt x="276" y="89"/>
                    <a:pt x="276" y="90"/>
                    <a:pt x="276" y="88"/>
                  </a:cubicBezTo>
                  <a:cubicBezTo>
                    <a:pt x="276" y="86"/>
                    <a:pt x="277" y="86"/>
                    <a:pt x="277" y="84"/>
                  </a:cubicBezTo>
                  <a:cubicBezTo>
                    <a:pt x="278" y="83"/>
                    <a:pt x="278" y="82"/>
                    <a:pt x="279" y="80"/>
                  </a:cubicBezTo>
                  <a:cubicBezTo>
                    <a:pt x="279" y="79"/>
                    <a:pt x="280" y="77"/>
                    <a:pt x="281" y="76"/>
                  </a:cubicBezTo>
                  <a:cubicBezTo>
                    <a:pt x="281" y="75"/>
                    <a:pt x="283" y="73"/>
                    <a:pt x="283" y="72"/>
                  </a:cubicBezTo>
                  <a:cubicBezTo>
                    <a:pt x="283" y="70"/>
                    <a:pt x="283" y="69"/>
                    <a:pt x="284" y="67"/>
                  </a:cubicBezTo>
                  <a:cubicBezTo>
                    <a:pt x="284" y="65"/>
                    <a:pt x="285" y="64"/>
                    <a:pt x="286" y="62"/>
                  </a:cubicBezTo>
                  <a:cubicBezTo>
                    <a:pt x="287" y="61"/>
                    <a:pt x="289" y="59"/>
                    <a:pt x="289" y="57"/>
                  </a:cubicBezTo>
                  <a:cubicBezTo>
                    <a:pt x="290" y="56"/>
                    <a:pt x="289" y="56"/>
                    <a:pt x="290" y="55"/>
                  </a:cubicBezTo>
                  <a:cubicBezTo>
                    <a:pt x="290" y="55"/>
                    <a:pt x="291" y="54"/>
                    <a:pt x="292" y="54"/>
                  </a:cubicBezTo>
                  <a:cubicBezTo>
                    <a:pt x="293" y="53"/>
                    <a:pt x="296" y="54"/>
                    <a:pt x="297" y="53"/>
                  </a:cubicBezTo>
                  <a:cubicBezTo>
                    <a:pt x="299" y="53"/>
                    <a:pt x="300" y="52"/>
                    <a:pt x="301" y="52"/>
                  </a:cubicBezTo>
                  <a:cubicBezTo>
                    <a:pt x="303" y="52"/>
                    <a:pt x="305" y="53"/>
                    <a:pt x="307" y="53"/>
                  </a:cubicBezTo>
                  <a:cubicBezTo>
                    <a:pt x="309" y="53"/>
                    <a:pt x="311" y="53"/>
                    <a:pt x="312" y="53"/>
                  </a:cubicBezTo>
                  <a:cubicBezTo>
                    <a:pt x="316" y="52"/>
                    <a:pt x="319" y="51"/>
                    <a:pt x="322" y="47"/>
                  </a:cubicBezTo>
                  <a:cubicBezTo>
                    <a:pt x="322" y="46"/>
                    <a:pt x="323" y="45"/>
                    <a:pt x="323" y="43"/>
                  </a:cubicBezTo>
                  <a:cubicBezTo>
                    <a:pt x="324" y="43"/>
                    <a:pt x="324" y="43"/>
                    <a:pt x="324" y="42"/>
                  </a:cubicBezTo>
                  <a:cubicBezTo>
                    <a:pt x="324" y="42"/>
                    <a:pt x="324" y="42"/>
                    <a:pt x="324" y="42"/>
                  </a:cubicBezTo>
                  <a:cubicBezTo>
                    <a:pt x="323" y="42"/>
                    <a:pt x="322" y="42"/>
                    <a:pt x="322" y="41"/>
                  </a:cubicBezTo>
                  <a:cubicBezTo>
                    <a:pt x="321" y="41"/>
                    <a:pt x="320" y="40"/>
                    <a:pt x="320" y="40"/>
                  </a:cubicBezTo>
                  <a:cubicBezTo>
                    <a:pt x="318" y="39"/>
                    <a:pt x="316" y="38"/>
                    <a:pt x="315" y="38"/>
                  </a:cubicBezTo>
                  <a:cubicBezTo>
                    <a:pt x="311" y="36"/>
                    <a:pt x="308" y="36"/>
                    <a:pt x="304" y="35"/>
                  </a:cubicBezTo>
                  <a:cubicBezTo>
                    <a:pt x="303" y="34"/>
                    <a:pt x="302" y="34"/>
                    <a:pt x="301" y="32"/>
                  </a:cubicBezTo>
                  <a:cubicBezTo>
                    <a:pt x="300" y="31"/>
                    <a:pt x="300" y="31"/>
                    <a:pt x="298" y="30"/>
                  </a:cubicBezTo>
                  <a:cubicBezTo>
                    <a:pt x="297" y="29"/>
                    <a:pt x="295" y="28"/>
                    <a:pt x="293" y="27"/>
                  </a:cubicBezTo>
                  <a:cubicBezTo>
                    <a:pt x="292" y="27"/>
                    <a:pt x="292" y="27"/>
                    <a:pt x="291" y="27"/>
                  </a:cubicBezTo>
                  <a:cubicBezTo>
                    <a:pt x="291" y="27"/>
                    <a:pt x="290" y="25"/>
                    <a:pt x="290" y="25"/>
                  </a:cubicBezTo>
                  <a:cubicBezTo>
                    <a:pt x="289" y="24"/>
                    <a:pt x="289" y="24"/>
                    <a:pt x="289" y="23"/>
                  </a:cubicBezTo>
                  <a:cubicBezTo>
                    <a:pt x="288" y="22"/>
                    <a:pt x="287" y="21"/>
                    <a:pt x="286" y="20"/>
                  </a:cubicBezTo>
                  <a:cubicBezTo>
                    <a:pt x="285" y="20"/>
                    <a:pt x="284" y="21"/>
                    <a:pt x="283" y="21"/>
                  </a:cubicBezTo>
                  <a:cubicBezTo>
                    <a:pt x="281" y="20"/>
                    <a:pt x="282" y="20"/>
                    <a:pt x="281" y="19"/>
                  </a:cubicBezTo>
                  <a:cubicBezTo>
                    <a:pt x="279" y="18"/>
                    <a:pt x="278" y="17"/>
                    <a:pt x="276" y="16"/>
                  </a:cubicBezTo>
                  <a:cubicBezTo>
                    <a:pt x="273" y="15"/>
                    <a:pt x="269" y="14"/>
                    <a:pt x="266" y="13"/>
                  </a:cubicBezTo>
                  <a:cubicBezTo>
                    <a:pt x="264" y="13"/>
                    <a:pt x="261" y="13"/>
                    <a:pt x="259" y="13"/>
                  </a:cubicBezTo>
                  <a:cubicBezTo>
                    <a:pt x="258" y="13"/>
                    <a:pt x="258" y="12"/>
                    <a:pt x="257" y="12"/>
                  </a:cubicBezTo>
                  <a:cubicBezTo>
                    <a:pt x="256" y="12"/>
                    <a:pt x="255" y="13"/>
                    <a:pt x="255" y="13"/>
                  </a:cubicBezTo>
                  <a:cubicBezTo>
                    <a:pt x="254" y="17"/>
                    <a:pt x="251" y="15"/>
                    <a:pt x="249" y="15"/>
                  </a:cubicBezTo>
                  <a:cubicBezTo>
                    <a:pt x="248" y="15"/>
                    <a:pt x="247" y="16"/>
                    <a:pt x="246" y="17"/>
                  </a:cubicBezTo>
                  <a:cubicBezTo>
                    <a:pt x="245" y="19"/>
                    <a:pt x="246" y="20"/>
                    <a:pt x="245" y="22"/>
                  </a:cubicBezTo>
                  <a:cubicBezTo>
                    <a:pt x="245" y="23"/>
                    <a:pt x="242" y="25"/>
                    <a:pt x="241" y="25"/>
                  </a:cubicBezTo>
                  <a:cubicBezTo>
                    <a:pt x="241" y="25"/>
                    <a:pt x="238" y="25"/>
                    <a:pt x="238" y="25"/>
                  </a:cubicBezTo>
                  <a:cubicBezTo>
                    <a:pt x="237" y="25"/>
                    <a:pt x="237" y="24"/>
                    <a:pt x="237" y="23"/>
                  </a:cubicBezTo>
                  <a:cubicBezTo>
                    <a:pt x="236" y="23"/>
                    <a:pt x="235" y="23"/>
                    <a:pt x="234" y="22"/>
                  </a:cubicBezTo>
                  <a:cubicBezTo>
                    <a:pt x="234" y="22"/>
                    <a:pt x="232" y="22"/>
                    <a:pt x="232" y="22"/>
                  </a:cubicBezTo>
                  <a:cubicBezTo>
                    <a:pt x="230" y="21"/>
                    <a:pt x="229" y="18"/>
                    <a:pt x="227" y="17"/>
                  </a:cubicBezTo>
                  <a:cubicBezTo>
                    <a:pt x="226" y="17"/>
                    <a:pt x="225" y="18"/>
                    <a:pt x="224" y="17"/>
                  </a:cubicBezTo>
                  <a:cubicBezTo>
                    <a:pt x="222" y="17"/>
                    <a:pt x="222" y="16"/>
                    <a:pt x="221" y="15"/>
                  </a:cubicBezTo>
                  <a:cubicBezTo>
                    <a:pt x="217" y="15"/>
                    <a:pt x="215" y="18"/>
                    <a:pt x="212" y="18"/>
                  </a:cubicBezTo>
                  <a:cubicBezTo>
                    <a:pt x="210" y="18"/>
                    <a:pt x="207" y="18"/>
                    <a:pt x="205" y="18"/>
                  </a:cubicBezTo>
                  <a:cubicBezTo>
                    <a:pt x="205" y="20"/>
                    <a:pt x="206" y="21"/>
                    <a:pt x="205" y="23"/>
                  </a:cubicBezTo>
                  <a:cubicBezTo>
                    <a:pt x="201" y="24"/>
                    <a:pt x="197" y="22"/>
                    <a:pt x="194" y="25"/>
                  </a:cubicBezTo>
                  <a:cubicBezTo>
                    <a:pt x="191" y="26"/>
                    <a:pt x="190" y="27"/>
                    <a:pt x="190" y="30"/>
                  </a:cubicBezTo>
                  <a:cubicBezTo>
                    <a:pt x="190" y="32"/>
                    <a:pt x="190" y="33"/>
                    <a:pt x="190" y="35"/>
                  </a:cubicBezTo>
                  <a:cubicBezTo>
                    <a:pt x="189" y="35"/>
                    <a:pt x="187" y="35"/>
                    <a:pt x="185" y="35"/>
                  </a:cubicBezTo>
                  <a:cubicBezTo>
                    <a:pt x="185" y="34"/>
                    <a:pt x="184" y="33"/>
                    <a:pt x="183" y="33"/>
                  </a:cubicBezTo>
                  <a:cubicBezTo>
                    <a:pt x="182" y="33"/>
                    <a:pt x="182" y="33"/>
                    <a:pt x="181" y="32"/>
                  </a:cubicBezTo>
                  <a:cubicBezTo>
                    <a:pt x="180" y="32"/>
                    <a:pt x="179" y="31"/>
                    <a:pt x="179" y="30"/>
                  </a:cubicBezTo>
                  <a:cubicBezTo>
                    <a:pt x="178" y="30"/>
                    <a:pt x="177" y="30"/>
                    <a:pt x="177" y="29"/>
                  </a:cubicBezTo>
                  <a:cubicBezTo>
                    <a:pt x="175" y="28"/>
                    <a:pt x="175" y="29"/>
                    <a:pt x="175" y="27"/>
                  </a:cubicBezTo>
                  <a:cubicBezTo>
                    <a:pt x="175" y="25"/>
                    <a:pt x="175" y="23"/>
                    <a:pt x="175" y="21"/>
                  </a:cubicBezTo>
                  <a:cubicBezTo>
                    <a:pt x="175" y="19"/>
                    <a:pt x="175" y="19"/>
                    <a:pt x="174" y="18"/>
                  </a:cubicBezTo>
                  <a:cubicBezTo>
                    <a:pt x="174" y="17"/>
                    <a:pt x="173" y="16"/>
                    <a:pt x="172" y="15"/>
                  </a:cubicBezTo>
                  <a:cubicBezTo>
                    <a:pt x="172" y="15"/>
                    <a:pt x="172" y="14"/>
                    <a:pt x="171" y="13"/>
                  </a:cubicBezTo>
                  <a:cubicBezTo>
                    <a:pt x="171" y="12"/>
                    <a:pt x="168" y="10"/>
                    <a:pt x="167" y="10"/>
                  </a:cubicBezTo>
                  <a:cubicBezTo>
                    <a:pt x="167" y="8"/>
                    <a:pt x="165" y="9"/>
                    <a:pt x="164" y="8"/>
                  </a:cubicBezTo>
                  <a:cubicBezTo>
                    <a:pt x="163" y="7"/>
                    <a:pt x="163" y="6"/>
                    <a:pt x="163" y="5"/>
                  </a:cubicBezTo>
                  <a:cubicBezTo>
                    <a:pt x="163" y="2"/>
                    <a:pt x="160" y="0"/>
                    <a:pt x="158" y="2"/>
                  </a:cubicBezTo>
                  <a:cubicBezTo>
                    <a:pt x="157" y="3"/>
                    <a:pt x="157" y="4"/>
                    <a:pt x="155" y="4"/>
                  </a:cubicBezTo>
                  <a:cubicBezTo>
                    <a:pt x="155" y="5"/>
                    <a:pt x="154" y="5"/>
                    <a:pt x="154" y="5"/>
                  </a:cubicBezTo>
                  <a:cubicBezTo>
                    <a:pt x="152" y="5"/>
                    <a:pt x="152" y="6"/>
                    <a:pt x="150" y="6"/>
                  </a:cubicBezTo>
                  <a:cubicBezTo>
                    <a:pt x="147" y="7"/>
                    <a:pt x="146" y="8"/>
                    <a:pt x="145" y="11"/>
                  </a:cubicBezTo>
                  <a:cubicBezTo>
                    <a:pt x="145" y="15"/>
                    <a:pt x="146" y="17"/>
                    <a:pt x="142" y="17"/>
                  </a:cubicBezTo>
                  <a:cubicBezTo>
                    <a:pt x="139" y="18"/>
                    <a:pt x="135" y="18"/>
                    <a:pt x="132" y="17"/>
                  </a:cubicBezTo>
                  <a:cubicBezTo>
                    <a:pt x="128" y="17"/>
                    <a:pt x="129" y="15"/>
                    <a:pt x="128" y="12"/>
                  </a:cubicBezTo>
                  <a:cubicBezTo>
                    <a:pt x="128" y="11"/>
                    <a:pt x="128" y="9"/>
                    <a:pt x="127" y="8"/>
                  </a:cubicBezTo>
                  <a:cubicBezTo>
                    <a:pt x="127" y="7"/>
                    <a:pt x="127" y="7"/>
                    <a:pt x="126" y="7"/>
                  </a:cubicBezTo>
                  <a:cubicBezTo>
                    <a:pt x="126" y="7"/>
                    <a:pt x="126" y="7"/>
                    <a:pt x="126" y="7"/>
                  </a:cubicBezTo>
                  <a:cubicBezTo>
                    <a:pt x="124" y="7"/>
                    <a:pt x="122" y="7"/>
                    <a:pt x="121" y="8"/>
                  </a:cubicBezTo>
                  <a:cubicBezTo>
                    <a:pt x="120" y="8"/>
                    <a:pt x="120" y="8"/>
                    <a:pt x="119" y="9"/>
                  </a:cubicBezTo>
                  <a:cubicBezTo>
                    <a:pt x="118" y="9"/>
                    <a:pt x="119" y="9"/>
                    <a:pt x="117" y="9"/>
                  </a:cubicBezTo>
                  <a:cubicBezTo>
                    <a:pt x="116" y="10"/>
                    <a:pt x="115" y="10"/>
                    <a:pt x="114" y="10"/>
                  </a:cubicBezTo>
                  <a:cubicBezTo>
                    <a:pt x="112" y="9"/>
                    <a:pt x="111" y="8"/>
                    <a:pt x="110" y="8"/>
                  </a:cubicBezTo>
                  <a:cubicBezTo>
                    <a:pt x="108" y="8"/>
                    <a:pt x="109" y="9"/>
                    <a:pt x="108" y="10"/>
                  </a:cubicBezTo>
                  <a:cubicBezTo>
                    <a:pt x="107" y="11"/>
                    <a:pt x="106" y="12"/>
                    <a:pt x="105" y="12"/>
                  </a:cubicBezTo>
                  <a:cubicBezTo>
                    <a:pt x="104" y="13"/>
                    <a:pt x="104" y="13"/>
                    <a:pt x="103" y="14"/>
                  </a:cubicBezTo>
                  <a:cubicBezTo>
                    <a:pt x="103" y="15"/>
                    <a:pt x="102" y="15"/>
                    <a:pt x="101" y="15"/>
                  </a:cubicBezTo>
                  <a:cubicBezTo>
                    <a:pt x="98" y="17"/>
                    <a:pt x="98" y="19"/>
                    <a:pt x="97" y="21"/>
                  </a:cubicBezTo>
                  <a:cubicBezTo>
                    <a:pt x="96" y="21"/>
                    <a:pt x="96" y="21"/>
                    <a:pt x="96" y="22"/>
                  </a:cubicBezTo>
                  <a:cubicBezTo>
                    <a:pt x="96" y="22"/>
                    <a:pt x="95" y="23"/>
                    <a:pt x="95" y="24"/>
                  </a:cubicBezTo>
                  <a:cubicBezTo>
                    <a:pt x="94" y="24"/>
                    <a:pt x="93" y="25"/>
                    <a:pt x="92" y="25"/>
                  </a:cubicBezTo>
                  <a:cubicBezTo>
                    <a:pt x="91" y="25"/>
                    <a:pt x="89" y="25"/>
                    <a:pt x="88" y="25"/>
                  </a:cubicBezTo>
                  <a:cubicBezTo>
                    <a:pt x="87" y="25"/>
                    <a:pt x="87" y="27"/>
                    <a:pt x="87" y="28"/>
                  </a:cubicBezTo>
                  <a:cubicBezTo>
                    <a:pt x="86" y="29"/>
                    <a:pt x="86" y="30"/>
                    <a:pt x="85" y="31"/>
                  </a:cubicBezTo>
                  <a:cubicBezTo>
                    <a:pt x="85" y="31"/>
                    <a:pt x="85" y="33"/>
                    <a:pt x="85" y="34"/>
                  </a:cubicBezTo>
                  <a:cubicBezTo>
                    <a:pt x="84" y="36"/>
                    <a:pt x="82" y="37"/>
                    <a:pt x="82" y="40"/>
                  </a:cubicBezTo>
                  <a:cubicBezTo>
                    <a:pt x="82" y="43"/>
                    <a:pt x="80" y="45"/>
                    <a:pt x="78" y="47"/>
                  </a:cubicBezTo>
                  <a:cubicBezTo>
                    <a:pt x="78" y="48"/>
                    <a:pt x="78" y="49"/>
                    <a:pt x="77" y="50"/>
                  </a:cubicBezTo>
                  <a:cubicBezTo>
                    <a:pt x="77" y="50"/>
                    <a:pt x="76" y="49"/>
                    <a:pt x="75" y="50"/>
                  </a:cubicBezTo>
                  <a:cubicBezTo>
                    <a:pt x="74" y="50"/>
                    <a:pt x="74" y="50"/>
                    <a:pt x="73" y="50"/>
                  </a:cubicBezTo>
                  <a:cubicBezTo>
                    <a:pt x="71" y="51"/>
                    <a:pt x="71" y="51"/>
                    <a:pt x="70" y="52"/>
                  </a:cubicBezTo>
                  <a:cubicBezTo>
                    <a:pt x="70" y="53"/>
                    <a:pt x="70" y="53"/>
                    <a:pt x="69" y="54"/>
                  </a:cubicBezTo>
                  <a:cubicBezTo>
                    <a:pt x="68" y="55"/>
                    <a:pt x="67" y="56"/>
                    <a:pt x="66" y="56"/>
                  </a:cubicBezTo>
                  <a:cubicBezTo>
                    <a:pt x="65" y="57"/>
                    <a:pt x="63" y="58"/>
                    <a:pt x="62" y="59"/>
                  </a:cubicBezTo>
                  <a:cubicBezTo>
                    <a:pt x="61" y="60"/>
                    <a:pt x="59" y="61"/>
                    <a:pt x="57" y="62"/>
                  </a:cubicBezTo>
                  <a:cubicBezTo>
                    <a:pt x="56" y="62"/>
                    <a:pt x="56" y="62"/>
                    <a:pt x="55" y="63"/>
                  </a:cubicBezTo>
                  <a:cubicBezTo>
                    <a:pt x="55" y="63"/>
                    <a:pt x="54" y="63"/>
                    <a:pt x="54" y="63"/>
                  </a:cubicBezTo>
                  <a:cubicBezTo>
                    <a:pt x="54" y="64"/>
                    <a:pt x="54" y="64"/>
                    <a:pt x="54" y="64"/>
                  </a:cubicBezTo>
                  <a:cubicBezTo>
                    <a:pt x="53" y="65"/>
                    <a:pt x="52" y="64"/>
                    <a:pt x="51" y="64"/>
                  </a:cubicBezTo>
                  <a:cubicBezTo>
                    <a:pt x="47" y="65"/>
                    <a:pt x="43" y="66"/>
                    <a:pt x="39" y="64"/>
                  </a:cubicBezTo>
                  <a:cubicBezTo>
                    <a:pt x="38" y="64"/>
                    <a:pt x="37" y="63"/>
                    <a:pt x="36" y="63"/>
                  </a:cubicBezTo>
                  <a:cubicBezTo>
                    <a:pt x="35" y="62"/>
                    <a:pt x="34" y="62"/>
                    <a:pt x="33" y="62"/>
                  </a:cubicBezTo>
                  <a:cubicBezTo>
                    <a:pt x="33" y="61"/>
                    <a:pt x="33" y="60"/>
                    <a:pt x="31" y="60"/>
                  </a:cubicBezTo>
                  <a:cubicBezTo>
                    <a:pt x="30" y="61"/>
                    <a:pt x="30" y="63"/>
                    <a:pt x="29" y="63"/>
                  </a:cubicBezTo>
                  <a:cubicBezTo>
                    <a:pt x="28" y="64"/>
                    <a:pt x="27" y="65"/>
                    <a:pt x="26" y="66"/>
                  </a:cubicBezTo>
                  <a:cubicBezTo>
                    <a:pt x="25" y="66"/>
                    <a:pt x="25" y="67"/>
                    <a:pt x="24" y="68"/>
                  </a:cubicBezTo>
                  <a:cubicBezTo>
                    <a:pt x="24" y="68"/>
                    <a:pt x="23" y="68"/>
                    <a:pt x="23" y="69"/>
                  </a:cubicBezTo>
                  <a:cubicBezTo>
                    <a:pt x="22" y="70"/>
                    <a:pt x="22" y="71"/>
                    <a:pt x="21" y="72"/>
                  </a:cubicBezTo>
                  <a:cubicBezTo>
                    <a:pt x="19" y="73"/>
                    <a:pt x="18" y="74"/>
                    <a:pt x="15" y="74"/>
                  </a:cubicBezTo>
                  <a:cubicBezTo>
                    <a:pt x="14" y="75"/>
                    <a:pt x="13" y="74"/>
                    <a:pt x="12" y="74"/>
                  </a:cubicBezTo>
                  <a:cubicBezTo>
                    <a:pt x="10" y="74"/>
                    <a:pt x="9" y="75"/>
                    <a:pt x="8" y="75"/>
                  </a:cubicBezTo>
                  <a:cubicBezTo>
                    <a:pt x="8" y="75"/>
                    <a:pt x="8" y="75"/>
                    <a:pt x="8" y="76"/>
                  </a:cubicBezTo>
                  <a:cubicBezTo>
                    <a:pt x="8" y="77"/>
                    <a:pt x="8" y="79"/>
                    <a:pt x="8" y="80"/>
                  </a:cubicBezTo>
                  <a:cubicBezTo>
                    <a:pt x="8" y="82"/>
                    <a:pt x="7" y="84"/>
                    <a:pt x="6" y="85"/>
                  </a:cubicBezTo>
                  <a:cubicBezTo>
                    <a:pt x="6" y="86"/>
                    <a:pt x="5" y="87"/>
                    <a:pt x="4" y="88"/>
                  </a:cubicBezTo>
                  <a:cubicBezTo>
                    <a:pt x="3" y="89"/>
                    <a:pt x="2" y="91"/>
                    <a:pt x="1" y="93"/>
                  </a:cubicBezTo>
                  <a:cubicBezTo>
                    <a:pt x="1" y="94"/>
                    <a:pt x="0" y="95"/>
                    <a:pt x="1" y="96"/>
                  </a:cubicBezTo>
                  <a:cubicBezTo>
                    <a:pt x="1" y="97"/>
                    <a:pt x="2" y="99"/>
                    <a:pt x="2" y="100"/>
                  </a:cubicBezTo>
                  <a:cubicBezTo>
                    <a:pt x="3" y="100"/>
                    <a:pt x="4" y="101"/>
                    <a:pt x="4" y="101"/>
                  </a:cubicBezTo>
                  <a:cubicBezTo>
                    <a:pt x="5" y="102"/>
                    <a:pt x="5" y="103"/>
                    <a:pt x="5" y="104"/>
                  </a:cubicBezTo>
                  <a:cubicBezTo>
                    <a:pt x="6" y="107"/>
                    <a:pt x="5" y="110"/>
                    <a:pt x="6" y="113"/>
                  </a:cubicBezTo>
                  <a:cubicBezTo>
                    <a:pt x="6" y="114"/>
                    <a:pt x="7" y="116"/>
                    <a:pt x="8" y="117"/>
                  </a:cubicBezTo>
                  <a:cubicBezTo>
                    <a:pt x="8" y="118"/>
                    <a:pt x="9" y="118"/>
                    <a:pt x="9" y="118"/>
                  </a:cubicBezTo>
                  <a:cubicBezTo>
                    <a:pt x="10" y="119"/>
                    <a:pt x="10" y="120"/>
                    <a:pt x="10" y="120"/>
                  </a:cubicBezTo>
                  <a:cubicBezTo>
                    <a:pt x="10" y="121"/>
                    <a:pt x="10" y="121"/>
                    <a:pt x="10" y="121"/>
                  </a:cubicBezTo>
                  <a:cubicBezTo>
                    <a:pt x="10" y="122"/>
                    <a:pt x="11" y="122"/>
                    <a:pt x="11" y="122"/>
                  </a:cubicBezTo>
                  <a:cubicBezTo>
                    <a:pt x="11" y="123"/>
                    <a:pt x="11" y="124"/>
                    <a:pt x="12" y="126"/>
                  </a:cubicBezTo>
                  <a:cubicBezTo>
                    <a:pt x="13" y="127"/>
                    <a:pt x="13" y="129"/>
                    <a:pt x="13" y="130"/>
                  </a:cubicBezTo>
                  <a:cubicBezTo>
                    <a:pt x="13" y="130"/>
                    <a:pt x="12" y="131"/>
                    <a:pt x="12" y="131"/>
                  </a:cubicBezTo>
                  <a:cubicBezTo>
                    <a:pt x="12" y="132"/>
                    <a:pt x="12" y="132"/>
                    <a:pt x="12" y="132"/>
                  </a:cubicBezTo>
                  <a:cubicBezTo>
                    <a:pt x="11" y="133"/>
                    <a:pt x="10" y="134"/>
                    <a:pt x="9" y="135"/>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25" name="Freeform 24">
              <a:extLst>
                <a:ext uri="{FF2B5EF4-FFF2-40B4-BE49-F238E27FC236}">
                  <a16:creationId xmlns:a16="http://schemas.microsoft.com/office/drawing/2014/main" id="{504D3007-232E-25E4-EE6F-564789180F5A}"/>
                </a:ext>
              </a:extLst>
            </p:cNvPr>
            <p:cNvSpPr>
              <a:spLocks noEditPoints="1"/>
            </p:cNvSpPr>
            <p:nvPr/>
          </p:nvSpPr>
          <p:spPr bwMode="auto">
            <a:xfrm>
              <a:off x="6585728" y="4519199"/>
              <a:ext cx="420135" cy="270663"/>
            </a:xfrm>
            <a:custGeom>
              <a:avLst/>
              <a:gdLst/>
              <a:ahLst/>
              <a:cxnLst>
                <a:cxn ang="0">
                  <a:pos x="3" y="150"/>
                </a:cxn>
                <a:cxn ang="0">
                  <a:pos x="12" y="165"/>
                </a:cxn>
                <a:cxn ang="0">
                  <a:pos x="27" y="181"/>
                </a:cxn>
                <a:cxn ang="0">
                  <a:pos x="42" y="192"/>
                </a:cxn>
                <a:cxn ang="0">
                  <a:pos x="44" y="198"/>
                </a:cxn>
                <a:cxn ang="0">
                  <a:pos x="58" y="213"/>
                </a:cxn>
                <a:cxn ang="0">
                  <a:pos x="71" y="221"/>
                </a:cxn>
                <a:cxn ang="0">
                  <a:pos x="88" y="225"/>
                </a:cxn>
                <a:cxn ang="0">
                  <a:pos x="104" y="226"/>
                </a:cxn>
                <a:cxn ang="0">
                  <a:pos x="123" y="219"/>
                </a:cxn>
                <a:cxn ang="0">
                  <a:pos x="132" y="214"/>
                </a:cxn>
                <a:cxn ang="0">
                  <a:pos x="150" y="211"/>
                </a:cxn>
                <a:cxn ang="0">
                  <a:pos x="165" y="200"/>
                </a:cxn>
                <a:cxn ang="0">
                  <a:pos x="172" y="196"/>
                </a:cxn>
                <a:cxn ang="0">
                  <a:pos x="197" y="196"/>
                </a:cxn>
                <a:cxn ang="0">
                  <a:pos x="234" y="193"/>
                </a:cxn>
                <a:cxn ang="0">
                  <a:pos x="251" y="191"/>
                </a:cxn>
                <a:cxn ang="0">
                  <a:pos x="255" y="185"/>
                </a:cxn>
                <a:cxn ang="0">
                  <a:pos x="259" y="180"/>
                </a:cxn>
                <a:cxn ang="0">
                  <a:pos x="262" y="174"/>
                </a:cxn>
                <a:cxn ang="0">
                  <a:pos x="267" y="162"/>
                </a:cxn>
                <a:cxn ang="0">
                  <a:pos x="275" y="154"/>
                </a:cxn>
                <a:cxn ang="0">
                  <a:pos x="281" y="148"/>
                </a:cxn>
                <a:cxn ang="0">
                  <a:pos x="285" y="133"/>
                </a:cxn>
                <a:cxn ang="0">
                  <a:pos x="292" y="121"/>
                </a:cxn>
                <a:cxn ang="0">
                  <a:pos x="302" y="101"/>
                </a:cxn>
                <a:cxn ang="0">
                  <a:pos x="307" y="91"/>
                </a:cxn>
                <a:cxn ang="0">
                  <a:pos x="311" y="85"/>
                </a:cxn>
                <a:cxn ang="0">
                  <a:pos x="315" y="78"/>
                </a:cxn>
                <a:cxn ang="0">
                  <a:pos x="327" y="70"/>
                </a:cxn>
                <a:cxn ang="0">
                  <a:pos x="341" y="64"/>
                </a:cxn>
                <a:cxn ang="0">
                  <a:pos x="353" y="52"/>
                </a:cxn>
                <a:cxn ang="0">
                  <a:pos x="348" y="38"/>
                </a:cxn>
                <a:cxn ang="0">
                  <a:pos x="337" y="30"/>
                </a:cxn>
                <a:cxn ang="0">
                  <a:pos x="312" y="12"/>
                </a:cxn>
                <a:cxn ang="0">
                  <a:pos x="296" y="21"/>
                </a:cxn>
                <a:cxn ang="0">
                  <a:pos x="282" y="4"/>
                </a:cxn>
                <a:cxn ang="0">
                  <a:pos x="270" y="2"/>
                </a:cxn>
                <a:cxn ang="0">
                  <a:pos x="253" y="5"/>
                </a:cxn>
                <a:cxn ang="0">
                  <a:pos x="234" y="2"/>
                </a:cxn>
                <a:cxn ang="0">
                  <a:pos x="221" y="18"/>
                </a:cxn>
                <a:cxn ang="0">
                  <a:pos x="207" y="28"/>
                </a:cxn>
                <a:cxn ang="0">
                  <a:pos x="195" y="36"/>
                </a:cxn>
                <a:cxn ang="0">
                  <a:pos x="183" y="29"/>
                </a:cxn>
                <a:cxn ang="0">
                  <a:pos x="169" y="38"/>
                </a:cxn>
                <a:cxn ang="0">
                  <a:pos x="143" y="42"/>
                </a:cxn>
                <a:cxn ang="0">
                  <a:pos x="131" y="53"/>
                </a:cxn>
                <a:cxn ang="0">
                  <a:pos x="122" y="63"/>
                </a:cxn>
                <a:cxn ang="0">
                  <a:pos x="115" y="66"/>
                </a:cxn>
                <a:cxn ang="0">
                  <a:pos x="72" y="61"/>
                </a:cxn>
                <a:cxn ang="0">
                  <a:pos x="54" y="50"/>
                </a:cxn>
                <a:cxn ang="0">
                  <a:pos x="52" y="61"/>
                </a:cxn>
                <a:cxn ang="0">
                  <a:pos x="36" y="69"/>
                </a:cxn>
                <a:cxn ang="0">
                  <a:pos x="21" y="68"/>
                </a:cxn>
                <a:cxn ang="0">
                  <a:pos x="26" y="74"/>
                </a:cxn>
                <a:cxn ang="0">
                  <a:pos x="28" y="82"/>
                </a:cxn>
                <a:cxn ang="0">
                  <a:pos x="19" y="90"/>
                </a:cxn>
                <a:cxn ang="0">
                  <a:pos x="17" y="103"/>
                </a:cxn>
                <a:cxn ang="0">
                  <a:pos x="17" y="113"/>
                </a:cxn>
                <a:cxn ang="0">
                  <a:pos x="17" y="122"/>
                </a:cxn>
                <a:cxn ang="0">
                  <a:pos x="2" y="131"/>
                </a:cxn>
                <a:cxn ang="0">
                  <a:pos x="53" y="47"/>
                </a:cxn>
              </a:cxnLst>
              <a:rect l="0" t="0" r="r" b="b"/>
              <a:pathLst>
                <a:path w="353" h="228">
                  <a:moveTo>
                    <a:pt x="2" y="136"/>
                  </a:moveTo>
                  <a:cubicBezTo>
                    <a:pt x="4" y="138"/>
                    <a:pt x="5" y="139"/>
                    <a:pt x="5" y="141"/>
                  </a:cubicBezTo>
                  <a:cubicBezTo>
                    <a:pt x="5" y="143"/>
                    <a:pt x="4" y="144"/>
                    <a:pt x="4" y="146"/>
                  </a:cubicBezTo>
                  <a:cubicBezTo>
                    <a:pt x="3" y="147"/>
                    <a:pt x="3" y="148"/>
                    <a:pt x="3" y="150"/>
                  </a:cubicBezTo>
                  <a:cubicBezTo>
                    <a:pt x="3" y="152"/>
                    <a:pt x="3" y="152"/>
                    <a:pt x="5" y="153"/>
                  </a:cubicBezTo>
                  <a:cubicBezTo>
                    <a:pt x="6" y="154"/>
                    <a:pt x="7" y="154"/>
                    <a:pt x="8" y="155"/>
                  </a:cubicBezTo>
                  <a:cubicBezTo>
                    <a:pt x="9" y="159"/>
                    <a:pt x="6" y="162"/>
                    <a:pt x="10" y="165"/>
                  </a:cubicBezTo>
                  <a:cubicBezTo>
                    <a:pt x="10" y="165"/>
                    <a:pt x="11" y="165"/>
                    <a:pt x="12" y="165"/>
                  </a:cubicBezTo>
                  <a:cubicBezTo>
                    <a:pt x="12" y="165"/>
                    <a:pt x="13" y="167"/>
                    <a:pt x="13" y="167"/>
                  </a:cubicBezTo>
                  <a:cubicBezTo>
                    <a:pt x="14" y="168"/>
                    <a:pt x="15" y="169"/>
                    <a:pt x="17" y="170"/>
                  </a:cubicBezTo>
                  <a:cubicBezTo>
                    <a:pt x="20" y="172"/>
                    <a:pt x="23" y="174"/>
                    <a:pt x="25" y="177"/>
                  </a:cubicBezTo>
                  <a:cubicBezTo>
                    <a:pt x="26" y="178"/>
                    <a:pt x="26" y="180"/>
                    <a:pt x="27" y="181"/>
                  </a:cubicBezTo>
                  <a:cubicBezTo>
                    <a:pt x="28" y="182"/>
                    <a:pt x="30" y="183"/>
                    <a:pt x="32" y="183"/>
                  </a:cubicBezTo>
                  <a:cubicBezTo>
                    <a:pt x="31" y="186"/>
                    <a:pt x="31" y="187"/>
                    <a:pt x="34" y="189"/>
                  </a:cubicBezTo>
                  <a:cubicBezTo>
                    <a:pt x="35" y="190"/>
                    <a:pt x="37" y="190"/>
                    <a:pt x="38" y="191"/>
                  </a:cubicBezTo>
                  <a:cubicBezTo>
                    <a:pt x="39" y="191"/>
                    <a:pt x="40" y="193"/>
                    <a:pt x="42" y="192"/>
                  </a:cubicBezTo>
                  <a:cubicBezTo>
                    <a:pt x="41" y="192"/>
                    <a:pt x="41" y="193"/>
                    <a:pt x="41" y="193"/>
                  </a:cubicBezTo>
                  <a:cubicBezTo>
                    <a:pt x="42" y="194"/>
                    <a:pt x="43" y="195"/>
                    <a:pt x="43" y="196"/>
                  </a:cubicBezTo>
                  <a:cubicBezTo>
                    <a:pt x="44" y="196"/>
                    <a:pt x="44" y="196"/>
                    <a:pt x="43" y="197"/>
                  </a:cubicBezTo>
                  <a:cubicBezTo>
                    <a:pt x="44" y="197"/>
                    <a:pt x="44" y="197"/>
                    <a:pt x="44" y="198"/>
                  </a:cubicBezTo>
                  <a:cubicBezTo>
                    <a:pt x="45" y="198"/>
                    <a:pt x="45" y="199"/>
                    <a:pt x="46" y="199"/>
                  </a:cubicBezTo>
                  <a:cubicBezTo>
                    <a:pt x="47" y="201"/>
                    <a:pt x="48" y="201"/>
                    <a:pt x="49" y="203"/>
                  </a:cubicBezTo>
                  <a:cubicBezTo>
                    <a:pt x="50" y="205"/>
                    <a:pt x="50" y="208"/>
                    <a:pt x="51" y="210"/>
                  </a:cubicBezTo>
                  <a:cubicBezTo>
                    <a:pt x="53" y="212"/>
                    <a:pt x="56" y="212"/>
                    <a:pt x="58" y="213"/>
                  </a:cubicBezTo>
                  <a:cubicBezTo>
                    <a:pt x="60" y="214"/>
                    <a:pt x="60" y="215"/>
                    <a:pt x="63" y="215"/>
                  </a:cubicBezTo>
                  <a:cubicBezTo>
                    <a:pt x="64" y="215"/>
                    <a:pt x="64" y="215"/>
                    <a:pt x="65" y="215"/>
                  </a:cubicBezTo>
                  <a:cubicBezTo>
                    <a:pt x="66" y="216"/>
                    <a:pt x="66" y="216"/>
                    <a:pt x="66" y="217"/>
                  </a:cubicBezTo>
                  <a:cubicBezTo>
                    <a:pt x="68" y="218"/>
                    <a:pt x="70" y="219"/>
                    <a:pt x="71" y="221"/>
                  </a:cubicBezTo>
                  <a:cubicBezTo>
                    <a:pt x="72" y="222"/>
                    <a:pt x="72" y="222"/>
                    <a:pt x="73" y="223"/>
                  </a:cubicBezTo>
                  <a:cubicBezTo>
                    <a:pt x="75" y="223"/>
                    <a:pt x="77" y="223"/>
                    <a:pt x="78" y="223"/>
                  </a:cubicBezTo>
                  <a:cubicBezTo>
                    <a:pt x="80" y="223"/>
                    <a:pt x="82" y="224"/>
                    <a:pt x="84" y="224"/>
                  </a:cubicBezTo>
                  <a:cubicBezTo>
                    <a:pt x="85" y="225"/>
                    <a:pt x="87" y="224"/>
                    <a:pt x="88" y="225"/>
                  </a:cubicBezTo>
                  <a:cubicBezTo>
                    <a:pt x="89" y="225"/>
                    <a:pt x="89" y="225"/>
                    <a:pt x="90" y="226"/>
                  </a:cubicBezTo>
                  <a:cubicBezTo>
                    <a:pt x="91" y="226"/>
                    <a:pt x="92" y="226"/>
                    <a:pt x="92" y="226"/>
                  </a:cubicBezTo>
                  <a:cubicBezTo>
                    <a:pt x="94" y="226"/>
                    <a:pt x="95" y="226"/>
                    <a:pt x="97" y="226"/>
                  </a:cubicBezTo>
                  <a:cubicBezTo>
                    <a:pt x="99" y="226"/>
                    <a:pt x="101" y="226"/>
                    <a:pt x="104" y="226"/>
                  </a:cubicBezTo>
                  <a:cubicBezTo>
                    <a:pt x="107" y="225"/>
                    <a:pt x="113" y="228"/>
                    <a:pt x="116" y="226"/>
                  </a:cubicBezTo>
                  <a:cubicBezTo>
                    <a:pt x="116" y="225"/>
                    <a:pt x="116" y="223"/>
                    <a:pt x="117" y="222"/>
                  </a:cubicBezTo>
                  <a:cubicBezTo>
                    <a:pt x="117" y="221"/>
                    <a:pt x="118" y="221"/>
                    <a:pt x="119" y="220"/>
                  </a:cubicBezTo>
                  <a:cubicBezTo>
                    <a:pt x="120" y="220"/>
                    <a:pt x="122" y="219"/>
                    <a:pt x="123" y="219"/>
                  </a:cubicBezTo>
                  <a:cubicBezTo>
                    <a:pt x="123" y="219"/>
                    <a:pt x="125" y="218"/>
                    <a:pt x="125" y="218"/>
                  </a:cubicBezTo>
                  <a:cubicBezTo>
                    <a:pt x="126" y="217"/>
                    <a:pt x="127" y="213"/>
                    <a:pt x="129" y="214"/>
                  </a:cubicBezTo>
                  <a:cubicBezTo>
                    <a:pt x="129" y="215"/>
                    <a:pt x="130" y="215"/>
                    <a:pt x="130" y="215"/>
                  </a:cubicBezTo>
                  <a:cubicBezTo>
                    <a:pt x="131" y="215"/>
                    <a:pt x="131" y="214"/>
                    <a:pt x="132" y="214"/>
                  </a:cubicBezTo>
                  <a:cubicBezTo>
                    <a:pt x="133" y="213"/>
                    <a:pt x="136" y="214"/>
                    <a:pt x="138" y="213"/>
                  </a:cubicBezTo>
                  <a:cubicBezTo>
                    <a:pt x="139" y="210"/>
                    <a:pt x="141" y="206"/>
                    <a:pt x="144" y="204"/>
                  </a:cubicBezTo>
                  <a:cubicBezTo>
                    <a:pt x="144" y="205"/>
                    <a:pt x="145" y="206"/>
                    <a:pt x="146" y="206"/>
                  </a:cubicBezTo>
                  <a:cubicBezTo>
                    <a:pt x="147" y="208"/>
                    <a:pt x="148" y="210"/>
                    <a:pt x="150" y="211"/>
                  </a:cubicBezTo>
                  <a:cubicBezTo>
                    <a:pt x="152" y="212"/>
                    <a:pt x="154" y="211"/>
                    <a:pt x="155" y="209"/>
                  </a:cubicBezTo>
                  <a:cubicBezTo>
                    <a:pt x="155" y="208"/>
                    <a:pt x="155" y="208"/>
                    <a:pt x="155" y="206"/>
                  </a:cubicBezTo>
                  <a:cubicBezTo>
                    <a:pt x="156" y="205"/>
                    <a:pt x="157" y="204"/>
                    <a:pt x="158" y="203"/>
                  </a:cubicBezTo>
                  <a:cubicBezTo>
                    <a:pt x="160" y="202"/>
                    <a:pt x="163" y="202"/>
                    <a:pt x="165" y="200"/>
                  </a:cubicBezTo>
                  <a:cubicBezTo>
                    <a:pt x="165" y="200"/>
                    <a:pt x="165" y="199"/>
                    <a:pt x="165" y="199"/>
                  </a:cubicBezTo>
                  <a:cubicBezTo>
                    <a:pt x="166" y="199"/>
                    <a:pt x="166" y="199"/>
                    <a:pt x="166" y="198"/>
                  </a:cubicBezTo>
                  <a:cubicBezTo>
                    <a:pt x="167" y="198"/>
                    <a:pt x="167" y="197"/>
                    <a:pt x="168" y="197"/>
                  </a:cubicBezTo>
                  <a:cubicBezTo>
                    <a:pt x="169" y="196"/>
                    <a:pt x="170" y="196"/>
                    <a:pt x="172" y="196"/>
                  </a:cubicBezTo>
                  <a:cubicBezTo>
                    <a:pt x="173" y="196"/>
                    <a:pt x="175" y="195"/>
                    <a:pt x="176" y="195"/>
                  </a:cubicBezTo>
                  <a:cubicBezTo>
                    <a:pt x="177" y="196"/>
                    <a:pt x="177" y="197"/>
                    <a:pt x="178" y="197"/>
                  </a:cubicBezTo>
                  <a:cubicBezTo>
                    <a:pt x="182" y="198"/>
                    <a:pt x="185" y="198"/>
                    <a:pt x="188" y="198"/>
                  </a:cubicBezTo>
                  <a:cubicBezTo>
                    <a:pt x="191" y="197"/>
                    <a:pt x="193" y="196"/>
                    <a:pt x="197" y="196"/>
                  </a:cubicBezTo>
                  <a:cubicBezTo>
                    <a:pt x="200" y="196"/>
                    <a:pt x="203" y="198"/>
                    <a:pt x="206" y="198"/>
                  </a:cubicBezTo>
                  <a:cubicBezTo>
                    <a:pt x="208" y="198"/>
                    <a:pt x="209" y="198"/>
                    <a:pt x="210" y="198"/>
                  </a:cubicBezTo>
                  <a:cubicBezTo>
                    <a:pt x="212" y="198"/>
                    <a:pt x="212" y="197"/>
                    <a:pt x="213" y="197"/>
                  </a:cubicBezTo>
                  <a:cubicBezTo>
                    <a:pt x="220" y="196"/>
                    <a:pt x="230" y="202"/>
                    <a:pt x="234" y="193"/>
                  </a:cubicBezTo>
                  <a:cubicBezTo>
                    <a:pt x="235" y="192"/>
                    <a:pt x="236" y="189"/>
                    <a:pt x="239" y="189"/>
                  </a:cubicBezTo>
                  <a:cubicBezTo>
                    <a:pt x="240" y="189"/>
                    <a:pt x="241" y="189"/>
                    <a:pt x="242" y="190"/>
                  </a:cubicBezTo>
                  <a:cubicBezTo>
                    <a:pt x="244" y="191"/>
                    <a:pt x="245" y="191"/>
                    <a:pt x="246" y="191"/>
                  </a:cubicBezTo>
                  <a:cubicBezTo>
                    <a:pt x="248" y="191"/>
                    <a:pt x="250" y="191"/>
                    <a:pt x="251" y="191"/>
                  </a:cubicBezTo>
                  <a:cubicBezTo>
                    <a:pt x="253" y="190"/>
                    <a:pt x="253" y="189"/>
                    <a:pt x="254" y="188"/>
                  </a:cubicBezTo>
                  <a:cubicBezTo>
                    <a:pt x="253" y="188"/>
                    <a:pt x="254" y="187"/>
                    <a:pt x="254" y="187"/>
                  </a:cubicBezTo>
                  <a:cubicBezTo>
                    <a:pt x="254" y="187"/>
                    <a:pt x="254" y="186"/>
                    <a:pt x="255" y="186"/>
                  </a:cubicBezTo>
                  <a:cubicBezTo>
                    <a:pt x="254" y="186"/>
                    <a:pt x="255" y="186"/>
                    <a:pt x="255" y="185"/>
                  </a:cubicBezTo>
                  <a:cubicBezTo>
                    <a:pt x="255" y="185"/>
                    <a:pt x="255" y="186"/>
                    <a:pt x="255" y="186"/>
                  </a:cubicBezTo>
                  <a:cubicBezTo>
                    <a:pt x="255" y="186"/>
                    <a:pt x="256" y="183"/>
                    <a:pt x="256" y="184"/>
                  </a:cubicBezTo>
                  <a:cubicBezTo>
                    <a:pt x="256" y="184"/>
                    <a:pt x="257" y="184"/>
                    <a:pt x="257" y="183"/>
                  </a:cubicBezTo>
                  <a:cubicBezTo>
                    <a:pt x="258" y="182"/>
                    <a:pt x="258" y="181"/>
                    <a:pt x="259" y="180"/>
                  </a:cubicBezTo>
                  <a:cubicBezTo>
                    <a:pt x="259" y="180"/>
                    <a:pt x="260" y="179"/>
                    <a:pt x="260" y="179"/>
                  </a:cubicBezTo>
                  <a:cubicBezTo>
                    <a:pt x="261" y="178"/>
                    <a:pt x="261" y="177"/>
                    <a:pt x="261" y="177"/>
                  </a:cubicBezTo>
                  <a:cubicBezTo>
                    <a:pt x="261" y="176"/>
                    <a:pt x="262" y="176"/>
                    <a:pt x="262" y="176"/>
                  </a:cubicBezTo>
                  <a:cubicBezTo>
                    <a:pt x="263" y="175"/>
                    <a:pt x="262" y="174"/>
                    <a:pt x="262" y="174"/>
                  </a:cubicBezTo>
                  <a:cubicBezTo>
                    <a:pt x="262" y="173"/>
                    <a:pt x="263" y="171"/>
                    <a:pt x="263" y="170"/>
                  </a:cubicBezTo>
                  <a:cubicBezTo>
                    <a:pt x="264" y="168"/>
                    <a:pt x="265" y="167"/>
                    <a:pt x="266" y="166"/>
                  </a:cubicBezTo>
                  <a:cubicBezTo>
                    <a:pt x="266" y="165"/>
                    <a:pt x="267" y="165"/>
                    <a:pt x="267" y="164"/>
                  </a:cubicBezTo>
                  <a:cubicBezTo>
                    <a:pt x="267" y="164"/>
                    <a:pt x="267" y="163"/>
                    <a:pt x="267" y="162"/>
                  </a:cubicBezTo>
                  <a:cubicBezTo>
                    <a:pt x="268" y="161"/>
                    <a:pt x="269" y="161"/>
                    <a:pt x="270" y="160"/>
                  </a:cubicBezTo>
                  <a:cubicBezTo>
                    <a:pt x="271" y="159"/>
                    <a:pt x="270" y="158"/>
                    <a:pt x="272" y="158"/>
                  </a:cubicBezTo>
                  <a:cubicBezTo>
                    <a:pt x="272" y="157"/>
                    <a:pt x="272" y="157"/>
                    <a:pt x="272" y="157"/>
                  </a:cubicBezTo>
                  <a:cubicBezTo>
                    <a:pt x="274" y="157"/>
                    <a:pt x="274" y="154"/>
                    <a:pt x="275" y="154"/>
                  </a:cubicBezTo>
                  <a:cubicBezTo>
                    <a:pt x="275" y="153"/>
                    <a:pt x="275" y="153"/>
                    <a:pt x="276" y="153"/>
                  </a:cubicBezTo>
                  <a:cubicBezTo>
                    <a:pt x="276" y="153"/>
                    <a:pt x="276" y="153"/>
                    <a:pt x="277" y="153"/>
                  </a:cubicBezTo>
                  <a:cubicBezTo>
                    <a:pt x="278" y="152"/>
                    <a:pt x="278" y="152"/>
                    <a:pt x="278" y="151"/>
                  </a:cubicBezTo>
                  <a:cubicBezTo>
                    <a:pt x="279" y="151"/>
                    <a:pt x="280" y="150"/>
                    <a:pt x="281" y="148"/>
                  </a:cubicBezTo>
                  <a:cubicBezTo>
                    <a:pt x="282" y="147"/>
                    <a:pt x="282" y="145"/>
                    <a:pt x="282" y="143"/>
                  </a:cubicBezTo>
                  <a:cubicBezTo>
                    <a:pt x="282" y="142"/>
                    <a:pt x="283" y="140"/>
                    <a:pt x="283" y="138"/>
                  </a:cubicBezTo>
                  <a:cubicBezTo>
                    <a:pt x="283" y="137"/>
                    <a:pt x="283" y="135"/>
                    <a:pt x="283" y="134"/>
                  </a:cubicBezTo>
                  <a:cubicBezTo>
                    <a:pt x="284" y="134"/>
                    <a:pt x="284" y="134"/>
                    <a:pt x="285" y="133"/>
                  </a:cubicBezTo>
                  <a:cubicBezTo>
                    <a:pt x="285" y="132"/>
                    <a:pt x="285" y="131"/>
                    <a:pt x="286" y="130"/>
                  </a:cubicBezTo>
                  <a:cubicBezTo>
                    <a:pt x="287" y="129"/>
                    <a:pt x="287" y="128"/>
                    <a:pt x="288" y="127"/>
                  </a:cubicBezTo>
                  <a:cubicBezTo>
                    <a:pt x="288" y="126"/>
                    <a:pt x="288" y="124"/>
                    <a:pt x="289" y="123"/>
                  </a:cubicBezTo>
                  <a:cubicBezTo>
                    <a:pt x="289" y="122"/>
                    <a:pt x="291" y="121"/>
                    <a:pt x="292" y="121"/>
                  </a:cubicBezTo>
                  <a:cubicBezTo>
                    <a:pt x="294" y="119"/>
                    <a:pt x="296" y="116"/>
                    <a:pt x="296" y="114"/>
                  </a:cubicBezTo>
                  <a:cubicBezTo>
                    <a:pt x="297" y="112"/>
                    <a:pt x="296" y="111"/>
                    <a:pt x="297" y="109"/>
                  </a:cubicBezTo>
                  <a:cubicBezTo>
                    <a:pt x="297" y="108"/>
                    <a:pt x="297" y="107"/>
                    <a:pt x="298" y="106"/>
                  </a:cubicBezTo>
                  <a:cubicBezTo>
                    <a:pt x="299" y="104"/>
                    <a:pt x="300" y="102"/>
                    <a:pt x="302" y="101"/>
                  </a:cubicBezTo>
                  <a:cubicBezTo>
                    <a:pt x="303" y="101"/>
                    <a:pt x="305" y="101"/>
                    <a:pt x="306" y="100"/>
                  </a:cubicBezTo>
                  <a:cubicBezTo>
                    <a:pt x="306" y="99"/>
                    <a:pt x="306" y="98"/>
                    <a:pt x="306" y="96"/>
                  </a:cubicBezTo>
                  <a:cubicBezTo>
                    <a:pt x="307" y="95"/>
                    <a:pt x="307" y="94"/>
                    <a:pt x="307" y="92"/>
                  </a:cubicBezTo>
                  <a:cubicBezTo>
                    <a:pt x="307" y="92"/>
                    <a:pt x="307" y="91"/>
                    <a:pt x="307" y="91"/>
                  </a:cubicBezTo>
                  <a:cubicBezTo>
                    <a:pt x="308" y="90"/>
                    <a:pt x="308" y="89"/>
                    <a:pt x="309" y="88"/>
                  </a:cubicBezTo>
                  <a:cubicBezTo>
                    <a:pt x="309" y="88"/>
                    <a:pt x="310" y="87"/>
                    <a:pt x="310" y="87"/>
                  </a:cubicBezTo>
                  <a:cubicBezTo>
                    <a:pt x="310" y="86"/>
                    <a:pt x="310" y="86"/>
                    <a:pt x="310" y="86"/>
                  </a:cubicBezTo>
                  <a:cubicBezTo>
                    <a:pt x="310" y="86"/>
                    <a:pt x="311" y="85"/>
                    <a:pt x="311" y="85"/>
                  </a:cubicBezTo>
                  <a:cubicBezTo>
                    <a:pt x="311" y="85"/>
                    <a:pt x="312" y="84"/>
                    <a:pt x="312" y="84"/>
                  </a:cubicBezTo>
                  <a:cubicBezTo>
                    <a:pt x="313" y="83"/>
                    <a:pt x="312" y="82"/>
                    <a:pt x="312" y="81"/>
                  </a:cubicBezTo>
                  <a:cubicBezTo>
                    <a:pt x="313" y="80"/>
                    <a:pt x="313" y="80"/>
                    <a:pt x="314" y="80"/>
                  </a:cubicBezTo>
                  <a:cubicBezTo>
                    <a:pt x="314" y="79"/>
                    <a:pt x="314" y="78"/>
                    <a:pt x="315" y="78"/>
                  </a:cubicBezTo>
                  <a:cubicBezTo>
                    <a:pt x="316" y="77"/>
                    <a:pt x="316" y="76"/>
                    <a:pt x="317" y="75"/>
                  </a:cubicBezTo>
                  <a:cubicBezTo>
                    <a:pt x="318" y="73"/>
                    <a:pt x="318" y="73"/>
                    <a:pt x="320" y="73"/>
                  </a:cubicBezTo>
                  <a:cubicBezTo>
                    <a:pt x="321" y="73"/>
                    <a:pt x="323" y="73"/>
                    <a:pt x="324" y="73"/>
                  </a:cubicBezTo>
                  <a:cubicBezTo>
                    <a:pt x="326" y="72"/>
                    <a:pt x="326" y="71"/>
                    <a:pt x="327" y="70"/>
                  </a:cubicBezTo>
                  <a:cubicBezTo>
                    <a:pt x="328" y="68"/>
                    <a:pt x="329" y="68"/>
                    <a:pt x="330" y="68"/>
                  </a:cubicBezTo>
                  <a:cubicBezTo>
                    <a:pt x="332" y="68"/>
                    <a:pt x="332" y="67"/>
                    <a:pt x="333" y="67"/>
                  </a:cubicBezTo>
                  <a:cubicBezTo>
                    <a:pt x="335" y="67"/>
                    <a:pt x="338" y="68"/>
                    <a:pt x="340" y="67"/>
                  </a:cubicBezTo>
                  <a:cubicBezTo>
                    <a:pt x="341" y="66"/>
                    <a:pt x="341" y="65"/>
                    <a:pt x="341" y="64"/>
                  </a:cubicBezTo>
                  <a:cubicBezTo>
                    <a:pt x="343" y="62"/>
                    <a:pt x="346" y="60"/>
                    <a:pt x="348" y="60"/>
                  </a:cubicBezTo>
                  <a:cubicBezTo>
                    <a:pt x="348" y="59"/>
                    <a:pt x="349" y="58"/>
                    <a:pt x="349" y="58"/>
                  </a:cubicBezTo>
                  <a:cubicBezTo>
                    <a:pt x="350" y="57"/>
                    <a:pt x="349" y="56"/>
                    <a:pt x="350" y="55"/>
                  </a:cubicBezTo>
                  <a:cubicBezTo>
                    <a:pt x="350" y="53"/>
                    <a:pt x="351" y="52"/>
                    <a:pt x="353" y="52"/>
                  </a:cubicBezTo>
                  <a:cubicBezTo>
                    <a:pt x="353" y="50"/>
                    <a:pt x="353" y="47"/>
                    <a:pt x="353" y="45"/>
                  </a:cubicBezTo>
                  <a:cubicBezTo>
                    <a:pt x="353" y="44"/>
                    <a:pt x="353" y="42"/>
                    <a:pt x="353" y="41"/>
                  </a:cubicBezTo>
                  <a:cubicBezTo>
                    <a:pt x="352" y="40"/>
                    <a:pt x="351" y="40"/>
                    <a:pt x="351" y="39"/>
                  </a:cubicBezTo>
                  <a:cubicBezTo>
                    <a:pt x="350" y="39"/>
                    <a:pt x="349" y="39"/>
                    <a:pt x="348" y="38"/>
                  </a:cubicBezTo>
                  <a:cubicBezTo>
                    <a:pt x="347" y="38"/>
                    <a:pt x="346" y="38"/>
                    <a:pt x="345" y="38"/>
                  </a:cubicBezTo>
                  <a:cubicBezTo>
                    <a:pt x="342" y="38"/>
                    <a:pt x="339" y="36"/>
                    <a:pt x="338" y="38"/>
                  </a:cubicBezTo>
                  <a:cubicBezTo>
                    <a:pt x="336" y="38"/>
                    <a:pt x="337" y="35"/>
                    <a:pt x="337" y="33"/>
                  </a:cubicBezTo>
                  <a:cubicBezTo>
                    <a:pt x="337" y="32"/>
                    <a:pt x="337" y="31"/>
                    <a:pt x="337" y="30"/>
                  </a:cubicBezTo>
                  <a:cubicBezTo>
                    <a:pt x="336" y="29"/>
                    <a:pt x="336" y="29"/>
                    <a:pt x="334" y="29"/>
                  </a:cubicBezTo>
                  <a:cubicBezTo>
                    <a:pt x="314" y="7"/>
                    <a:pt x="314" y="7"/>
                    <a:pt x="314" y="7"/>
                  </a:cubicBezTo>
                  <a:cubicBezTo>
                    <a:pt x="314" y="7"/>
                    <a:pt x="314" y="7"/>
                    <a:pt x="314" y="8"/>
                  </a:cubicBezTo>
                  <a:cubicBezTo>
                    <a:pt x="313" y="9"/>
                    <a:pt x="313" y="11"/>
                    <a:pt x="312" y="12"/>
                  </a:cubicBezTo>
                  <a:cubicBezTo>
                    <a:pt x="312" y="13"/>
                    <a:pt x="311" y="15"/>
                    <a:pt x="310" y="16"/>
                  </a:cubicBezTo>
                  <a:cubicBezTo>
                    <a:pt x="308" y="17"/>
                    <a:pt x="306" y="16"/>
                    <a:pt x="304" y="16"/>
                  </a:cubicBezTo>
                  <a:cubicBezTo>
                    <a:pt x="302" y="16"/>
                    <a:pt x="302" y="16"/>
                    <a:pt x="300" y="17"/>
                  </a:cubicBezTo>
                  <a:cubicBezTo>
                    <a:pt x="299" y="19"/>
                    <a:pt x="298" y="21"/>
                    <a:pt x="296" y="21"/>
                  </a:cubicBezTo>
                  <a:cubicBezTo>
                    <a:pt x="295" y="20"/>
                    <a:pt x="294" y="19"/>
                    <a:pt x="294" y="18"/>
                  </a:cubicBezTo>
                  <a:cubicBezTo>
                    <a:pt x="292" y="17"/>
                    <a:pt x="292" y="17"/>
                    <a:pt x="290" y="16"/>
                  </a:cubicBezTo>
                  <a:cubicBezTo>
                    <a:pt x="289" y="15"/>
                    <a:pt x="287" y="14"/>
                    <a:pt x="286" y="13"/>
                  </a:cubicBezTo>
                  <a:cubicBezTo>
                    <a:pt x="285" y="10"/>
                    <a:pt x="285" y="6"/>
                    <a:pt x="282" y="4"/>
                  </a:cubicBezTo>
                  <a:cubicBezTo>
                    <a:pt x="281" y="3"/>
                    <a:pt x="280" y="3"/>
                    <a:pt x="279" y="3"/>
                  </a:cubicBezTo>
                  <a:cubicBezTo>
                    <a:pt x="279" y="3"/>
                    <a:pt x="279" y="2"/>
                    <a:pt x="278" y="2"/>
                  </a:cubicBezTo>
                  <a:cubicBezTo>
                    <a:pt x="277" y="1"/>
                    <a:pt x="275" y="2"/>
                    <a:pt x="274" y="2"/>
                  </a:cubicBezTo>
                  <a:cubicBezTo>
                    <a:pt x="272" y="2"/>
                    <a:pt x="271" y="2"/>
                    <a:pt x="270" y="2"/>
                  </a:cubicBezTo>
                  <a:cubicBezTo>
                    <a:pt x="269" y="3"/>
                    <a:pt x="268" y="3"/>
                    <a:pt x="267" y="3"/>
                  </a:cubicBezTo>
                  <a:cubicBezTo>
                    <a:pt x="265" y="3"/>
                    <a:pt x="264" y="5"/>
                    <a:pt x="263" y="5"/>
                  </a:cubicBezTo>
                  <a:cubicBezTo>
                    <a:pt x="261" y="6"/>
                    <a:pt x="260" y="5"/>
                    <a:pt x="258" y="5"/>
                  </a:cubicBezTo>
                  <a:cubicBezTo>
                    <a:pt x="257" y="5"/>
                    <a:pt x="255" y="5"/>
                    <a:pt x="253" y="5"/>
                  </a:cubicBezTo>
                  <a:cubicBezTo>
                    <a:pt x="252" y="5"/>
                    <a:pt x="251" y="5"/>
                    <a:pt x="251" y="5"/>
                  </a:cubicBezTo>
                  <a:cubicBezTo>
                    <a:pt x="250" y="4"/>
                    <a:pt x="250" y="3"/>
                    <a:pt x="249" y="3"/>
                  </a:cubicBezTo>
                  <a:cubicBezTo>
                    <a:pt x="248" y="2"/>
                    <a:pt x="247" y="2"/>
                    <a:pt x="245" y="2"/>
                  </a:cubicBezTo>
                  <a:cubicBezTo>
                    <a:pt x="241" y="2"/>
                    <a:pt x="238" y="2"/>
                    <a:pt x="234" y="2"/>
                  </a:cubicBezTo>
                  <a:cubicBezTo>
                    <a:pt x="232" y="2"/>
                    <a:pt x="226" y="0"/>
                    <a:pt x="225" y="3"/>
                  </a:cubicBezTo>
                  <a:cubicBezTo>
                    <a:pt x="224" y="4"/>
                    <a:pt x="225" y="6"/>
                    <a:pt x="224" y="8"/>
                  </a:cubicBezTo>
                  <a:cubicBezTo>
                    <a:pt x="224" y="10"/>
                    <a:pt x="223" y="11"/>
                    <a:pt x="222" y="13"/>
                  </a:cubicBezTo>
                  <a:cubicBezTo>
                    <a:pt x="222" y="15"/>
                    <a:pt x="222" y="16"/>
                    <a:pt x="221" y="18"/>
                  </a:cubicBezTo>
                  <a:cubicBezTo>
                    <a:pt x="220" y="20"/>
                    <a:pt x="219" y="22"/>
                    <a:pt x="217" y="23"/>
                  </a:cubicBezTo>
                  <a:cubicBezTo>
                    <a:pt x="217" y="24"/>
                    <a:pt x="216" y="25"/>
                    <a:pt x="215" y="25"/>
                  </a:cubicBezTo>
                  <a:cubicBezTo>
                    <a:pt x="214" y="25"/>
                    <a:pt x="213" y="25"/>
                    <a:pt x="212" y="25"/>
                  </a:cubicBezTo>
                  <a:cubicBezTo>
                    <a:pt x="210" y="26"/>
                    <a:pt x="209" y="28"/>
                    <a:pt x="207" y="28"/>
                  </a:cubicBezTo>
                  <a:cubicBezTo>
                    <a:pt x="206" y="28"/>
                    <a:pt x="205" y="28"/>
                    <a:pt x="205" y="28"/>
                  </a:cubicBezTo>
                  <a:cubicBezTo>
                    <a:pt x="204" y="29"/>
                    <a:pt x="203" y="29"/>
                    <a:pt x="203" y="30"/>
                  </a:cubicBezTo>
                  <a:cubicBezTo>
                    <a:pt x="201" y="31"/>
                    <a:pt x="200" y="31"/>
                    <a:pt x="199" y="31"/>
                  </a:cubicBezTo>
                  <a:cubicBezTo>
                    <a:pt x="197" y="33"/>
                    <a:pt x="197" y="35"/>
                    <a:pt x="195" y="36"/>
                  </a:cubicBezTo>
                  <a:cubicBezTo>
                    <a:pt x="194" y="35"/>
                    <a:pt x="194" y="32"/>
                    <a:pt x="192" y="31"/>
                  </a:cubicBezTo>
                  <a:cubicBezTo>
                    <a:pt x="191" y="30"/>
                    <a:pt x="188" y="30"/>
                    <a:pt x="186" y="30"/>
                  </a:cubicBezTo>
                  <a:cubicBezTo>
                    <a:pt x="185" y="30"/>
                    <a:pt x="184" y="31"/>
                    <a:pt x="184" y="30"/>
                  </a:cubicBezTo>
                  <a:cubicBezTo>
                    <a:pt x="183" y="30"/>
                    <a:pt x="184" y="29"/>
                    <a:pt x="183" y="29"/>
                  </a:cubicBezTo>
                  <a:cubicBezTo>
                    <a:pt x="183" y="28"/>
                    <a:pt x="180" y="28"/>
                    <a:pt x="179" y="28"/>
                  </a:cubicBezTo>
                  <a:cubicBezTo>
                    <a:pt x="178" y="28"/>
                    <a:pt x="176" y="28"/>
                    <a:pt x="175" y="29"/>
                  </a:cubicBezTo>
                  <a:cubicBezTo>
                    <a:pt x="174" y="30"/>
                    <a:pt x="173" y="33"/>
                    <a:pt x="172" y="35"/>
                  </a:cubicBezTo>
                  <a:cubicBezTo>
                    <a:pt x="172" y="36"/>
                    <a:pt x="170" y="38"/>
                    <a:pt x="169" y="38"/>
                  </a:cubicBezTo>
                  <a:cubicBezTo>
                    <a:pt x="168" y="39"/>
                    <a:pt x="165" y="38"/>
                    <a:pt x="164" y="38"/>
                  </a:cubicBezTo>
                  <a:cubicBezTo>
                    <a:pt x="163" y="39"/>
                    <a:pt x="161" y="39"/>
                    <a:pt x="160" y="39"/>
                  </a:cubicBezTo>
                  <a:cubicBezTo>
                    <a:pt x="158" y="40"/>
                    <a:pt x="156" y="39"/>
                    <a:pt x="155" y="40"/>
                  </a:cubicBezTo>
                  <a:cubicBezTo>
                    <a:pt x="151" y="40"/>
                    <a:pt x="147" y="41"/>
                    <a:pt x="143" y="42"/>
                  </a:cubicBezTo>
                  <a:cubicBezTo>
                    <a:pt x="142" y="42"/>
                    <a:pt x="139" y="41"/>
                    <a:pt x="138" y="42"/>
                  </a:cubicBezTo>
                  <a:cubicBezTo>
                    <a:pt x="137" y="42"/>
                    <a:pt x="135" y="44"/>
                    <a:pt x="135" y="44"/>
                  </a:cubicBezTo>
                  <a:cubicBezTo>
                    <a:pt x="134" y="46"/>
                    <a:pt x="134" y="48"/>
                    <a:pt x="134" y="50"/>
                  </a:cubicBezTo>
                  <a:cubicBezTo>
                    <a:pt x="133" y="51"/>
                    <a:pt x="132" y="52"/>
                    <a:pt x="131" y="53"/>
                  </a:cubicBezTo>
                  <a:cubicBezTo>
                    <a:pt x="131" y="56"/>
                    <a:pt x="134" y="55"/>
                    <a:pt x="135" y="58"/>
                  </a:cubicBezTo>
                  <a:cubicBezTo>
                    <a:pt x="135" y="59"/>
                    <a:pt x="134" y="61"/>
                    <a:pt x="132" y="61"/>
                  </a:cubicBezTo>
                  <a:cubicBezTo>
                    <a:pt x="131" y="62"/>
                    <a:pt x="128" y="62"/>
                    <a:pt x="127" y="62"/>
                  </a:cubicBezTo>
                  <a:cubicBezTo>
                    <a:pt x="125" y="62"/>
                    <a:pt x="124" y="62"/>
                    <a:pt x="122" y="63"/>
                  </a:cubicBezTo>
                  <a:cubicBezTo>
                    <a:pt x="121" y="63"/>
                    <a:pt x="120" y="63"/>
                    <a:pt x="118" y="64"/>
                  </a:cubicBezTo>
                  <a:cubicBezTo>
                    <a:pt x="118" y="64"/>
                    <a:pt x="118" y="65"/>
                    <a:pt x="118" y="65"/>
                  </a:cubicBezTo>
                  <a:cubicBezTo>
                    <a:pt x="118" y="65"/>
                    <a:pt x="117" y="66"/>
                    <a:pt x="117" y="65"/>
                  </a:cubicBezTo>
                  <a:cubicBezTo>
                    <a:pt x="117" y="65"/>
                    <a:pt x="115" y="66"/>
                    <a:pt x="115" y="66"/>
                  </a:cubicBezTo>
                  <a:cubicBezTo>
                    <a:pt x="111" y="67"/>
                    <a:pt x="105" y="66"/>
                    <a:pt x="101" y="66"/>
                  </a:cubicBezTo>
                  <a:cubicBezTo>
                    <a:pt x="93" y="66"/>
                    <a:pt x="86" y="66"/>
                    <a:pt x="79" y="66"/>
                  </a:cubicBezTo>
                  <a:cubicBezTo>
                    <a:pt x="77" y="66"/>
                    <a:pt x="75" y="67"/>
                    <a:pt x="74" y="66"/>
                  </a:cubicBezTo>
                  <a:cubicBezTo>
                    <a:pt x="73" y="65"/>
                    <a:pt x="72" y="63"/>
                    <a:pt x="72" y="61"/>
                  </a:cubicBezTo>
                  <a:cubicBezTo>
                    <a:pt x="71" y="60"/>
                    <a:pt x="70" y="58"/>
                    <a:pt x="68" y="57"/>
                  </a:cubicBezTo>
                  <a:cubicBezTo>
                    <a:pt x="67" y="57"/>
                    <a:pt x="66" y="57"/>
                    <a:pt x="65" y="57"/>
                  </a:cubicBezTo>
                  <a:cubicBezTo>
                    <a:pt x="62" y="56"/>
                    <a:pt x="61" y="53"/>
                    <a:pt x="59" y="52"/>
                  </a:cubicBezTo>
                  <a:cubicBezTo>
                    <a:pt x="58" y="51"/>
                    <a:pt x="56" y="50"/>
                    <a:pt x="54" y="50"/>
                  </a:cubicBezTo>
                  <a:cubicBezTo>
                    <a:pt x="53" y="49"/>
                    <a:pt x="52" y="49"/>
                    <a:pt x="51" y="49"/>
                  </a:cubicBezTo>
                  <a:cubicBezTo>
                    <a:pt x="51" y="49"/>
                    <a:pt x="51" y="49"/>
                    <a:pt x="51" y="49"/>
                  </a:cubicBezTo>
                  <a:cubicBezTo>
                    <a:pt x="49" y="52"/>
                    <a:pt x="46" y="55"/>
                    <a:pt x="48" y="57"/>
                  </a:cubicBezTo>
                  <a:cubicBezTo>
                    <a:pt x="50" y="59"/>
                    <a:pt x="53" y="58"/>
                    <a:pt x="52" y="61"/>
                  </a:cubicBezTo>
                  <a:cubicBezTo>
                    <a:pt x="51" y="63"/>
                    <a:pt x="48" y="64"/>
                    <a:pt x="47" y="65"/>
                  </a:cubicBezTo>
                  <a:cubicBezTo>
                    <a:pt x="46" y="66"/>
                    <a:pt x="45" y="66"/>
                    <a:pt x="44" y="66"/>
                  </a:cubicBezTo>
                  <a:cubicBezTo>
                    <a:pt x="43" y="67"/>
                    <a:pt x="43" y="67"/>
                    <a:pt x="42" y="67"/>
                  </a:cubicBezTo>
                  <a:cubicBezTo>
                    <a:pt x="39" y="67"/>
                    <a:pt x="38" y="69"/>
                    <a:pt x="36" y="69"/>
                  </a:cubicBezTo>
                  <a:cubicBezTo>
                    <a:pt x="35" y="69"/>
                    <a:pt x="34" y="70"/>
                    <a:pt x="33" y="69"/>
                  </a:cubicBezTo>
                  <a:cubicBezTo>
                    <a:pt x="32" y="69"/>
                    <a:pt x="32" y="67"/>
                    <a:pt x="31" y="66"/>
                  </a:cubicBezTo>
                  <a:cubicBezTo>
                    <a:pt x="30" y="64"/>
                    <a:pt x="26" y="63"/>
                    <a:pt x="25" y="64"/>
                  </a:cubicBezTo>
                  <a:cubicBezTo>
                    <a:pt x="23" y="66"/>
                    <a:pt x="24" y="68"/>
                    <a:pt x="21" y="68"/>
                  </a:cubicBezTo>
                  <a:cubicBezTo>
                    <a:pt x="20" y="68"/>
                    <a:pt x="17" y="67"/>
                    <a:pt x="17" y="68"/>
                  </a:cubicBezTo>
                  <a:cubicBezTo>
                    <a:pt x="16" y="69"/>
                    <a:pt x="17" y="70"/>
                    <a:pt x="17" y="70"/>
                  </a:cubicBezTo>
                  <a:cubicBezTo>
                    <a:pt x="18" y="71"/>
                    <a:pt x="19" y="72"/>
                    <a:pt x="21" y="73"/>
                  </a:cubicBezTo>
                  <a:cubicBezTo>
                    <a:pt x="22" y="74"/>
                    <a:pt x="24" y="73"/>
                    <a:pt x="26" y="74"/>
                  </a:cubicBezTo>
                  <a:cubicBezTo>
                    <a:pt x="26" y="74"/>
                    <a:pt x="26" y="75"/>
                    <a:pt x="27" y="75"/>
                  </a:cubicBezTo>
                  <a:cubicBezTo>
                    <a:pt x="27" y="76"/>
                    <a:pt x="27" y="76"/>
                    <a:pt x="27" y="77"/>
                  </a:cubicBezTo>
                  <a:cubicBezTo>
                    <a:pt x="28" y="78"/>
                    <a:pt x="28" y="78"/>
                    <a:pt x="28" y="79"/>
                  </a:cubicBezTo>
                  <a:cubicBezTo>
                    <a:pt x="28" y="80"/>
                    <a:pt x="28" y="82"/>
                    <a:pt x="28" y="82"/>
                  </a:cubicBezTo>
                  <a:cubicBezTo>
                    <a:pt x="28" y="83"/>
                    <a:pt x="27" y="84"/>
                    <a:pt x="26" y="85"/>
                  </a:cubicBezTo>
                  <a:cubicBezTo>
                    <a:pt x="25" y="86"/>
                    <a:pt x="24" y="88"/>
                    <a:pt x="24" y="89"/>
                  </a:cubicBezTo>
                  <a:cubicBezTo>
                    <a:pt x="23" y="90"/>
                    <a:pt x="23" y="90"/>
                    <a:pt x="22" y="91"/>
                  </a:cubicBezTo>
                  <a:cubicBezTo>
                    <a:pt x="21" y="91"/>
                    <a:pt x="20" y="90"/>
                    <a:pt x="19" y="90"/>
                  </a:cubicBezTo>
                  <a:cubicBezTo>
                    <a:pt x="18" y="90"/>
                    <a:pt x="17" y="91"/>
                    <a:pt x="17" y="91"/>
                  </a:cubicBezTo>
                  <a:cubicBezTo>
                    <a:pt x="15" y="92"/>
                    <a:pt x="14" y="97"/>
                    <a:pt x="16" y="99"/>
                  </a:cubicBezTo>
                  <a:cubicBezTo>
                    <a:pt x="16" y="100"/>
                    <a:pt x="20" y="99"/>
                    <a:pt x="19" y="102"/>
                  </a:cubicBezTo>
                  <a:cubicBezTo>
                    <a:pt x="19" y="102"/>
                    <a:pt x="17" y="103"/>
                    <a:pt x="17" y="103"/>
                  </a:cubicBezTo>
                  <a:cubicBezTo>
                    <a:pt x="16" y="103"/>
                    <a:pt x="14" y="105"/>
                    <a:pt x="14" y="106"/>
                  </a:cubicBezTo>
                  <a:cubicBezTo>
                    <a:pt x="13" y="107"/>
                    <a:pt x="14" y="108"/>
                    <a:pt x="14" y="108"/>
                  </a:cubicBezTo>
                  <a:cubicBezTo>
                    <a:pt x="14" y="109"/>
                    <a:pt x="14" y="110"/>
                    <a:pt x="15" y="110"/>
                  </a:cubicBezTo>
                  <a:cubicBezTo>
                    <a:pt x="15" y="112"/>
                    <a:pt x="15" y="112"/>
                    <a:pt x="17" y="113"/>
                  </a:cubicBezTo>
                  <a:cubicBezTo>
                    <a:pt x="18" y="113"/>
                    <a:pt x="18" y="113"/>
                    <a:pt x="18" y="115"/>
                  </a:cubicBezTo>
                  <a:cubicBezTo>
                    <a:pt x="18" y="116"/>
                    <a:pt x="18" y="117"/>
                    <a:pt x="18" y="117"/>
                  </a:cubicBezTo>
                  <a:cubicBezTo>
                    <a:pt x="18" y="118"/>
                    <a:pt x="17" y="119"/>
                    <a:pt x="17" y="120"/>
                  </a:cubicBezTo>
                  <a:cubicBezTo>
                    <a:pt x="17" y="121"/>
                    <a:pt x="17" y="121"/>
                    <a:pt x="17" y="122"/>
                  </a:cubicBezTo>
                  <a:cubicBezTo>
                    <a:pt x="17" y="124"/>
                    <a:pt x="16" y="124"/>
                    <a:pt x="14" y="124"/>
                  </a:cubicBezTo>
                  <a:cubicBezTo>
                    <a:pt x="13" y="124"/>
                    <a:pt x="12" y="125"/>
                    <a:pt x="10" y="125"/>
                  </a:cubicBezTo>
                  <a:cubicBezTo>
                    <a:pt x="8" y="125"/>
                    <a:pt x="8" y="126"/>
                    <a:pt x="6" y="127"/>
                  </a:cubicBezTo>
                  <a:cubicBezTo>
                    <a:pt x="4" y="128"/>
                    <a:pt x="3" y="128"/>
                    <a:pt x="2" y="131"/>
                  </a:cubicBezTo>
                  <a:cubicBezTo>
                    <a:pt x="1" y="132"/>
                    <a:pt x="1" y="132"/>
                    <a:pt x="0" y="133"/>
                  </a:cubicBezTo>
                  <a:cubicBezTo>
                    <a:pt x="1" y="134"/>
                    <a:pt x="2" y="135"/>
                    <a:pt x="2" y="136"/>
                  </a:cubicBezTo>
                  <a:moveTo>
                    <a:pt x="51" y="49"/>
                  </a:moveTo>
                  <a:cubicBezTo>
                    <a:pt x="52" y="49"/>
                    <a:pt x="53" y="48"/>
                    <a:pt x="53" y="47"/>
                  </a:cubicBezTo>
                  <a:cubicBezTo>
                    <a:pt x="53" y="48"/>
                    <a:pt x="52" y="49"/>
                    <a:pt x="51" y="49"/>
                  </a:cubicBezTo>
                </a:path>
              </a:pathLst>
            </a:custGeom>
            <a:solidFill>
              <a:srgbClr val="35C5EF"/>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26" name="Freeform 25">
              <a:extLst>
                <a:ext uri="{FF2B5EF4-FFF2-40B4-BE49-F238E27FC236}">
                  <a16:creationId xmlns:a16="http://schemas.microsoft.com/office/drawing/2014/main" id="{51331A2B-3DC1-093D-53A7-44A3B338A292}"/>
                </a:ext>
              </a:extLst>
            </p:cNvPr>
            <p:cNvSpPr>
              <a:spLocks/>
            </p:cNvSpPr>
            <p:nvPr/>
          </p:nvSpPr>
          <p:spPr bwMode="auto">
            <a:xfrm>
              <a:off x="6401919" y="4676750"/>
              <a:ext cx="197948" cy="143411"/>
            </a:xfrm>
            <a:custGeom>
              <a:avLst/>
              <a:gdLst/>
              <a:ahLst/>
              <a:cxnLst>
                <a:cxn ang="0">
                  <a:pos x="159" y="13"/>
                </a:cxn>
                <a:cxn ang="0">
                  <a:pos x="155" y="0"/>
                </a:cxn>
                <a:cxn ang="0">
                  <a:pos x="145" y="15"/>
                </a:cxn>
                <a:cxn ang="0">
                  <a:pos x="125" y="14"/>
                </a:cxn>
                <a:cxn ang="0">
                  <a:pos x="119" y="23"/>
                </a:cxn>
                <a:cxn ang="0">
                  <a:pos x="105" y="21"/>
                </a:cxn>
                <a:cxn ang="0">
                  <a:pos x="84" y="25"/>
                </a:cxn>
                <a:cxn ang="0">
                  <a:pos x="78" y="32"/>
                </a:cxn>
                <a:cxn ang="0">
                  <a:pos x="69" y="41"/>
                </a:cxn>
                <a:cxn ang="0">
                  <a:pos x="57" y="37"/>
                </a:cxn>
                <a:cxn ang="0">
                  <a:pos x="49" y="35"/>
                </a:cxn>
                <a:cxn ang="0">
                  <a:pos x="29" y="31"/>
                </a:cxn>
                <a:cxn ang="0">
                  <a:pos x="19" y="40"/>
                </a:cxn>
                <a:cxn ang="0">
                  <a:pos x="3" y="50"/>
                </a:cxn>
                <a:cxn ang="0">
                  <a:pos x="11" y="57"/>
                </a:cxn>
                <a:cxn ang="0">
                  <a:pos x="6" y="69"/>
                </a:cxn>
                <a:cxn ang="0">
                  <a:pos x="9" y="77"/>
                </a:cxn>
                <a:cxn ang="0">
                  <a:pos x="19" y="87"/>
                </a:cxn>
                <a:cxn ang="0">
                  <a:pos x="28" y="92"/>
                </a:cxn>
                <a:cxn ang="0">
                  <a:pos x="24" y="104"/>
                </a:cxn>
                <a:cxn ang="0">
                  <a:pos x="10" y="109"/>
                </a:cxn>
                <a:cxn ang="0">
                  <a:pos x="10" y="113"/>
                </a:cxn>
                <a:cxn ang="0">
                  <a:pos x="18" y="117"/>
                </a:cxn>
                <a:cxn ang="0">
                  <a:pos x="26" y="116"/>
                </a:cxn>
                <a:cxn ang="0">
                  <a:pos x="33" y="113"/>
                </a:cxn>
                <a:cxn ang="0">
                  <a:pos x="43" y="116"/>
                </a:cxn>
                <a:cxn ang="0">
                  <a:pos x="51" y="120"/>
                </a:cxn>
                <a:cxn ang="0">
                  <a:pos x="61" y="116"/>
                </a:cxn>
                <a:cxn ang="0">
                  <a:pos x="56" y="108"/>
                </a:cxn>
                <a:cxn ang="0">
                  <a:pos x="58" y="101"/>
                </a:cxn>
                <a:cxn ang="0">
                  <a:pos x="66" y="108"/>
                </a:cxn>
                <a:cxn ang="0">
                  <a:pos x="74" y="114"/>
                </a:cxn>
                <a:cxn ang="0">
                  <a:pos x="80" y="112"/>
                </a:cxn>
                <a:cxn ang="0">
                  <a:pos x="90" y="119"/>
                </a:cxn>
                <a:cxn ang="0">
                  <a:pos x="95" y="117"/>
                </a:cxn>
                <a:cxn ang="0">
                  <a:pos x="99" y="109"/>
                </a:cxn>
                <a:cxn ang="0">
                  <a:pos x="102" y="99"/>
                </a:cxn>
                <a:cxn ang="0">
                  <a:pos x="104" y="90"/>
                </a:cxn>
                <a:cxn ang="0">
                  <a:pos x="113" y="88"/>
                </a:cxn>
                <a:cxn ang="0">
                  <a:pos x="120" y="87"/>
                </a:cxn>
                <a:cxn ang="0">
                  <a:pos x="133" y="91"/>
                </a:cxn>
                <a:cxn ang="0">
                  <a:pos x="132" y="82"/>
                </a:cxn>
                <a:cxn ang="0">
                  <a:pos x="126" y="75"/>
                </a:cxn>
                <a:cxn ang="0">
                  <a:pos x="121" y="70"/>
                </a:cxn>
                <a:cxn ang="0">
                  <a:pos x="116" y="65"/>
                </a:cxn>
                <a:cxn ang="0">
                  <a:pos x="121" y="58"/>
                </a:cxn>
                <a:cxn ang="0">
                  <a:pos x="128" y="53"/>
                </a:cxn>
                <a:cxn ang="0">
                  <a:pos x="137" y="47"/>
                </a:cxn>
                <a:cxn ang="0">
                  <a:pos x="144" y="43"/>
                </a:cxn>
                <a:cxn ang="0">
                  <a:pos x="152" y="40"/>
                </a:cxn>
                <a:cxn ang="0">
                  <a:pos x="151" y="33"/>
                </a:cxn>
                <a:cxn ang="0">
                  <a:pos x="165" y="33"/>
                </a:cxn>
                <a:cxn ang="0">
                  <a:pos x="163" y="22"/>
                </a:cxn>
              </a:cxnLst>
              <a:rect l="0" t="0" r="r" b="b"/>
              <a:pathLst>
                <a:path w="167" h="120">
                  <a:moveTo>
                    <a:pt x="163" y="22"/>
                  </a:moveTo>
                  <a:cubicBezTo>
                    <a:pt x="162" y="21"/>
                    <a:pt x="161" y="21"/>
                    <a:pt x="160" y="20"/>
                  </a:cubicBezTo>
                  <a:cubicBezTo>
                    <a:pt x="158" y="19"/>
                    <a:pt x="158" y="19"/>
                    <a:pt x="158" y="17"/>
                  </a:cubicBezTo>
                  <a:cubicBezTo>
                    <a:pt x="158" y="15"/>
                    <a:pt x="158" y="14"/>
                    <a:pt x="159" y="13"/>
                  </a:cubicBezTo>
                  <a:cubicBezTo>
                    <a:pt x="159" y="11"/>
                    <a:pt x="160" y="10"/>
                    <a:pt x="160" y="8"/>
                  </a:cubicBezTo>
                  <a:cubicBezTo>
                    <a:pt x="160" y="6"/>
                    <a:pt x="159" y="5"/>
                    <a:pt x="157" y="3"/>
                  </a:cubicBezTo>
                  <a:cubicBezTo>
                    <a:pt x="157" y="2"/>
                    <a:pt x="156" y="1"/>
                    <a:pt x="155" y="0"/>
                  </a:cubicBezTo>
                  <a:cubicBezTo>
                    <a:pt x="155" y="0"/>
                    <a:pt x="155" y="0"/>
                    <a:pt x="155" y="0"/>
                  </a:cubicBezTo>
                  <a:cubicBezTo>
                    <a:pt x="154" y="0"/>
                    <a:pt x="154" y="1"/>
                    <a:pt x="153" y="1"/>
                  </a:cubicBezTo>
                  <a:cubicBezTo>
                    <a:pt x="152" y="3"/>
                    <a:pt x="150" y="2"/>
                    <a:pt x="149" y="3"/>
                  </a:cubicBezTo>
                  <a:cubicBezTo>
                    <a:pt x="147" y="4"/>
                    <a:pt x="146" y="6"/>
                    <a:pt x="146" y="9"/>
                  </a:cubicBezTo>
                  <a:cubicBezTo>
                    <a:pt x="146" y="11"/>
                    <a:pt x="146" y="13"/>
                    <a:pt x="145" y="15"/>
                  </a:cubicBezTo>
                  <a:cubicBezTo>
                    <a:pt x="144" y="18"/>
                    <a:pt x="141" y="18"/>
                    <a:pt x="138" y="18"/>
                  </a:cubicBezTo>
                  <a:cubicBezTo>
                    <a:pt x="136" y="17"/>
                    <a:pt x="133" y="18"/>
                    <a:pt x="131" y="17"/>
                  </a:cubicBezTo>
                  <a:cubicBezTo>
                    <a:pt x="129" y="15"/>
                    <a:pt x="131" y="12"/>
                    <a:pt x="129" y="11"/>
                  </a:cubicBezTo>
                  <a:cubicBezTo>
                    <a:pt x="128" y="10"/>
                    <a:pt x="126" y="13"/>
                    <a:pt x="125" y="14"/>
                  </a:cubicBezTo>
                  <a:cubicBezTo>
                    <a:pt x="124" y="15"/>
                    <a:pt x="125" y="14"/>
                    <a:pt x="124" y="15"/>
                  </a:cubicBezTo>
                  <a:cubicBezTo>
                    <a:pt x="124" y="15"/>
                    <a:pt x="123" y="15"/>
                    <a:pt x="123" y="15"/>
                  </a:cubicBezTo>
                  <a:cubicBezTo>
                    <a:pt x="122" y="15"/>
                    <a:pt x="122" y="15"/>
                    <a:pt x="122" y="16"/>
                  </a:cubicBezTo>
                  <a:cubicBezTo>
                    <a:pt x="121" y="18"/>
                    <a:pt x="119" y="20"/>
                    <a:pt x="119" y="23"/>
                  </a:cubicBezTo>
                  <a:cubicBezTo>
                    <a:pt x="118" y="23"/>
                    <a:pt x="118" y="22"/>
                    <a:pt x="116" y="22"/>
                  </a:cubicBezTo>
                  <a:cubicBezTo>
                    <a:pt x="115" y="21"/>
                    <a:pt x="113" y="22"/>
                    <a:pt x="112" y="22"/>
                  </a:cubicBezTo>
                  <a:cubicBezTo>
                    <a:pt x="111" y="22"/>
                    <a:pt x="111" y="22"/>
                    <a:pt x="111" y="21"/>
                  </a:cubicBezTo>
                  <a:cubicBezTo>
                    <a:pt x="109" y="21"/>
                    <a:pt x="107" y="21"/>
                    <a:pt x="105" y="21"/>
                  </a:cubicBezTo>
                  <a:cubicBezTo>
                    <a:pt x="104" y="21"/>
                    <a:pt x="103" y="20"/>
                    <a:pt x="102" y="20"/>
                  </a:cubicBezTo>
                  <a:cubicBezTo>
                    <a:pt x="100" y="19"/>
                    <a:pt x="99" y="20"/>
                    <a:pt x="97" y="21"/>
                  </a:cubicBezTo>
                  <a:cubicBezTo>
                    <a:pt x="95" y="22"/>
                    <a:pt x="93" y="22"/>
                    <a:pt x="90" y="23"/>
                  </a:cubicBezTo>
                  <a:cubicBezTo>
                    <a:pt x="88" y="23"/>
                    <a:pt x="85" y="23"/>
                    <a:pt x="84" y="25"/>
                  </a:cubicBezTo>
                  <a:cubicBezTo>
                    <a:pt x="84" y="26"/>
                    <a:pt x="83" y="27"/>
                    <a:pt x="83" y="27"/>
                  </a:cubicBezTo>
                  <a:cubicBezTo>
                    <a:pt x="83" y="28"/>
                    <a:pt x="82" y="28"/>
                    <a:pt x="82" y="28"/>
                  </a:cubicBezTo>
                  <a:cubicBezTo>
                    <a:pt x="81" y="29"/>
                    <a:pt x="81" y="29"/>
                    <a:pt x="81" y="30"/>
                  </a:cubicBezTo>
                  <a:cubicBezTo>
                    <a:pt x="80" y="31"/>
                    <a:pt x="79" y="32"/>
                    <a:pt x="78" y="32"/>
                  </a:cubicBezTo>
                  <a:cubicBezTo>
                    <a:pt x="77" y="32"/>
                    <a:pt x="76" y="31"/>
                    <a:pt x="76" y="32"/>
                  </a:cubicBezTo>
                  <a:cubicBezTo>
                    <a:pt x="75" y="32"/>
                    <a:pt x="74" y="33"/>
                    <a:pt x="74" y="33"/>
                  </a:cubicBezTo>
                  <a:cubicBezTo>
                    <a:pt x="73" y="34"/>
                    <a:pt x="73" y="35"/>
                    <a:pt x="72" y="35"/>
                  </a:cubicBezTo>
                  <a:cubicBezTo>
                    <a:pt x="71" y="37"/>
                    <a:pt x="72" y="40"/>
                    <a:pt x="69" y="41"/>
                  </a:cubicBezTo>
                  <a:cubicBezTo>
                    <a:pt x="67" y="41"/>
                    <a:pt x="65" y="40"/>
                    <a:pt x="63" y="39"/>
                  </a:cubicBezTo>
                  <a:cubicBezTo>
                    <a:pt x="62" y="39"/>
                    <a:pt x="61" y="39"/>
                    <a:pt x="60" y="38"/>
                  </a:cubicBezTo>
                  <a:cubicBezTo>
                    <a:pt x="60" y="38"/>
                    <a:pt x="60" y="38"/>
                    <a:pt x="60" y="38"/>
                  </a:cubicBezTo>
                  <a:cubicBezTo>
                    <a:pt x="59" y="37"/>
                    <a:pt x="57" y="38"/>
                    <a:pt x="57" y="37"/>
                  </a:cubicBezTo>
                  <a:cubicBezTo>
                    <a:pt x="55" y="37"/>
                    <a:pt x="52" y="37"/>
                    <a:pt x="50" y="36"/>
                  </a:cubicBezTo>
                  <a:cubicBezTo>
                    <a:pt x="49" y="36"/>
                    <a:pt x="48" y="36"/>
                    <a:pt x="47" y="36"/>
                  </a:cubicBezTo>
                  <a:cubicBezTo>
                    <a:pt x="48" y="36"/>
                    <a:pt x="48" y="35"/>
                    <a:pt x="49" y="35"/>
                  </a:cubicBezTo>
                  <a:cubicBezTo>
                    <a:pt x="49" y="35"/>
                    <a:pt x="49" y="35"/>
                    <a:pt x="49" y="35"/>
                  </a:cubicBezTo>
                  <a:cubicBezTo>
                    <a:pt x="49" y="35"/>
                    <a:pt x="49" y="35"/>
                    <a:pt x="48" y="34"/>
                  </a:cubicBezTo>
                  <a:cubicBezTo>
                    <a:pt x="48" y="34"/>
                    <a:pt x="48" y="34"/>
                    <a:pt x="48" y="34"/>
                  </a:cubicBezTo>
                  <a:cubicBezTo>
                    <a:pt x="43" y="33"/>
                    <a:pt x="38" y="34"/>
                    <a:pt x="33" y="32"/>
                  </a:cubicBezTo>
                  <a:cubicBezTo>
                    <a:pt x="32" y="32"/>
                    <a:pt x="31" y="31"/>
                    <a:pt x="29" y="31"/>
                  </a:cubicBezTo>
                  <a:cubicBezTo>
                    <a:pt x="29" y="30"/>
                    <a:pt x="28" y="31"/>
                    <a:pt x="28" y="31"/>
                  </a:cubicBezTo>
                  <a:cubicBezTo>
                    <a:pt x="27" y="30"/>
                    <a:pt x="26" y="30"/>
                    <a:pt x="25" y="30"/>
                  </a:cubicBezTo>
                  <a:cubicBezTo>
                    <a:pt x="24" y="30"/>
                    <a:pt x="22" y="29"/>
                    <a:pt x="21" y="29"/>
                  </a:cubicBezTo>
                  <a:cubicBezTo>
                    <a:pt x="19" y="40"/>
                    <a:pt x="19" y="40"/>
                    <a:pt x="19" y="40"/>
                  </a:cubicBezTo>
                  <a:cubicBezTo>
                    <a:pt x="17" y="41"/>
                    <a:pt x="15" y="41"/>
                    <a:pt x="13" y="41"/>
                  </a:cubicBezTo>
                  <a:cubicBezTo>
                    <a:pt x="10" y="41"/>
                    <a:pt x="8" y="42"/>
                    <a:pt x="6" y="44"/>
                  </a:cubicBezTo>
                  <a:cubicBezTo>
                    <a:pt x="5" y="45"/>
                    <a:pt x="5" y="46"/>
                    <a:pt x="5" y="48"/>
                  </a:cubicBezTo>
                  <a:cubicBezTo>
                    <a:pt x="5" y="49"/>
                    <a:pt x="5" y="49"/>
                    <a:pt x="3" y="50"/>
                  </a:cubicBezTo>
                  <a:cubicBezTo>
                    <a:pt x="2" y="51"/>
                    <a:pt x="1" y="51"/>
                    <a:pt x="1" y="52"/>
                  </a:cubicBezTo>
                  <a:cubicBezTo>
                    <a:pt x="0" y="53"/>
                    <a:pt x="0" y="54"/>
                    <a:pt x="0" y="55"/>
                  </a:cubicBezTo>
                  <a:cubicBezTo>
                    <a:pt x="2" y="55"/>
                    <a:pt x="4" y="56"/>
                    <a:pt x="7" y="56"/>
                  </a:cubicBezTo>
                  <a:cubicBezTo>
                    <a:pt x="8" y="56"/>
                    <a:pt x="9" y="57"/>
                    <a:pt x="11" y="57"/>
                  </a:cubicBezTo>
                  <a:cubicBezTo>
                    <a:pt x="12" y="58"/>
                    <a:pt x="15" y="59"/>
                    <a:pt x="16" y="60"/>
                  </a:cubicBezTo>
                  <a:cubicBezTo>
                    <a:pt x="17" y="62"/>
                    <a:pt x="14" y="62"/>
                    <a:pt x="13" y="62"/>
                  </a:cubicBezTo>
                  <a:cubicBezTo>
                    <a:pt x="11" y="63"/>
                    <a:pt x="10" y="65"/>
                    <a:pt x="9" y="66"/>
                  </a:cubicBezTo>
                  <a:cubicBezTo>
                    <a:pt x="7" y="67"/>
                    <a:pt x="7" y="68"/>
                    <a:pt x="6" y="69"/>
                  </a:cubicBezTo>
                  <a:cubicBezTo>
                    <a:pt x="3" y="73"/>
                    <a:pt x="8" y="72"/>
                    <a:pt x="11" y="73"/>
                  </a:cubicBezTo>
                  <a:cubicBezTo>
                    <a:pt x="11" y="73"/>
                    <a:pt x="11" y="74"/>
                    <a:pt x="11" y="74"/>
                  </a:cubicBezTo>
                  <a:cubicBezTo>
                    <a:pt x="11" y="76"/>
                    <a:pt x="11" y="75"/>
                    <a:pt x="10" y="76"/>
                  </a:cubicBezTo>
                  <a:cubicBezTo>
                    <a:pt x="10" y="76"/>
                    <a:pt x="9" y="76"/>
                    <a:pt x="9" y="77"/>
                  </a:cubicBezTo>
                  <a:cubicBezTo>
                    <a:pt x="9" y="78"/>
                    <a:pt x="9" y="78"/>
                    <a:pt x="9" y="78"/>
                  </a:cubicBezTo>
                  <a:cubicBezTo>
                    <a:pt x="10" y="79"/>
                    <a:pt x="11" y="81"/>
                    <a:pt x="12" y="82"/>
                  </a:cubicBezTo>
                  <a:cubicBezTo>
                    <a:pt x="13" y="84"/>
                    <a:pt x="13" y="85"/>
                    <a:pt x="15" y="86"/>
                  </a:cubicBezTo>
                  <a:cubicBezTo>
                    <a:pt x="16" y="87"/>
                    <a:pt x="18" y="87"/>
                    <a:pt x="19" y="87"/>
                  </a:cubicBezTo>
                  <a:cubicBezTo>
                    <a:pt x="20" y="87"/>
                    <a:pt x="21" y="87"/>
                    <a:pt x="22" y="87"/>
                  </a:cubicBezTo>
                  <a:cubicBezTo>
                    <a:pt x="23" y="87"/>
                    <a:pt x="23" y="88"/>
                    <a:pt x="24" y="89"/>
                  </a:cubicBezTo>
                  <a:cubicBezTo>
                    <a:pt x="25" y="90"/>
                    <a:pt x="27" y="90"/>
                    <a:pt x="27" y="91"/>
                  </a:cubicBezTo>
                  <a:cubicBezTo>
                    <a:pt x="28" y="92"/>
                    <a:pt x="27" y="92"/>
                    <a:pt x="28" y="92"/>
                  </a:cubicBezTo>
                  <a:cubicBezTo>
                    <a:pt x="28" y="94"/>
                    <a:pt x="28" y="94"/>
                    <a:pt x="28" y="95"/>
                  </a:cubicBezTo>
                  <a:cubicBezTo>
                    <a:pt x="28" y="98"/>
                    <a:pt x="28" y="99"/>
                    <a:pt x="27" y="101"/>
                  </a:cubicBezTo>
                  <a:cubicBezTo>
                    <a:pt x="26" y="102"/>
                    <a:pt x="26" y="102"/>
                    <a:pt x="26" y="102"/>
                  </a:cubicBezTo>
                  <a:cubicBezTo>
                    <a:pt x="25" y="103"/>
                    <a:pt x="25" y="103"/>
                    <a:pt x="24" y="104"/>
                  </a:cubicBezTo>
                  <a:cubicBezTo>
                    <a:pt x="23" y="105"/>
                    <a:pt x="22" y="106"/>
                    <a:pt x="20" y="107"/>
                  </a:cubicBezTo>
                  <a:cubicBezTo>
                    <a:pt x="19" y="107"/>
                    <a:pt x="16" y="107"/>
                    <a:pt x="14" y="107"/>
                  </a:cubicBezTo>
                  <a:cubicBezTo>
                    <a:pt x="14" y="108"/>
                    <a:pt x="13" y="108"/>
                    <a:pt x="12" y="108"/>
                  </a:cubicBezTo>
                  <a:cubicBezTo>
                    <a:pt x="12" y="109"/>
                    <a:pt x="11" y="108"/>
                    <a:pt x="10" y="109"/>
                  </a:cubicBezTo>
                  <a:cubicBezTo>
                    <a:pt x="9" y="109"/>
                    <a:pt x="8" y="110"/>
                    <a:pt x="7" y="110"/>
                  </a:cubicBezTo>
                  <a:cubicBezTo>
                    <a:pt x="8" y="110"/>
                    <a:pt x="8" y="111"/>
                    <a:pt x="8" y="112"/>
                  </a:cubicBezTo>
                  <a:cubicBezTo>
                    <a:pt x="9" y="112"/>
                    <a:pt x="9" y="112"/>
                    <a:pt x="9" y="112"/>
                  </a:cubicBezTo>
                  <a:cubicBezTo>
                    <a:pt x="10" y="113"/>
                    <a:pt x="9" y="113"/>
                    <a:pt x="10" y="113"/>
                  </a:cubicBezTo>
                  <a:cubicBezTo>
                    <a:pt x="10" y="114"/>
                    <a:pt x="11" y="115"/>
                    <a:pt x="11" y="116"/>
                  </a:cubicBezTo>
                  <a:cubicBezTo>
                    <a:pt x="12" y="116"/>
                    <a:pt x="13" y="116"/>
                    <a:pt x="13" y="116"/>
                  </a:cubicBezTo>
                  <a:cubicBezTo>
                    <a:pt x="14" y="117"/>
                    <a:pt x="15" y="117"/>
                    <a:pt x="15" y="117"/>
                  </a:cubicBezTo>
                  <a:cubicBezTo>
                    <a:pt x="16" y="117"/>
                    <a:pt x="17" y="117"/>
                    <a:pt x="18" y="117"/>
                  </a:cubicBezTo>
                  <a:cubicBezTo>
                    <a:pt x="19" y="117"/>
                    <a:pt x="20" y="117"/>
                    <a:pt x="21" y="118"/>
                  </a:cubicBezTo>
                  <a:cubicBezTo>
                    <a:pt x="21" y="118"/>
                    <a:pt x="22" y="119"/>
                    <a:pt x="22" y="119"/>
                  </a:cubicBezTo>
                  <a:cubicBezTo>
                    <a:pt x="24" y="119"/>
                    <a:pt x="25" y="117"/>
                    <a:pt x="26" y="116"/>
                  </a:cubicBezTo>
                  <a:cubicBezTo>
                    <a:pt x="26" y="116"/>
                    <a:pt x="26" y="116"/>
                    <a:pt x="26" y="116"/>
                  </a:cubicBezTo>
                  <a:cubicBezTo>
                    <a:pt x="26" y="115"/>
                    <a:pt x="26" y="115"/>
                    <a:pt x="27" y="115"/>
                  </a:cubicBezTo>
                  <a:cubicBezTo>
                    <a:pt x="27" y="114"/>
                    <a:pt x="29" y="112"/>
                    <a:pt x="30" y="112"/>
                  </a:cubicBezTo>
                  <a:cubicBezTo>
                    <a:pt x="30" y="112"/>
                    <a:pt x="31" y="111"/>
                    <a:pt x="31" y="112"/>
                  </a:cubicBezTo>
                  <a:cubicBezTo>
                    <a:pt x="32" y="112"/>
                    <a:pt x="32" y="112"/>
                    <a:pt x="33" y="113"/>
                  </a:cubicBezTo>
                  <a:cubicBezTo>
                    <a:pt x="34" y="113"/>
                    <a:pt x="34" y="113"/>
                    <a:pt x="35" y="113"/>
                  </a:cubicBezTo>
                  <a:cubicBezTo>
                    <a:pt x="35" y="113"/>
                    <a:pt x="35" y="113"/>
                    <a:pt x="35" y="113"/>
                  </a:cubicBezTo>
                  <a:cubicBezTo>
                    <a:pt x="37" y="114"/>
                    <a:pt x="39" y="113"/>
                    <a:pt x="41" y="114"/>
                  </a:cubicBezTo>
                  <a:cubicBezTo>
                    <a:pt x="42" y="115"/>
                    <a:pt x="42" y="116"/>
                    <a:pt x="43" y="116"/>
                  </a:cubicBezTo>
                  <a:cubicBezTo>
                    <a:pt x="44" y="117"/>
                    <a:pt x="45" y="117"/>
                    <a:pt x="46" y="118"/>
                  </a:cubicBezTo>
                  <a:cubicBezTo>
                    <a:pt x="47" y="118"/>
                    <a:pt x="48" y="119"/>
                    <a:pt x="49" y="119"/>
                  </a:cubicBezTo>
                  <a:cubicBezTo>
                    <a:pt x="49" y="120"/>
                    <a:pt x="50" y="120"/>
                    <a:pt x="50" y="120"/>
                  </a:cubicBezTo>
                  <a:cubicBezTo>
                    <a:pt x="50" y="120"/>
                    <a:pt x="51" y="120"/>
                    <a:pt x="51" y="120"/>
                  </a:cubicBezTo>
                  <a:cubicBezTo>
                    <a:pt x="52" y="120"/>
                    <a:pt x="52" y="120"/>
                    <a:pt x="52" y="120"/>
                  </a:cubicBezTo>
                  <a:cubicBezTo>
                    <a:pt x="53" y="119"/>
                    <a:pt x="53" y="119"/>
                    <a:pt x="53" y="118"/>
                  </a:cubicBezTo>
                  <a:cubicBezTo>
                    <a:pt x="54" y="118"/>
                    <a:pt x="55" y="119"/>
                    <a:pt x="56" y="119"/>
                  </a:cubicBezTo>
                  <a:cubicBezTo>
                    <a:pt x="57" y="119"/>
                    <a:pt x="60" y="117"/>
                    <a:pt x="61" y="116"/>
                  </a:cubicBezTo>
                  <a:cubicBezTo>
                    <a:pt x="61" y="115"/>
                    <a:pt x="61" y="114"/>
                    <a:pt x="60" y="114"/>
                  </a:cubicBezTo>
                  <a:cubicBezTo>
                    <a:pt x="59" y="113"/>
                    <a:pt x="59" y="112"/>
                    <a:pt x="58" y="112"/>
                  </a:cubicBezTo>
                  <a:cubicBezTo>
                    <a:pt x="58" y="111"/>
                    <a:pt x="57" y="110"/>
                    <a:pt x="57" y="109"/>
                  </a:cubicBezTo>
                  <a:cubicBezTo>
                    <a:pt x="57" y="108"/>
                    <a:pt x="57" y="108"/>
                    <a:pt x="56" y="108"/>
                  </a:cubicBezTo>
                  <a:cubicBezTo>
                    <a:pt x="56" y="108"/>
                    <a:pt x="56" y="107"/>
                    <a:pt x="56" y="107"/>
                  </a:cubicBezTo>
                  <a:cubicBezTo>
                    <a:pt x="55" y="106"/>
                    <a:pt x="56" y="105"/>
                    <a:pt x="56" y="104"/>
                  </a:cubicBezTo>
                  <a:cubicBezTo>
                    <a:pt x="57" y="103"/>
                    <a:pt x="57" y="103"/>
                    <a:pt x="58" y="102"/>
                  </a:cubicBezTo>
                  <a:cubicBezTo>
                    <a:pt x="58" y="102"/>
                    <a:pt x="58" y="101"/>
                    <a:pt x="58" y="101"/>
                  </a:cubicBezTo>
                  <a:cubicBezTo>
                    <a:pt x="59" y="101"/>
                    <a:pt x="58" y="102"/>
                    <a:pt x="59" y="103"/>
                  </a:cubicBezTo>
                  <a:cubicBezTo>
                    <a:pt x="60" y="104"/>
                    <a:pt x="61" y="104"/>
                    <a:pt x="62" y="105"/>
                  </a:cubicBezTo>
                  <a:cubicBezTo>
                    <a:pt x="63" y="105"/>
                    <a:pt x="64" y="106"/>
                    <a:pt x="64" y="107"/>
                  </a:cubicBezTo>
                  <a:cubicBezTo>
                    <a:pt x="65" y="107"/>
                    <a:pt x="66" y="108"/>
                    <a:pt x="66" y="108"/>
                  </a:cubicBezTo>
                  <a:cubicBezTo>
                    <a:pt x="67" y="108"/>
                    <a:pt x="67" y="108"/>
                    <a:pt x="68" y="109"/>
                  </a:cubicBezTo>
                  <a:cubicBezTo>
                    <a:pt x="68" y="110"/>
                    <a:pt x="69" y="111"/>
                    <a:pt x="69" y="112"/>
                  </a:cubicBezTo>
                  <a:cubicBezTo>
                    <a:pt x="69" y="112"/>
                    <a:pt x="70" y="113"/>
                    <a:pt x="70" y="114"/>
                  </a:cubicBezTo>
                  <a:cubicBezTo>
                    <a:pt x="71" y="114"/>
                    <a:pt x="73" y="114"/>
                    <a:pt x="74" y="114"/>
                  </a:cubicBezTo>
                  <a:cubicBezTo>
                    <a:pt x="75" y="114"/>
                    <a:pt x="75" y="114"/>
                    <a:pt x="75" y="113"/>
                  </a:cubicBezTo>
                  <a:cubicBezTo>
                    <a:pt x="76" y="112"/>
                    <a:pt x="77" y="112"/>
                    <a:pt x="77" y="111"/>
                  </a:cubicBezTo>
                  <a:cubicBezTo>
                    <a:pt x="77" y="110"/>
                    <a:pt x="77" y="109"/>
                    <a:pt x="78" y="110"/>
                  </a:cubicBezTo>
                  <a:cubicBezTo>
                    <a:pt x="79" y="111"/>
                    <a:pt x="79" y="112"/>
                    <a:pt x="80" y="112"/>
                  </a:cubicBezTo>
                  <a:cubicBezTo>
                    <a:pt x="80" y="113"/>
                    <a:pt x="80" y="113"/>
                    <a:pt x="81" y="113"/>
                  </a:cubicBezTo>
                  <a:cubicBezTo>
                    <a:pt x="81" y="113"/>
                    <a:pt x="81" y="113"/>
                    <a:pt x="82" y="113"/>
                  </a:cubicBezTo>
                  <a:cubicBezTo>
                    <a:pt x="82" y="114"/>
                    <a:pt x="83" y="115"/>
                    <a:pt x="83" y="115"/>
                  </a:cubicBezTo>
                  <a:cubicBezTo>
                    <a:pt x="85" y="117"/>
                    <a:pt x="87" y="119"/>
                    <a:pt x="90" y="119"/>
                  </a:cubicBezTo>
                  <a:cubicBezTo>
                    <a:pt x="91" y="119"/>
                    <a:pt x="91" y="119"/>
                    <a:pt x="92" y="119"/>
                  </a:cubicBezTo>
                  <a:cubicBezTo>
                    <a:pt x="92" y="119"/>
                    <a:pt x="92" y="118"/>
                    <a:pt x="93" y="118"/>
                  </a:cubicBezTo>
                  <a:cubicBezTo>
                    <a:pt x="93" y="118"/>
                    <a:pt x="93" y="117"/>
                    <a:pt x="93" y="117"/>
                  </a:cubicBezTo>
                  <a:cubicBezTo>
                    <a:pt x="94" y="116"/>
                    <a:pt x="94" y="117"/>
                    <a:pt x="95" y="117"/>
                  </a:cubicBezTo>
                  <a:cubicBezTo>
                    <a:pt x="97" y="117"/>
                    <a:pt x="99" y="115"/>
                    <a:pt x="100" y="114"/>
                  </a:cubicBezTo>
                  <a:cubicBezTo>
                    <a:pt x="101" y="113"/>
                    <a:pt x="101" y="113"/>
                    <a:pt x="100" y="112"/>
                  </a:cubicBezTo>
                  <a:cubicBezTo>
                    <a:pt x="99" y="111"/>
                    <a:pt x="99" y="111"/>
                    <a:pt x="99" y="111"/>
                  </a:cubicBezTo>
                  <a:cubicBezTo>
                    <a:pt x="99" y="110"/>
                    <a:pt x="99" y="110"/>
                    <a:pt x="99" y="109"/>
                  </a:cubicBezTo>
                  <a:cubicBezTo>
                    <a:pt x="99" y="108"/>
                    <a:pt x="99" y="107"/>
                    <a:pt x="99" y="106"/>
                  </a:cubicBezTo>
                  <a:cubicBezTo>
                    <a:pt x="99" y="105"/>
                    <a:pt x="99" y="104"/>
                    <a:pt x="99" y="103"/>
                  </a:cubicBezTo>
                  <a:cubicBezTo>
                    <a:pt x="99" y="103"/>
                    <a:pt x="99" y="103"/>
                    <a:pt x="99" y="102"/>
                  </a:cubicBezTo>
                  <a:cubicBezTo>
                    <a:pt x="99" y="100"/>
                    <a:pt x="100" y="100"/>
                    <a:pt x="102" y="99"/>
                  </a:cubicBezTo>
                  <a:cubicBezTo>
                    <a:pt x="102" y="98"/>
                    <a:pt x="102" y="98"/>
                    <a:pt x="102" y="98"/>
                  </a:cubicBezTo>
                  <a:cubicBezTo>
                    <a:pt x="102" y="96"/>
                    <a:pt x="100" y="96"/>
                    <a:pt x="100" y="94"/>
                  </a:cubicBezTo>
                  <a:cubicBezTo>
                    <a:pt x="100" y="94"/>
                    <a:pt x="101" y="93"/>
                    <a:pt x="102" y="93"/>
                  </a:cubicBezTo>
                  <a:cubicBezTo>
                    <a:pt x="102" y="92"/>
                    <a:pt x="103" y="91"/>
                    <a:pt x="104" y="90"/>
                  </a:cubicBezTo>
                  <a:cubicBezTo>
                    <a:pt x="105" y="90"/>
                    <a:pt x="105" y="89"/>
                    <a:pt x="106" y="89"/>
                  </a:cubicBezTo>
                  <a:cubicBezTo>
                    <a:pt x="107" y="88"/>
                    <a:pt x="108" y="88"/>
                    <a:pt x="109" y="88"/>
                  </a:cubicBezTo>
                  <a:cubicBezTo>
                    <a:pt x="110" y="87"/>
                    <a:pt x="110" y="87"/>
                    <a:pt x="111" y="87"/>
                  </a:cubicBezTo>
                  <a:cubicBezTo>
                    <a:pt x="112" y="87"/>
                    <a:pt x="112" y="87"/>
                    <a:pt x="113" y="88"/>
                  </a:cubicBezTo>
                  <a:cubicBezTo>
                    <a:pt x="114" y="88"/>
                    <a:pt x="113" y="88"/>
                    <a:pt x="114" y="88"/>
                  </a:cubicBezTo>
                  <a:cubicBezTo>
                    <a:pt x="116" y="87"/>
                    <a:pt x="117" y="89"/>
                    <a:pt x="119" y="89"/>
                  </a:cubicBezTo>
                  <a:cubicBezTo>
                    <a:pt x="119" y="88"/>
                    <a:pt x="119" y="87"/>
                    <a:pt x="119" y="87"/>
                  </a:cubicBezTo>
                  <a:cubicBezTo>
                    <a:pt x="119" y="87"/>
                    <a:pt x="120" y="87"/>
                    <a:pt x="120" y="87"/>
                  </a:cubicBezTo>
                  <a:cubicBezTo>
                    <a:pt x="120" y="86"/>
                    <a:pt x="123" y="87"/>
                    <a:pt x="123" y="88"/>
                  </a:cubicBezTo>
                  <a:cubicBezTo>
                    <a:pt x="124" y="88"/>
                    <a:pt x="125" y="89"/>
                    <a:pt x="126" y="89"/>
                  </a:cubicBezTo>
                  <a:cubicBezTo>
                    <a:pt x="127" y="90"/>
                    <a:pt x="129" y="91"/>
                    <a:pt x="131" y="91"/>
                  </a:cubicBezTo>
                  <a:cubicBezTo>
                    <a:pt x="132" y="91"/>
                    <a:pt x="133" y="91"/>
                    <a:pt x="133" y="91"/>
                  </a:cubicBezTo>
                  <a:cubicBezTo>
                    <a:pt x="135" y="91"/>
                    <a:pt x="137" y="91"/>
                    <a:pt x="137" y="89"/>
                  </a:cubicBezTo>
                  <a:cubicBezTo>
                    <a:pt x="138" y="88"/>
                    <a:pt x="136" y="86"/>
                    <a:pt x="135" y="84"/>
                  </a:cubicBezTo>
                  <a:cubicBezTo>
                    <a:pt x="135" y="84"/>
                    <a:pt x="135" y="82"/>
                    <a:pt x="135" y="82"/>
                  </a:cubicBezTo>
                  <a:cubicBezTo>
                    <a:pt x="134" y="82"/>
                    <a:pt x="133" y="82"/>
                    <a:pt x="132" y="82"/>
                  </a:cubicBezTo>
                  <a:cubicBezTo>
                    <a:pt x="132" y="81"/>
                    <a:pt x="132" y="82"/>
                    <a:pt x="132" y="81"/>
                  </a:cubicBezTo>
                  <a:cubicBezTo>
                    <a:pt x="131" y="81"/>
                    <a:pt x="131" y="80"/>
                    <a:pt x="131" y="79"/>
                  </a:cubicBezTo>
                  <a:cubicBezTo>
                    <a:pt x="130" y="78"/>
                    <a:pt x="130" y="76"/>
                    <a:pt x="128" y="75"/>
                  </a:cubicBezTo>
                  <a:cubicBezTo>
                    <a:pt x="128" y="75"/>
                    <a:pt x="127" y="76"/>
                    <a:pt x="126" y="75"/>
                  </a:cubicBezTo>
                  <a:cubicBezTo>
                    <a:pt x="125" y="75"/>
                    <a:pt x="125" y="73"/>
                    <a:pt x="124" y="73"/>
                  </a:cubicBezTo>
                  <a:cubicBezTo>
                    <a:pt x="123" y="72"/>
                    <a:pt x="123" y="71"/>
                    <a:pt x="122" y="71"/>
                  </a:cubicBezTo>
                  <a:cubicBezTo>
                    <a:pt x="122" y="71"/>
                    <a:pt x="122" y="71"/>
                    <a:pt x="121" y="70"/>
                  </a:cubicBezTo>
                  <a:cubicBezTo>
                    <a:pt x="121" y="70"/>
                    <a:pt x="121" y="70"/>
                    <a:pt x="121" y="70"/>
                  </a:cubicBezTo>
                  <a:cubicBezTo>
                    <a:pt x="120" y="70"/>
                    <a:pt x="119" y="70"/>
                    <a:pt x="119" y="69"/>
                  </a:cubicBezTo>
                  <a:cubicBezTo>
                    <a:pt x="119" y="69"/>
                    <a:pt x="118" y="68"/>
                    <a:pt x="118" y="68"/>
                  </a:cubicBezTo>
                  <a:cubicBezTo>
                    <a:pt x="118" y="68"/>
                    <a:pt x="118" y="68"/>
                    <a:pt x="118" y="68"/>
                  </a:cubicBezTo>
                  <a:cubicBezTo>
                    <a:pt x="117" y="67"/>
                    <a:pt x="117" y="66"/>
                    <a:pt x="116" y="65"/>
                  </a:cubicBezTo>
                  <a:cubicBezTo>
                    <a:pt x="116" y="65"/>
                    <a:pt x="115" y="64"/>
                    <a:pt x="115" y="64"/>
                  </a:cubicBezTo>
                  <a:cubicBezTo>
                    <a:pt x="115" y="62"/>
                    <a:pt x="116" y="61"/>
                    <a:pt x="117" y="60"/>
                  </a:cubicBezTo>
                  <a:cubicBezTo>
                    <a:pt x="118" y="59"/>
                    <a:pt x="118" y="58"/>
                    <a:pt x="119" y="58"/>
                  </a:cubicBezTo>
                  <a:cubicBezTo>
                    <a:pt x="120" y="57"/>
                    <a:pt x="121" y="58"/>
                    <a:pt x="121" y="58"/>
                  </a:cubicBezTo>
                  <a:cubicBezTo>
                    <a:pt x="122" y="58"/>
                    <a:pt x="123" y="58"/>
                    <a:pt x="123" y="58"/>
                  </a:cubicBezTo>
                  <a:cubicBezTo>
                    <a:pt x="124" y="57"/>
                    <a:pt x="124" y="55"/>
                    <a:pt x="125" y="55"/>
                  </a:cubicBezTo>
                  <a:cubicBezTo>
                    <a:pt x="126" y="54"/>
                    <a:pt x="125" y="54"/>
                    <a:pt x="126" y="54"/>
                  </a:cubicBezTo>
                  <a:cubicBezTo>
                    <a:pt x="127" y="54"/>
                    <a:pt x="128" y="54"/>
                    <a:pt x="128" y="53"/>
                  </a:cubicBezTo>
                  <a:cubicBezTo>
                    <a:pt x="129" y="53"/>
                    <a:pt x="129" y="53"/>
                    <a:pt x="130" y="52"/>
                  </a:cubicBezTo>
                  <a:cubicBezTo>
                    <a:pt x="130" y="51"/>
                    <a:pt x="132" y="50"/>
                    <a:pt x="133" y="50"/>
                  </a:cubicBezTo>
                  <a:cubicBezTo>
                    <a:pt x="134" y="50"/>
                    <a:pt x="135" y="50"/>
                    <a:pt x="136" y="50"/>
                  </a:cubicBezTo>
                  <a:cubicBezTo>
                    <a:pt x="137" y="49"/>
                    <a:pt x="136" y="47"/>
                    <a:pt x="137" y="47"/>
                  </a:cubicBezTo>
                  <a:cubicBezTo>
                    <a:pt x="138" y="46"/>
                    <a:pt x="140" y="47"/>
                    <a:pt x="141" y="47"/>
                  </a:cubicBezTo>
                  <a:cubicBezTo>
                    <a:pt x="142" y="47"/>
                    <a:pt x="142" y="47"/>
                    <a:pt x="142" y="46"/>
                  </a:cubicBezTo>
                  <a:cubicBezTo>
                    <a:pt x="142" y="46"/>
                    <a:pt x="142" y="45"/>
                    <a:pt x="142" y="45"/>
                  </a:cubicBezTo>
                  <a:cubicBezTo>
                    <a:pt x="142" y="44"/>
                    <a:pt x="143" y="44"/>
                    <a:pt x="144" y="43"/>
                  </a:cubicBezTo>
                  <a:cubicBezTo>
                    <a:pt x="146" y="43"/>
                    <a:pt x="148" y="42"/>
                    <a:pt x="150" y="43"/>
                  </a:cubicBezTo>
                  <a:cubicBezTo>
                    <a:pt x="151" y="43"/>
                    <a:pt x="152" y="43"/>
                    <a:pt x="152" y="43"/>
                  </a:cubicBezTo>
                  <a:cubicBezTo>
                    <a:pt x="153" y="43"/>
                    <a:pt x="153" y="42"/>
                    <a:pt x="153" y="42"/>
                  </a:cubicBezTo>
                  <a:cubicBezTo>
                    <a:pt x="153" y="41"/>
                    <a:pt x="152" y="41"/>
                    <a:pt x="152" y="40"/>
                  </a:cubicBezTo>
                  <a:cubicBezTo>
                    <a:pt x="151" y="39"/>
                    <a:pt x="151" y="38"/>
                    <a:pt x="150" y="37"/>
                  </a:cubicBezTo>
                  <a:cubicBezTo>
                    <a:pt x="150" y="37"/>
                    <a:pt x="149" y="36"/>
                    <a:pt x="148" y="35"/>
                  </a:cubicBezTo>
                  <a:cubicBezTo>
                    <a:pt x="148" y="35"/>
                    <a:pt x="148" y="34"/>
                    <a:pt x="149" y="34"/>
                  </a:cubicBezTo>
                  <a:cubicBezTo>
                    <a:pt x="149" y="33"/>
                    <a:pt x="150" y="33"/>
                    <a:pt x="151" y="33"/>
                  </a:cubicBezTo>
                  <a:cubicBezTo>
                    <a:pt x="152" y="33"/>
                    <a:pt x="152" y="33"/>
                    <a:pt x="153" y="33"/>
                  </a:cubicBezTo>
                  <a:cubicBezTo>
                    <a:pt x="153" y="32"/>
                    <a:pt x="154" y="31"/>
                    <a:pt x="155" y="31"/>
                  </a:cubicBezTo>
                  <a:cubicBezTo>
                    <a:pt x="156" y="30"/>
                    <a:pt x="159" y="32"/>
                    <a:pt x="160" y="33"/>
                  </a:cubicBezTo>
                  <a:cubicBezTo>
                    <a:pt x="162" y="33"/>
                    <a:pt x="163" y="33"/>
                    <a:pt x="165" y="33"/>
                  </a:cubicBezTo>
                  <a:cubicBezTo>
                    <a:pt x="165" y="33"/>
                    <a:pt x="166" y="33"/>
                    <a:pt x="167" y="33"/>
                  </a:cubicBezTo>
                  <a:cubicBezTo>
                    <a:pt x="167" y="32"/>
                    <a:pt x="167" y="32"/>
                    <a:pt x="167" y="32"/>
                  </a:cubicBezTo>
                  <a:cubicBezTo>
                    <a:pt x="166" y="32"/>
                    <a:pt x="165" y="32"/>
                    <a:pt x="165" y="32"/>
                  </a:cubicBezTo>
                  <a:cubicBezTo>
                    <a:pt x="161" y="29"/>
                    <a:pt x="164" y="26"/>
                    <a:pt x="163" y="22"/>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27" name="Freeform 26">
              <a:extLst>
                <a:ext uri="{FF2B5EF4-FFF2-40B4-BE49-F238E27FC236}">
                  <a16:creationId xmlns:a16="http://schemas.microsoft.com/office/drawing/2014/main" id="{FDD350AE-56C8-656A-2B4C-3566F0DB6D6F}"/>
                </a:ext>
              </a:extLst>
            </p:cNvPr>
            <p:cNvSpPr>
              <a:spLocks noEditPoints="1"/>
            </p:cNvSpPr>
            <p:nvPr/>
          </p:nvSpPr>
          <p:spPr bwMode="auto">
            <a:xfrm>
              <a:off x="6404949" y="4713108"/>
              <a:ext cx="371657" cy="345399"/>
            </a:xfrm>
            <a:custGeom>
              <a:avLst/>
              <a:gdLst/>
              <a:ahLst/>
              <a:cxnLst>
                <a:cxn ang="0">
                  <a:pos x="261" y="120"/>
                </a:cxn>
                <a:cxn ang="0">
                  <a:pos x="275" y="132"/>
                </a:cxn>
                <a:cxn ang="0">
                  <a:pos x="294" y="124"/>
                </a:cxn>
                <a:cxn ang="0">
                  <a:pos x="305" y="104"/>
                </a:cxn>
                <a:cxn ang="0">
                  <a:pos x="291" y="87"/>
                </a:cxn>
                <a:cxn ang="0">
                  <a:pos x="288" y="72"/>
                </a:cxn>
                <a:cxn ang="0">
                  <a:pos x="284" y="56"/>
                </a:cxn>
                <a:cxn ang="0">
                  <a:pos x="275" y="56"/>
                </a:cxn>
                <a:cxn ang="0">
                  <a:pos x="244" y="63"/>
                </a:cxn>
                <a:cxn ang="0">
                  <a:pos x="223" y="58"/>
                </a:cxn>
                <a:cxn ang="0">
                  <a:pos x="201" y="40"/>
                </a:cxn>
                <a:cxn ang="0">
                  <a:pos x="194" y="29"/>
                </a:cxn>
                <a:cxn ang="0">
                  <a:pos x="169" y="7"/>
                </a:cxn>
                <a:cxn ang="0">
                  <a:pos x="152" y="1"/>
                </a:cxn>
                <a:cxn ang="0">
                  <a:pos x="149" y="10"/>
                </a:cxn>
                <a:cxn ang="0">
                  <a:pos x="139" y="16"/>
                </a:cxn>
                <a:cxn ang="0">
                  <a:pos x="125" y="23"/>
                </a:cxn>
                <a:cxn ang="0">
                  <a:pos x="114" y="30"/>
                </a:cxn>
                <a:cxn ang="0">
                  <a:pos x="118" y="40"/>
                </a:cxn>
                <a:cxn ang="0">
                  <a:pos x="128" y="49"/>
                </a:cxn>
                <a:cxn ang="0">
                  <a:pos x="130" y="61"/>
                </a:cxn>
                <a:cxn ang="0">
                  <a:pos x="116" y="59"/>
                </a:cxn>
                <a:cxn ang="0">
                  <a:pos x="101" y="60"/>
                </a:cxn>
                <a:cxn ang="0">
                  <a:pos x="96" y="73"/>
                </a:cxn>
                <a:cxn ang="0">
                  <a:pos x="92" y="87"/>
                </a:cxn>
                <a:cxn ang="0">
                  <a:pos x="79" y="83"/>
                </a:cxn>
                <a:cxn ang="0">
                  <a:pos x="71" y="84"/>
                </a:cxn>
                <a:cxn ang="0">
                  <a:pos x="59" y="75"/>
                </a:cxn>
                <a:cxn ang="0">
                  <a:pos x="53" y="78"/>
                </a:cxn>
                <a:cxn ang="0">
                  <a:pos x="50" y="88"/>
                </a:cxn>
                <a:cxn ang="0">
                  <a:pos x="40" y="86"/>
                </a:cxn>
                <a:cxn ang="0">
                  <a:pos x="27" y="82"/>
                </a:cxn>
                <a:cxn ang="0">
                  <a:pos x="15" y="87"/>
                </a:cxn>
                <a:cxn ang="0">
                  <a:pos x="5" y="82"/>
                </a:cxn>
                <a:cxn ang="0">
                  <a:pos x="1" y="87"/>
                </a:cxn>
                <a:cxn ang="0">
                  <a:pos x="16" y="127"/>
                </a:cxn>
                <a:cxn ang="0">
                  <a:pos x="25" y="131"/>
                </a:cxn>
                <a:cxn ang="0">
                  <a:pos x="37" y="109"/>
                </a:cxn>
                <a:cxn ang="0">
                  <a:pos x="54" y="109"/>
                </a:cxn>
                <a:cxn ang="0">
                  <a:pos x="64" y="125"/>
                </a:cxn>
                <a:cxn ang="0">
                  <a:pos x="70" y="130"/>
                </a:cxn>
                <a:cxn ang="0">
                  <a:pos x="75" y="151"/>
                </a:cxn>
                <a:cxn ang="0">
                  <a:pos x="93" y="179"/>
                </a:cxn>
                <a:cxn ang="0">
                  <a:pos x="95" y="203"/>
                </a:cxn>
                <a:cxn ang="0">
                  <a:pos x="106" y="217"/>
                </a:cxn>
                <a:cxn ang="0">
                  <a:pos x="119" y="235"/>
                </a:cxn>
                <a:cxn ang="0">
                  <a:pos x="134" y="242"/>
                </a:cxn>
                <a:cxn ang="0">
                  <a:pos x="157" y="246"/>
                </a:cxn>
                <a:cxn ang="0">
                  <a:pos x="200" y="287"/>
                </a:cxn>
                <a:cxn ang="0">
                  <a:pos x="202" y="278"/>
                </a:cxn>
                <a:cxn ang="0">
                  <a:pos x="195" y="264"/>
                </a:cxn>
                <a:cxn ang="0">
                  <a:pos x="192" y="250"/>
                </a:cxn>
                <a:cxn ang="0">
                  <a:pos x="169" y="224"/>
                </a:cxn>
                <a:cxn ang="0">
                  <a:pos x="142" y="196"/>
                </a:cxn>
                <a:cxn ang="0">
                  <a:pos x="135" y="175"/>
                </a:cxn>
                <a:cxn ang="0">
                  <a:pos x="131" y="151"/>
                </a:cxn>
                <a:cxn ang="0">
                  <a:pos x="118" y="134"/>
                </a:cxn>
                <a:cxn ang="0">
                  <a:pos x="133" y="107"/>
                </a:cxn>
                <a:cxn ang="0">
                  <a:pos x="150" y="118"/>
                </a:cxn>
                <a:cxn ang="0">
                  <a:pos x="174" y="105"/>
                </a:cxn>
                <a:cxn ang="0">
                  <a:pos x="192" y="114"/>
                </a:cxn>
                <a:cxn ang="0">
                  <a:pos x="221" y="116"/>
                </a:cxn>
                <a:cxn ang="0">
                  <a:pos x="237" y="114"/>
                </a:cxn>
              </a:cxnLst>
              <a:rect l="0" t="0" r="r" b="b"/>
              <a:pathLst>
                <a:path w="312" h="291">
                  <a:moveTo>
                    <a:pt x="9" y="78"/>
                  </a:moveTo>
                  <a:cubicBezTo>
                    <a:pt x="9" y="78"/>
                    <a:pt x="9" y="78"/>
                    <a:pt x="9" y="78"/>
                  </a:cubicBezTo>
                  <a:cubicBezTo>
                    <a:pt x="9" y="78"/>
                    <a:pt x="9" y="78"/>
                    <a:pt x="9" y="78"/>
                  </a:cubicBezTo>
                  <a:moveTo>
                    <a:pt x="255" y="117"/>
                  </a:moveTo>
                  <a:cubicBezTo>
                    <a:pt x="256" y="117"/>
                    <a:pt x="257" y="118"/>
                    <a:pt x="259" y="118"/>
                  </a:cubicBezTo>
                  <a:cubicBezTo>
                    <a:pt x="259" y="119"/>
                    <a:pt x="260" y="120"/>
                    <a:pt x="261" y="120"/>
                  </a:cubicBezTo>
                  <a:cubicBezTo>
                    <a:pt x="263" y="121"/>
                    <a:pt x="266" y="121"/>
                    <a:pt x="267" y="121"/>
                  </a:cubicBezTo>
                  <a:cubicBezTo>
                    <a:pt x="268" y="118"/>
                    <a:pt x="272" y="120"/>
                    <a:pt x="273" y="122"/>
                  </a:cubicBezTo>
                  <a:cubicBezTo>
                    <a:pt x="273" y="122"/>
                    <a:pt x="273" y="123"/>
                    <a:pt x="273" y="124"/>
                  </a:cubicBezTo>
                  <a:cubicBezTo>
                    <a:pt x="273" y="124"/>
                    <a:pt x="274" y="125"/>
                    <a:pt x="274" y="125"/>
                  </a:cubicBezTo>
                  <a:cubicBezTo>
                    <a:pt x="275" y="126"/>
                    <a:pt x="277" y="127"/>
                    <a:pt x="277" y="128"/>
                  </a:cubicBezTo>
                  <a:cubicBezTo>
                    <a:pt x="276" y="130"/>
                    <a:pt x="275" y="130"/>
                    <a:pt x="275" y="132"/>
                  </a:cubicBezTo>
                  <a:cubicBezTo>
                    <a:pt x="275" y="134"/>
                    <a:pt x="276" y="136"/>
                    <a:pt x="278" y="137"/>
                  </a:cubicBezTo>
                  <a:cubicBezTo>
                    <a:pt x="279" y="137"/>
                    <a:pt x="278" y="137"/>
                    <a:pt x="280" y="138"/>
                  </a:cubicBezTo>
                  <a:cubicBezTo>
                    <a:pt x="281" y="138"/>
                    <a:pt x="282" y="138"/>
                    <a:pt x="282" y="138"/>
                  </a:cubicBezTo>
                  <a:cubicBezTo>
                    <a:pt x="284" y="137"/>
                    <a:pt x="286" y="137"/>
                    <a:pt x="288" y="136"/>
                  </a:cubicBezTo>
                  <a:cubicBezTo>
                    <a:pt x="290" y="135"/>
                    <a:pt x="297" y="134"/>
                    <a:pt x="295" y="131"/>
                  </a:cubicBezTo>
                  <a:cubicBezTo>
                    <a:pt x="294" y="128"/>
                    <a:pt x="291" y="126"/>
                    <a:pt x="294" y="124"/>
                  </a:cubicBezTo>
                  <a:cubicBezTo>
                    <a:pt x="294" y="123"/>
                    <a:pt x="296" y="122"/>
                    <a:pt x="296" y="121"/>
                  </a:cubicBezTo>
                  <a:cubicBezTo>
                    <a:pt x="296" y="120"/>
                    <a:pt x="295" y="119"/>
                    <a:pt x="296" y="118"/>
                  </a:cubicBezTo>
                  <a:cubicBezTo>
                    <a:pt x="297" y="116"/>
                    <a:pt x="301" y="115"/>
                    <a:pt x="303" y="114"/>
                  </a:cubicBezTo>
                  <a:cubicBezTo>
                    <a:pt x="305" y="114"/>
                    <a:pt x="312" y="114"/>
                    <a:pt x="310" y="110"/>
                  </a:cubicBezTo>
                  <a:cubicBezTo>
                    <a:pt x="310" y="109"/>
                    <a:pt x="309" y="109"/>
                    <a:pt x="308" y="108"/>
                  </a:cubicBezTo>
                  <a:cubicBezTo>
                    <a:pt x="307" y="107"/>
                    <a:pt x="306" y="105"/>
                    <a:pt x="305" y="104"/>
                  </a:cubicBezTo>
                  <a:cubicBezTo>
                    <a:pt x="303" y="102"/>
                    <a:pt x="303" y="102"/>
                    <a:pt x="301" y="102"/>
                  </a:cubicBezTo>
                  <a:cubicBezTo>
                    <a:pt x="297" y="101"/>
                    <a:pt x="294" y="99"/>
                    <a:pt x="292" y="98"/>
                  </a:cubicBezTo>
                  <a:cubicBezTo>
                    <a:pt x="291" y="98"/>
                    <a:pt x="290" y="97"/>
                    <a:pt x="290" y="96"/>
                  </a:cubicBezTo>
                  <a:cubicBezTo>
                    <a:pt x="288" y="94"/>
                    <a:pt x="292" y="93"/>
                    <a:pt x="292" y="90"/>
                  </a:cubicBezTo>
                  <a:cubicBezTo>
                    <a:pt x="291" y="89"/>
                    <a:pt x="290" y="89"/>
                    <a:pt x="290" y="88"/>
                  </a:cubicBezTo>
                  <a:cubicBezTo>
                    <a:pt x="290" y="87"/>
                    <a:pt x="291" y="87"/>
                    <a:pt x="291" y="87"/>
                  </a:cubicBezTo>
                  <a:cubicBezTo>
                    <a:pt x="292" y="85"/>
                    <a:pt x="291" y="84"/>
                    <a:pt x="290" y="83"/>
                  </a:cubicBezTo>
                  <a:cubicBezTo>
                    <a:pt x="290" y="82"/>
                    <a:pt x="290" y="82"/>
                    <a:pt x="289" y="82"/>
                  </a:cubicBezTo>
                  <a:cubicBezTo>
                    <a:pt x="288" y="80"/>
                    <a:pt x="288" y="81"/>
                    <a:pt x="286" y="80"/>
                  </a:cubicBezTo>
                  <a:cubicBezTo>
                    <a:pt x="286" y="79"/>
                    <a:pt x="286" y="78"/>
                    <a:pt x="286" y="76"/>
                  </a:cubicBezTo>
                  <a:cubicBezTo>
                    <a:pt x="286" y="75"/>
                    <a:pt x="287" y="75"/>
                    <a:pt x="287" y="74"/>
                  </a:cubicBezTo>
                  <a:cubicBezTo>
                    <a:pt x="287" y="73"/>
                    <a:pt x="288" y="73"/>
                    <a:pt x="288" y="72"/>
                  </a:cubicBezTo>
                  <a:cubicBezTo>
                    <a:pt x="288" y="70"/>
                    <a:pt x="286" y="70"/>
                    <a:pt x="286" y="68"/>
                  </a:cubicBezTo>
                  <a:cubicBezTo>
                    <a:pt x="286" y="67"/>
                    <a:pt x="286" y="65"/>
                    <a:pt x="286" y="64"/>
                  </a:cubicBezTo>
                  <a:cubicBezTo>
                    <a:pt x="286" y="64"/>
                    <a:pt x="286" y="63"/>
                    <a:pt x="286" y="63"/>
                  </a:cubicBezTo>
                  <a:cubicBezTo>
                    <a:pt x="286" y="62"/>
                    <a:pt x="285" y="62"/>
                    <a:pt x="285" y="62"/>
                  </a:cubicBezTo>
                  <a:cubicBezTo>
                    <a:pt x="285" y="62"/>
                    <a:pt x="285" y="61"/>
                    <a:pt x="284" y="60"/>
                  </a:cubicBezTo>
                  <a:cubicBezTo>
                    <a:pt x="284" y="59"/>
                    <a:pt x="284" y="58"/>
                    <a:pt x="284" y="56"/>
                  </a:cubicBezTo>
                  <a:cubicBezTo>
                    <a:pt x="284" y="54"/>
                    <a:pt x="284" y="52"/>
                    <a:pt x="284" y="50"/>
                  </a:cubicBezTo>
                  <a:cubicBezTo>
                    <a:pt x="284" y="50"/>
                    <a:pt x="284" y="50"/>
                    <a:pt x="284" y="51"/>
                  </a:cubicBezTo>
                  <a:cubicBezTo>
                    <a:pt x="283" y="51"/>
                    <a:pt x="283" y="52"/>
                    <a:pt x="282" y="52"/>
                  </a:cubicBezTo>
                  <a:cubicBezTo>
                    <a:pt x="282" y="52"/>
                    <a:pt x="281" y="52"/>
                    <a:pt x="281" y="51"/>
                  </a:cubicBezTo>
                  <a:cubicBezTo>
                    <a:pt x="279" y="50"/>
                    <a:pt x="278" y="54"/>
                    <a:pt x="277" y="55"/>
                  </a:cubicBezTo>
                  <a:cubicBezTo>
                    <a:pt x="277" y="55"/>
                    <a:pt x="275" y="56"/>
                    <a:pt x="275" y="56"/>
                  </a:cubicBezTo>
                  <a:cubicBezTo>
                    <a:pt x="274" y="56"/>
                    <a:pt x="272" y="57"/>
                    <a:pt x="271" y="57"/>
                  </a:cubicBezTo>
                  <a:cubicBezTo>
                    <a:pt x="270" y="58"/>
                    <a:pt x="269" y="58"/>
                    <a:pt x="269" y="59"/>
                  </a:cubicBezTo>
                  <a:cubicBezTo>
                    <a:pt x="268" y="60"/>
                    <a:pt x="268" y="62"/>
                    <a:pt x="268" y="63"/>
                  </a:cubicBezTo>
                  <a:cubicBezTo>
                    <a:pt x="265" y="65"/>
                    <a:pt x="259" y="62"/>
                    <a:pt x="256" y="63"/>
                  </a:cubicBezTo>
                  <a:cubicBezTo>
                    <a:pt x="253" y="63"/>
                    <a:pt x="251" y="63"/>
                    <a:pt x="249" y="63"/>
                  </a:cubicBezTo>
                  <a:cubicBezTo>
                    <a:pt x="247" y="63"/>
                    <a:pt x="246" y="63"/>
                    <a:pt x="244" y="63"/>
                  </a:cubicBezTo>
                  <a:cubicBezTo>
                    <a:pt x="244" y="63"/>
                    <a:pt x="243" y="63"/>
                    <a:pt x="242" y="63"/>
                  </a:cubicBezTo>
                  <a:cubicBezTo>
                    <a:pt x="241" y="62"/>
                    <a:pt x="241" y="62"/>
                    <a:pt x="240" y="62"/>
                  </a:cubicBezTo>
                  <a:cubicBezTo>
                    <a:pt x="239" y="61"/>
                    <a:pt x="237" y="62"/>
                    <a:pt x="236" y="61"/>
                  </a:cubicBezTo>
                  <a:cubicBezTo>
                    <a:pt x="234" y="61"/>
                    <a:pt x="232" y="60"/>
                    <a:pt x="230" y="60"/>
                  </a:cubicBezTo>
                  <a:cubicBezTo>
                    <a:pt x="229" y="60"/>
                    <a:pt x="227" y="60"/>
                    <a:pt x="225" y="60"/>
                  </a:cubicBezTo>
                  <a:cubicBezTo>
                    <a:pt x="224" y="59"/>
                    <a:pt x="224" y="59"/>
                    <a:pt x="223" y="58"/>
                  </a:cubicBezTo>
                  <a:cubicBezTo>
                    <a:pt x="222" y="56"/>
                    <a:pt x="220" y="55"/>
                    <a:pt x="218" y="54"/>
                  </a:cubicBezTo>
                  <a:cubicBezTo>
                    <a:pt x="218" y="53"/>
                    <a:pt x="218" y="53"/>
                    <a:pt x="217" y="52"/>
                  </a:cubicBezTo>
                  <a:cubicBezTo>
                    <a:pt x="216" y="52"/>
                    <a:pt x="216" y="52"/>
                    <a:pt x="215" y="52"/>
                  </a:cubicBezTo>
                  <a:cubicBezTo>
                    <a:pt x="212" y="52"/>
                    <a:pt x="212" y="51"/>
                    <a:pt x="210" y="50"/>
                  </a:cubicBezTo>
                  <a:cubicBezTo>
                    <a:pt x="208" y="49"/>
                    <a:pt x="205" y="49"/>
                    <a:pt x="203" y="47"/>
                  </a:cubicBezTo>
                  <a:cubicBezTo>
                    <a:pt x="202" y="45"/>
                    <a:pt x="202" y="42"/>
                    <a:pt x="201" y="40"/>
                  </a:cubicBezTo>
                  <a:cubicBezTo>
                    <a:pt x="200" y="38"/>
                    <a:pt x="199" y="38"/>
                    <a:pt x="198" y="36"/>
                  </a:cubicBezTo>
                  <a:cubicBezTo>
                    <a:pt x="197" y="36"/>
                    <a:pt x="197" y="35"/>
                    <a:pt x="196" y="35"/>
                  </a:cubicBezTo>
                  <a:cubicBezTo>
                    <a:pt x="196" y="34"/>
                    <a:pt x="196" y="34"/>
                    <a:pt x="195" y="34"/>
                  </a:cubicBezTo>
                  <a:cubicBezTo>
                    <a:pt x="196" y="33"/>
                    <a:pt x="196" y="33"/>
                    <a:pt x="195" y="33"/>
                  </a:cubicBezTo>
                  <a:cubicBezTo>
                    <a:pt x="195" y="32"/>
                    <a:pt x="194" y="31"/>
                    <a:pt x="193" y="30"/>
                  </a:cubicBezTo>
                  <a:cubicBezTo>
                    <a:pt x="193" y="30"/>
                    <a:pt x="193" y="29"/>
                    <a:pt x="194" y="29"/>
                  </a:cubicBezTo>
                  <a:cubicBezTo>
                    <a:pt x="192" y="30"/>
                    <a:pt x="191" y="28"/>
                    <a:pt x="190" y="28"/>
                  </a:cubicBezTo>
                  <a:cubicBezTo>
                    <a:pt x="189" y="27"/>
                    <a:pt x="187" y="27"/>
                    <a:pt x="186" y="26"/>
                  </a:cubicBezTo>
                  <a:cubicBezTo>
                    <a:pt x="183" y="24"/>
                    <a:pt x="183" y="23"/>
                    <a:pt x="184" y="20"/>
                  </a:cubicBezTo>
                  <a:cubicBezTo>
                    <a:pt x="182" y="20"/>
                    <a:pt x="180" y="19"/>
                    <a:pt x="179" y="18"/>
                  </a:cubicBezTo>
                  <a:cubicBezTo>
                    <a:pt x="178" y="17"/>
                    <a:pt x="178" y="15"/>
                    <a:pt x="177" y="14"/>
                  </a:cubicBezTo>
                  <a:cubicBezTo>
                    <a:pt x="175" y="11"/>
                    <a:pt x="172" y="9"/>
                    <a:pt x="169" y="7"/>
                  </a:cubicBezTo>
                  <a:cubicBezTo>
                    <a:pt x="167" y="6"/>
                    <a:pt x="166" y="5"/>
                    <a:pt x="165" y="4"/>
                  </a:cubicBezTo>
                  <a:cubicBezTo>
                    <a:pt x="165" y="4"/>
                    <a:pt x="164" y="2"/>
                    <a:pt x="164" y="2"/>
                  </a:cubicBezTo>
                  <a:cubicBezTo>
                    <a:pt x="164" y="2"/>
                    <a:pt x="164" y="2"/>
                    <a:pt x="164" y="3"/>
                  </a:cubicBezTo>
                  <a:cubicBezTo>
                    <a:pt x="163" y="3"/>
                    <a:pt x="162" y="3"/>
                    <a:pt x="162" y="3"/>
                  </a:cubicBezTo>
                  <a:cubicBezTo>
                    <a:pt x="160" y="3"/>
                    <a:pt x="159" y="3"/>
                    <a:pt x="157" y="3"/>
                  </a:cubicBezTo>
                  <a:cubicBezTo>
                    <a:pt x="156" y="2"/>
                    <a:pt x="153" y="0"/>
                    <a:pt x="152" y="1"/>
                  </a:cubicBezTo>
                  <a:cubicBezTo>
                    <a:pt x="151" y="1"/>
                    <a:pt x="150" y="2"/>
                    <a:pt x="150" y="3"/>
                  </a:cubicBezTo>
                  <a:cubicBezTo>
                    <a:pt x="149" y="3"/>
                    <a:pt x="149" y="3"/>
                    <a:pt x="148" y="3"/>
                  </a:cubicBezTo>
                  <a:cubicBezTo>
                    <a:pt x="147" y="3"/>
                    <a:pt x="146" y="3"/>
                    <a:pt x="146" y="4"/>
                  </a:cubicBezTo>
                  <a:cubicBezTo>
                    <a:pt x="145" y="4"/>
                    <a:pt x="145" y="5"/>
                    <a:pt x="145" y="5"/>
                  </a:cubicBezTo>
                  <a:cubicBezTo>
                    <a:pt x="146" y="6"/>
                    <a:pt x="147" y="7"/>
                    <a:pt x="147" y="7"/>
                  </a:cubicBezTo>
                  <a:cubicBezTo>
                    <a:pt x="148" y="8"/>
                    <a:pt x="148" y="9"/>
                    <a:pt x="149" y="10"/>
                  </a:cubicBezTo>
                  <a:cubicBezTo>
                    <a:pt x="149" y="11"/>
                    <a:pt x="150" y="11"/>
                    <a:pt x="150" y="12"/>
                  </a:cubicBezTo>
                  <a:cubicBezTo>
                    <a:pt x="150" y="12"/>
                    <a:pt x="150" y="13"/>
                    <a:pt x="149" y="13"/>
                  </a:cubicBezTo>
                  <a:cubicBezTo>
                    <a:pt x="149" y="13"/>
                    <a:pt x="148" y="13"/>
                    <a:pt x="147" y="13"/>
                  </a:cubicBezTo>
                  <a:cubicBezTo>
                    <a:pt x="145" y="12"/>
                    <a:pt x="143" y="13"/>
                    <a:pt x="141" y="13"/>
                  </a:cubicBezTo>
                  <a:cubicBezTo>
                    <a:pt x="140" y="14"/>
                    <a:pt x="139" y="14"/>
                    <a:pt x="139" y="15"/>
                  </a:cubicBezTo>
                  <a:cubicBezTo>
                    <a:pt x="139" y="15"/>
                    <a:pt x="139" y="16"/>
                    <a:pt x="139" y="16"/>
                  </a:cubicBezTo>
                  <a:cubicBezTo>
                    <a:pt x="139" y="17"/>
                    <a:pt x="139" y="17"/>
                    <a:pt x="138" y="17"/>
                  </a:cubicBezTo>
                  <a:cubicBezTo>
                    <a:pt x="137" y="17"/>
                    <a:pt x="135" y="16"/>
                    <a:pt x="134" y="17"/>
                  </a:cubicBezTo>
                  <a:cubicBezTo>
                    <a:pt x="133" y="17"/>
                    <a:pt x="134" y="19"/>
                    <a:pt x="133" y="20"/>
                  </a:cubicBezTo>
                  <a:cubicBezTo>
                    <a:pt x="132" y="20"/>
                    <a:pt x="131" y="20"/>
                    <a:pt x="130" y="20"/>
                  </a:cubicBezTo>
                  <a:cubicBezTo>
                    <a:pt x="129" y="20"/>
                    <a:pt x="127" y="21"/>
                    <a:pt x="127" y="22"/>
                  </a:cubicBezTo>
                  <a:cubicBezTo>
                    <a:pt x="126" y="23"/>
                    <a:pt x="126" y="23"/>
                    <a:pt x="125" y="23"/>
                  </a:cubicBezTo>
                  <a:cubicBezTo>
                    <a:pt x="125" y="24"/>
                    <a:pt x="124" y="24"/>
                    <a:pt x="123" y="24"/>
                  </a:cubicBezTo>
                  <a:cubicBezTo>
                    <a:pt x="122" y="24"/>
                    <a:pt x="123" y="24"/>
                    <a:pt x="122" y="25"/>
                  </a:cubicBezTo>
                  <a:cubicBezTo>
                    <a:pt x="121" y="25"/>
                    <a:pt x="121" y="27"/>
                    <a:pt x="120" y="28"/>
                  </a:cubicBezTo>
                  <a:cubicBezTo>
                    <a:pt x="120" y="28"/>
                    <a:pt x="119" y="28"/>
                    <a:pt x="118" y="28"/>
                  </a:cubicBezTo>
                  <a:cubicBezTo>
                    <a:pt x="118" y="28"/>
                    <a:pt x="117" y="27"/>
                    <a:pt x="116" y="28"/>
                  </a:cubicBezTo>
                  <a:cubicBezTo>
                    <a:pt x="115" y="28"/>
                    <a:pt x="115" y="29"/>
                    <a:pt x="114" y="30"/>
                  </a:cubicBezTo>
                  <a:cubicBezTo>
                    <a:pt x="113" y="31"/>
                    <a:pt x="112" y="32"/>
                    <a:pt x="112" y="34"/>
                  </a:cubicBezTo>
                  <a:cubicBezTo>
                    <a:pt x="112" y="34"/>
                    <a:pt x="113" y="35"/>
                    <a:pt x="113" y="35"/>
                  </a:cubicBezTo>
                  <a:cubicBezTo>
                    <a:pt x="114" y="36"/>
                    <a:pt x="114" y="37"/>
                    <a:pt x="115" y="38"/>
                  </a:cubicBezTo>
                  <a:cubicBezTo>
                    <a:pt x="115" y="38"/>
                    <a:pt x="115" y="38"/>
                    <a:pt x="115" y="38"/>
                  </a:cubicBezTo>
                  <a:cubicBezTo>
                    <a:pt x="115" y="38"/>
                    <a:pt x="116" y="39"/>
                    <a:pt x="116" y="39"/>
                  </a:cubicBezTo>
                  <a:cubicBezTo>
                    <a:pt x="116" y="40"/>
                    <a:pt x="117" y="40"/>
                    <a:pt x="118" y="40"/>
                  </a:cubicBezTo>
                  <a:cubicBezTo>
                    <a:pt x="118" y="40"/>
                    <a:pt x="118" y="40"/>
                    <a:pt x="118" y="40"/>
                  </a:cubicBezTo>
                  <a:cubicBezTo>
                    <a:pt x="119" y="41"/>
                    <a:pt x="119" y="41"/>
                    <a:pt x="119" y="41"/>
                  </a:cubicBezTo>
                  <a:cubicBezTo>
                    <a:pt x="120" y="41"/>
                    <a:pt x="120" y="42"/>
                    <a:pt x="121" y="43"/>
                  </a:cubicBezTo>
                  <a:cubicBezTo>
                    <a:pt x="122" y="43"/>
                    <a:pt x="122" y="45"/>
                    <a:pt x="123" y="45"/>
                  </a:cubicBezTo>
                  <a:cubicBezTo>
                    <a:pt x="124" y="46"/>
                    <a:pt x="125" y="45"/>
                    <a:pt x="125" y="45"/>
                  </a:cubicBezTo>
                  <a:cubicBezTo>
                    <a:pt x="127" y="46"/>
                    <a:pt x="127" y="48"/>
                    <a:pt x="128" y="49"/>
                  </a:cubicBezTo>
                  <a:cubicBezTo>
                    <a:pt x="128" y="50"/>
                    <a:pt x="128" y="51"/>
                    <a:pt x="129" y="51"/>
                  </a:cubicBezTo>
                  <a:cubicBezTo>
                    <a:pt x="129" y="52"/>
                    <a:pt x="129" y="51"/>
                    <a:pt x="129" y="52"/>
                  </a:cubicBezTo>
                  <a:cubicBezTo>
                    <a:pt x="130" y="52"/>
                    <a:pt x="131" y="52"/>
                    <a:pt x="132" y="52"/>
                  </a:cubicBezTo>
                  <a:cubicBezTo>
                    <a:pt x="132" y="52"/>
                    <a:pt x="132" y="54"/>
                    <a:pt x="132" y="54"/>
                  </a:cubicBezTo>
                  <a:cubicBezTo>
                    <a:pt x="133" y="56"/>
                    <a:pt x="135" y="58"/>
                    <a:pt x="134" y="59"/>
                  </a:cubicBezTo>
                  <a:cubicBezTo>
                    <a:pt x="134" y="61"/>
                    <a:pt x="132" y="61"/>
                    <a:pt x="130" y="61"/>
                  </a:cubicBezTo>
                  <a:cubicBezTo>
                    <a:pt x="130" y="61"/>
                    <a:pt x="129" y="61"/>
                    <a:pt x="128" y="61"/>
                  </a:cubicBezTo>
                  <a:cubicBezTo>
                    <a:pt x="126" y="61"/>
                    <a:pt x="124" y="60"/>
                    <a:pt x="123" y="59"/>
                  </a:cubicBezTo>
                  <a:cubicBezTo>
                    <a:pt x="122" y="59"/>
                    <a:pt x="121" y="58"/>
                    <a:pt x="120" y="58"/>
                  </a:cubicBezTo>
                  <a:cubicBezTo>
                    <a:pt x="120" y="57"/>
                    <a:pt x="117" y="56"/>
                    <a:pt x="117" y="57"/>
                  </a:cubicBezTo>
                  <a:cubicBezTo>
                    <a:pt x="117" y="57"/>
                    <a:pt x="116" y="57"/>
                    <a:pt x="116" y="57"/>
                  </a:cubicBezTo>
                  <a:cubicBezTo>
                    <a:pt x="116" y="57"/>
                    <a:pt x="116" y="58"/>
                    <a:pt x="116" y="59"/>
                  </a:cubicBezTo>
                  <a:cubicBezTo>
                    <a:pt x="114" y="59"/>
                    <a:pt x="113" y="57"/>
                    <a:pt x="111" y="58"/>
                  </a:cubicBezTo>
                  <a:cubicBezTo>
                    <a:pt x="110" y="58"/>
                    <a:pt x="111" y="58"/>
                    <a:pt x="110" y="58"/>
                  </a:cubicBezTo>
                  <a:cubicBezTo>
                    <a:pt x="109" y="57"/>
                    <a:pt x="109" y="57"/>
                    <a:pt x="108" y="57"/>
                  </a:cubicBezTo>
                  <a:cubicBezTo>
                    <a:pt x="107" y="57"/>
                    <a:pt x="107" y="57"/>
                    <a:pt x="106" y="58"/>
                  </a:cubicBezTo>
                  <a:cubicBezTo>
                    <a:pt x="105" y="58"/>
                    <a:pt x="104" y="58"/>
                    <a:pt x="103" y="59"/>
                  </a:cubicBezTo>
                  <a:cubicBezTo>
                    <a:pt x="102" y="59"/>
                    <a:pt x="102" y="60"/>
                    <a:pt x="101" y="60"/>
                  </a:cubicBezTo>
                  <a:cubicBezTo>
                    <a:pt x="100" y="61"/>
                    <a:pt x="99" y="62"/>
                    <a:pt x="99" y="63"/>
                  </a:cubicBezTo>
                  <a:cubicBezTo>
                    <a:pt x="98" y="63"/>
                    <a:pt x="97" y="64"/>
                    <a:pt x="97" y="64"/>
                  </a:cubicBezTo>
                  <a:cubicBezTo>
                    <a:pt x="97" y="66"/>
                    <a:pt x="99" y="66"/>
                    <a:pt x="99" y="68"/>
                  </a:cubicBezTo>
                  <a:cubicBezTo>
                    <a:pt x="99" y="68"/>
                    <a:pt x="99" y="68"/>
                    <a:pt x="99" y="69"/>
                  </a:cubicBezTo>
                  <a:cubicBezTo>
                    <a:pt x="97" y="70"/>
                    <a:pt x="96" y="70"/>
                    <a:pt x="96" y="72"/>
                  </a:cubicBezTo>
                  <a:cubicBezTo>
                    <a:pt x="96" y="73"/>
                    <a:pt x="96" y="73"/>
                    <a:pt x="96" y="73"/>
                  </a:cubicBezTo>
                  <a:cubicBezTo>
                    <a:pt x="96" y="74"/>
                    <a:pt x="96" y="75"/>
                    <a:pt x="96" y="76"/>
                  </a:cubicBezTo>
                  <a:cubicBezTo>
                    <a:pt x="96" y="77"/>
                    <a:pt x="96" y="78"/>
                    <a:pt x="96" y="79"/>
                  </a:cubicBezTo>
                  <a:cubicBezTo>
                    <a:pt x="96" y="80"/>
                    <a:pt x="96" y="80"/>
                    <a:pt x="96" y="81"/>
                  </a:cubicBezTo>
                  <a:cubicBezTo>
                    <a:pt x="96" y="81"/>
                    <a:pt x="96" y="81"/>
                    <a:pt x="97" y="82"/>
                  </a:cubicBezTo>
                  <a:cubicBezTo>
                    <a:pt x="98" y="83"/>
                    <a:pt x="98" y="83"/>
                    <a:pt x="97" y="84"/>
                  </a:cubicBezTo>
                  <a:cubicBezTo>
                    <a:pt x="96" y="85"/>
                    <a:pt x="94" y="87"/>
                    <a:pt x="92" y="87"/>
                  </a:cubicBezTo>
                  <a:cubicBezTo>
                    <a:pt x="91" y="87"/>
                    <a:pt x="91" y="86"/>
                    <a:pt x="90" y="87"/>
                  </a:cubicBezTo>
                  <a:cubicBezTo>
                    <a:pt x="90" y="87"/>
                    <a:pt x="90" y="88"/>
                    <a:pt x="90" y="88"/>
                  </a:cubicBezTo>
                  <a:cubicBezTo>
                    <a:pt x="89" y="88"/>
                    <a:pt x="89" y="89"/>
                    <a:pt x="89" y="89"/>
                  </a:cubicBezTo>
                  <a:cubicBezTo>
                    <a:pt x="88" y="89"/>
                    <a:pt x="88" y="89"/>
                    <a:pt x="87" y="89"/>
                  </a:cubicBezTo>
                  <a:cubicBezTo>
                    <a:pt x="84" y="89"/>
                    <a:pt x="82" y="87"/>
                    <a:pt x="80" y="85"/>
                  </a:cubicBezTo>
                  <a:cubicBezTo>
                    <a:pt x="80" y="85"/>
                    <a:pt x="79" y="84"/>
                    <a:pt x="79" y="83"/>
                  </a:cubicBezTo>
                  <a:cubicBezTo>
                    <a:pt x="78" y="83"/>
                    <a:pt x="78" y="83"/>
                    <a:pt x="78" y="83"/>
                  </a:cubicBezTo>
                  <a:cubicBezTo>
                    <a:pt x="77" y="83"/>
                    <a:pt x="77" y="83"/>
                    <a:pt x="77" y="82"/>
                  </a:cubicBezTo>
                  <a:cubicBezTo>
                    <a:pt x="76" y="82"/>
                    <a:pt x="76" y="81"/>
                    <a:pt x="75" y="80"/>
                  </a:cubicBezTo>
                  <a:cubicBezTo>
                    <a:pt x="74" y="79"/>
                    <a:pt x="74" y="80"/>
                    <a:pt x="74" y="81"/>
                  </a:cubicBezTo>
                  <a:cubicBezTo>
                    <a:pt x="74" y="82"/>
                    <a:pt x="73" y="82"/>
                    <a:pt x="72" y="83"/>
                  </a:cubicBezTo>
                  <a:cubicBezTo>
                    <a:pt x="72" y="84"/>
                    <a:pt x="72" y="84"/>
                    <a:pt x="71" y="84"/>
                  </a:cubicBezTo>
                  <a:cubicBezTo>
                    <a:pt x="70" y="84"/>
                    <a:pt x="68" y="84"/>
                    <a:pt x="67" y="84"/>
                  </a:cubicBezTo>
                  <a:cubicBezTo>
                    <a:pt x="67" y="83"/>
                    <a:pt x="66" y="82"/>
                    <a:pt x="66" y="82"/>
                  </a:cubicBezTo>
                  <a:cubicBezTo>
                    <a:pt x="66" y="81"/>
                    <a:pt x="65" y="80"/>
                    <a:pt x="65" y="79"/>
                  </a:cubicBezTo>
                  <a:cubicBezTo>
                    <a:pt x="64" y="78"/>
                    <a:pt x="64" y="78"/>
                    <a:pt x="63" y="78"/>
                  </a:cubicBezTo>
                  <a:cubicBezTo>
                    <a:pt x="63" y="78"/>
                    <a:pt x="62" y="77"/>
                    <a:pt x="61" y="77"/>
                  </a:cubicBezTo>
                  <a:cubicBezTo>
                    <a:pt x="61" y="76"/>
                    <a:pt x="60" y="75"/>
                    <a:pt x="59" y="75"/>
                  </a:cubicBezTo>
                  <a:cubicBezTo>
                    <a:pt x="58" y="74"/>
                    <a:pt x="57" y="74"/>
                    <a:pt x="56" y="73"/>
                  </a:cubicBezTo>
                  <a:cubicBezTo>
                    <a:pt x="55" y="72"/>
                    <a:pt x="56" y="71"/>
                    <a:pt x="55" y="71"/>
                  </a:cubicBezTo>
                  <a:cubicBezTo>
                    <a:pt x="55" y="71"/>
                    <a:pt x="55" y="72"/>
                    <a:pt x="55" y="72"/>
                  </a:cubicBezTo>
                  <a:cubicBezTo>
                    <a:pt x="54" y="73"/>
                    <a:pt x="54" y="73"/>
                    <a:pt x="53" y="74"/>
                  </a:cubicBezTo>
                  <a:cubicBezTo>
                    <a:pt x="53" y="75"/>
                    <a:pt x="52" y="76"/>
                    <a:pt x="53" y="77"/>
                  </a:cubicBezTo>
                  <a:cubicBezTo>
                    <a:pt x="53" y="77"/>
                    <a:pt x="53" y="78"/>
                    <a:pt x="53" y="78"/>
                  </a:cubicBezTo>
                  <a:cubicBezTo>
                    <a:pt x="54" y="78"/>
                    <a:pt x="54" y="78"/>
                    <a:pt x="54" y="79"/>
                  </a:cubicBezTo>
                  <a:cubicBezTo>
                    <a:pt x="54" y="80"/>
                    <a:pt x="55" y="81"/>
                    <a:pt x="55" y="82"/>
                  </a:cubicBezTo>
                  <a:cubicBezTo>
                    <a:pt x="56" y="82"/>
                    <a:pt x="56" y="83"/>
                    <a:pt x="57" y="84"/>
                  </a:cubicBezTo>
                  <a:cubicBezTo>
                    <a:pt x="58" y="84"/>
                    <a:pt x="58" y="85"/>
                    <a:pt x="58" y="86"/>
                  </a:cubicBezTo>
                  <a:cubicBezTo>
                    <a:pt x="57" y="87"/>
                    <a:pt x="54" y="89"/>
                    <a:pt x="53" y="89"/>
                  </a:cubicBezTo>
                  <a:cubicBezTo>
                    <a:pt x="52" y="89"/>
                    <a:pt x="51" y="88"/>
                    <a:pt x="50" y="88"/>
                  </a:cubicBezTo>
                  <a:cubicBezTo>
                    <a:pt x="50" y="89"/>
                    <a:pt x="50" y="89"/>
                    <a:pt x="49" y="90"/>
                  </a:cubicBezTo>
                  <a:cubicBezTo>
                    <a:pt x="49" y="90"/>
                    <a:pt x="49" y="90"/>
                    <a:pt x="48" y="90"/>
                  </a:cubicBezTo>
                  <a:cubicBezTo>
                    <a:pt x="48" y="90"/>
                    <a:pt x="47" y="90"/>
                    <a:pt x="47" y="90"/>
                  </a:cubicBezTo>
                  <a:cubicBezTo>
                    <a:pt x="47" y="90"/>
                    <a:pt x="46" y="90"/>
                    <a:pt x="46" y="89"/>
                  </a:cubicBezTo>
                  <a:cubicBezTo>
                    <a:pt x="45" y="89"/>
                    <a:pt x="44" y="88"/>
                    <a:pt x="43" y="88"/>
                  </a:cubicBezTo>
                  <a:cubicBezTo>
                    <a:pt x="42" y="87"/>
                    <a:pt x="41" y="87"/>
                    <a:pt x="40" y="86"/>
                  </a:cubicBezTo>
                  <a:cubicBezTo>
                    <a:pt x="39" y="86"/>
                    <a:pt x="39" y="85"/>
                    <a:pt x="38" y="84"/>
                  </a:cubicBezTo>
                  <a:cubicBezTo>
                    <a:pt x="36" y="83"/>
                    <a:pt x="34" y="84"/>
                    <a:pt x="32" y="83"/>
                  </a:cubicBezTo>
                  <a:cubicBezTo>
                    <a:pt x="32" y="83"/>
                    <a:pt x="32" y="83"/>
                    <a:pt x="32" y="83"/>
                  </a:cubicBezTo>
                  <a:cubicBezTo>
                    <a:pt x="31" y="83"/>
                    <a:pt x="31" y="83"/>
                    <a:pt x="30" y="83"/>
                  </a:cubicBezTo>
                  <a:cubicBezTo>
                    <a:pt x="29" y="82"/>
                    <a:pt x="29" y="82"/>
                    <a:pt x="28" y="82"/>
                  </a:cubicBezTo>
                  <a:cubicBezTo>
                    <a:pt x="28" y="81"/>
                    <a:pt x="27" y="82"/>
                    <a:pt x="27" y="82"/>
                  </a:cubicBezTo>
                  <a:cubicBezTo>
                    <a:pt x="26" y="82"/>
                    <a:pt x="24" y="84"/>
                    <a:pt x="24" y="85"/>
                  </a:cubicBezTo>
                  <a:cubicBezTo>
                    <a:pt x="23" y="85"/>
                    <a:pt x="23" y="85"/>
                    <a:pt x="23" y="86"/>
                  </a:cubicBezTo>
                  <a:cubicBezTo>
                    <a:pt x="23" y="86"/>
                    <a:pt x="23" y="86"/>
                    <a:pt x="23" y="86"/>
                  </a:cubicBezTo>
                  <a:cubicBezTo>
                    <a:pt x="22" y="87"/>
                    <a:pt x="21" y="89"/>
                    <a:pt x="19" y="89"/>
                  </a:cubicBezTo>
                  <a:cubicBezTo>
                    <a:pt x="19" y="89"/>
                    <a:pt x="18" y="88"/>
                    <a:pt x="18" y="88"/>
                  </a:cubicBezTo>
                  <a:cubicBezTo>
                    <a:pt x="17" y="87"/>
                    <a:pt x="16" y="87"/>
                    <a:pt x="15" y="87"/>
                  </a:cubicBezTo>
                  <a:cubicBezTo>
                    <a:pt x="14" y="87"/>
                    <a:pt x="13" y="87"/>
                    <a:pt x="12" y="87"/>
                  </a:cubicBezTo>
                  <a:cubicBezTo>
                    <a:pt x="12" y="87"/>
                    <a:pt x="11" y="87"/>
                    <a:pt x="10" y="86"/>
                  </a:cubicBezTo>
                  <a:cubicBezTo>
                    <a:pt x="10" y="86"/>
                    <a:pt x="9" y="86"/>
                    <a:pt x="8" y="86"/>
                  </a:cubicBezTo>
                  <a:cubicBezTo>
                    <a:pt x="8" y="85"/>
                    <a:pt x="7" y="84"/>
                    <a:pt x="7" y="83"/>
                  </a:cubicBezTo>
                  <a:cubicBezTo>
                    <a:pt x="6" y="83"/>
                    <a:pt x="7" y="83"/>
                    <a:pt x="6" y="82"/>
                  </a:cubicBezTo>
                  <a:cubicBezTo>
                    <a:pt x="6" y="82"/>
                    <a:pt x="6" y="82"/>
                    <a:pt x="5" y="82"/>
                  </a:cubicBezTo>
                  <a:cubicBezTo>
                    <a:pt x="5" y="81"/>
                    <a:pt x="5" y="80"/>
                    <a:pt x="4" y="80"/>
                  </a:cubicBezTo>
                  <a:cubicBezTo>
                    <a:pt x="5" y="80"/>
                    <a:pt x="6" y="79"/>
                    <a:pt x="6" y="79"/>
                  </a:cubicBezTo>
                  <a:cubicBezTo>
                    <a:pt x="5" y="79"/>
                    <a:pt x="4" y="79"/>
                    <a:pt x="4" y="80"/>
                  </a:cubicBezTo>
                  <a:cubicBezTo>
                    <a:pt x="3" y="80"/>
                    <a:pt x="3" y="81"/>
                    <a:pt x="2" y="81"/>
                  </a:cubicBezTo>
                  <a:cubicBezTo>
                    <a:pt x="2" y="82"/>
                    <a:pt x="2" y="82"/>
                    <a:pt x="2" y="83"/>
                  </a:cubicBezTo>
                  <a:cubicBezTo>
                    <a:pt x="2" y="85"/>
                    <a:pt x="1" y="85"/>
                    <a:pt x="1" y="87"/>
                  </a:cubicBezTo>
                  <a:cubicBezTo>
                    <a:pt x="0" y="89"/>
                    <a:pt x="0" y="93"/>
                    <a:pt x="2" y="93"/>
                  </a:cubicBezTo>
                  <a:cubicBezTo>
                    <a:pt x="3" y="94"/>
                    <a:pt x="2" y="96"/>
                    <a:pt x="3" y="98"/>
                  </a:cubicBezTo>
                  <a:cubicBezTo>
                    <a:pt x="3" y="99"/>
                    <a:pt x="4" y="100"/>
                    <a:pt x="4" y="101"/>
                  </a:cubicBezTo>
                  <a:cubicBezTo>
                    <a:pt x="4" y="105"/>
                    <a:pt x="3" y="107"/>
                    <a:pt x="1" y="110"/>
                  </a:cubicBezTo>
                  <a:cubicBezTo>
                    <a:pt x="0" y="112"/>
                    <a:pt x="2" y="113"/>
                    <a:pt x="4" y="114"/>
                  </a:cubicBezTo>
                  <a:cubicBezTo>
                    <a:pt x="8" y="119"/>
                    <a:pt x="13" y="121"/>
                    <a:pt x="16" y="127"/>
                  </a:cubicBezTo>
                  <a:cubicBezTo>
                    <a:pt x="18" y="129"/>
                    <a:pt x="19" y="131"/>
                    <a:pt x="19" y="133"/>
                  </a:cubicBezTo>
                  <a:cubicBezTo>
                    <a:pt x="20" y="134"/>
                    <a:pt x="20" y="137"/>
                    <a:pt x="20" y="137"/>
                  </a:cubicBezTo>
                  <a:cubicBezTo>
                    <a:pt x="21" y="137"/>
                    <a:pt x="23" y="137"/>
                    <a:pt x="24" y="137"/>
                  </a:cubicBezTo>
                  <a:cubicBezTo>
                    <a:pt x="24" y="136"/>
                    <a:pt x="23" y="136"/>
                    <a:pt x="23" y="136"/>
                  </a:cubicBezTo>
                  <a:cubicBezTo>
                    <a:pt x="23" y="135"/>
                    <a:pt x="23" y="135"/>
                    <a:pt x="23" y="134"/>
                  </a:cubicBezTo>
                  <a:cubicBezTo>
                    <a:pt x="22" y="132"/>
                    <a:pt x="23" y="132"/>
                    <a:pt x="25" y="131"/>
                  </a:cubicBezTo>
                  <a:cubicBezTo>
                    <a:pt x="26" y="129"/>
                    <a:pt x="27" y="128"/>
                    <a:pt x="27" y="126"/>
                  </a:cubicBezTo>
                  <a:cubicBezTo>
                    <a:pt x="28" y="125"/>
                    <a:pt x="28" y="123"/>
                    <a:pt x="30" y="124"/>
                  </a:cubicBezTo>
                  <a:cubicBezTo>
                    <a:pt x="30" y="125"/>
                    <a:pt x="30" y="128"/>
                    <a:pt x="32" y="128"/>
                  </a:cubicBezTo>
                  <a:cubicBezTo>
                    <a:pt x="33" y="127"/>
                    <a:pt x="32" y="126"/>
                    <a:pt x="32" y="125"/>
                  </a:cubicBezTo>
                  <a:cubicBezTo>
                    <a:pt x="31" y="122"/>
                    <a:pt x="33" y="118"/>
                    <a:pt x="34" y="115"/>
                  </a:cubicBezTo>
                  <a:cubicBezTo>
                    <a:pt x="35" y="113"/>
                    <a:pt x="36" y="111"/>
                    <a:pt x="37" y="109"/>
                  </a:cubicBezTo>
                  <a:cubicBezTo>
                    <a:pt x="39" y="106"/>
                    <a:pt x="41" y="104"/>
                    <a:pt x="42" y="101"/>
                  </a:cubicBezTo>
                  <a:cubicBezTo>
                    <a:pt x="44" y="98"/>
                    <a:pt x="45" y="96"/>
                    <a:pt x="48" y="96"/>
                  </a:cubicBezTo>
                  <a:cubicBezTo>
                    <a:pt x="48" y="97"/>
                    <a:pt x="47" y="98"/>
                    <a:pt x="47" y="99"/>
                  </a:cubicBezTo>
                  <a:cubicBezTo>
                    <a:pt x="47" y="101"/>
                    <a:pt x="49" y="101"/>
                    <a:pt x="50" y="102"/>
                  </a:cubicBezTo>
                  <a:cubicBezTo>
                    <a:pt x="52" y="103"/>
                    <a:pt x="54" y="104"/>
                    <a:pt x="54" y="106"/>
                  </a:cubicBezTo>
                  <a:cubicBezTo>
                    <a:pt x="54" y="107"/>
                    <a:pt x="54" y="108"/>
                    <a:pt x="54" y="109"/>
                  </a:cubicBezTo>
                  <a:cubicBezTo>
                    <a:pt x="54" y="109"/>
                    <a:pt x="52" y="111"/>
                    <a:pt x="52" y="112"/>
                  </a:cubicBezTo>
                  <a:cubicBezTo>
                    <a:pt x="52" y="112"/>
                    <a:pt x="51" y="113"/>
                    <a:pt x="51" y="114"/>
                  </a:cubicBezTo>
                  <a:cubicBezTo>
                    <a:pt x="50" y="115"/>
                    <a:pt x="50" y="115"/>
                    <a:pt x="49" y="116"/>
                  </a:cubicBezTo>
                  <a:cubicBezTo>
                    <a:pt x="48" y="119"/>
                    <a:pt x="50" y="119"/>
                    <a:pt x="53" y="121"/>
                  </a:cubicBezTo>
                  <a:cubicBezTo>
                    <a:pt x="55" y="122"/>
                    <a:pt x="57" y="123"/>
                    <a:pt x="59" y="123"/>
                  </a:cubicBezTo>
                  <a:cubicBezTo>
                    <a:pt x="61" y="124"/>
                    <a:pt x="63" y="125"/>
                    <a:pt x="64" y="125"/>
                  </a:cubicBezTo>
                  <a:cubicBezTo>
                    <a:pt x="65" y="124"/>
                    <a:pt x="65" y="123"/>
                    <a:pt x="67" y="122"/>
                  </a:cubicBezTo>
                  <a:cubicBezTo>
                    <a:pt x="68" y="122"/>
                    <a:pt x="70" y="122"/>
                    <a:pt x="71" y="123"/>
                  </a:cubicBezTo>
                  <a:cubicBezTo>
                    <a:pt x="72" y="123"/>
                    <a:pt x="72" y="123"/>
                    <a:pt x="72" y="124"/>
                  </a:cubicBezTo>
                  <a:cubicBezTo>
                    <a:pt x="72" y="124"/>
                    <a:pt x="72" y="124"/>
                    <a:pt x="73" y="124"/>
                  </a:cubicBezTo>
                  <a:cubicBezTo>
                    <a:pt x="73" y="125"/>
                    <a:pt x="73" y="124"/>
                    <a:pt x="73" y="125"/>
                  </a:cubicBezTo>
                  <a:cubicBezTo>
                    <a:pt x="74" y="128"/>
                    <a:pt x="70" y="129"/>
                    <a:pt x="70" y="130"/>
                  </a:cubicBezTo>
                  <a:cubicBezTo>
                    <a:pt x="70" y="131"/>
                    <a:pt x="71" y="132"/>
                    <a:pt x="71" y="133"/>
                  </a:cubicBezTo>
                  <a:cubicBezTo>
                    <a:pt x="71" y="134"/>
                    <a:pt x="71" y="136"/>
                    <a:pt x="71" y="137"/>
                  </a:cubicBezTo>
                  <a:cubicBezTo>
                    <a:pt x="71" y="138"/>
                    <a:pt x="70" y="139"/>
                    <a:pt x="70" y="140"/>
                  </a:cubicBezTo>
                  <a:cubicBezTo>
                    <a:pt x="70" y="141"/>
                    <a:pt x="71" y="143"/>
                    <a:pt x="72" y="144"/>
                  </a:cubicBezTo>
                  <a:cubicBezTo>
                    <a:pt x="72" y="146"/>
                    <a:pt x="73" y="148"/>
                    <a:pt x="74" y="150"/>
                  </a:cubicBezTo>
                  <a:cubicBezTo>
                    <a:pt x="74" y="150"/>
                    <a:pt x="75" y="150"/>
                    <a:pt x="75" y="151"/>
                  </a:cubicBezTo>
                  <a:cubicBezTo>
                    <a:pt x="75" y="151"/>
                    <a:pt x="75" y="152"/>
                    <a:pt x="76" y="153"/>
                  </a:cubicBezTo>
                  <a:cubicBezTo>
                    <a:pt x="77" y="157"/>
                    <a:pt x="80" y="160"/>
                    <a:pt x="82" y="163"/>
                  </a:cubicBezTo>
                  <a:cubicBezTo>
                    <a:pt x="83" y="165"/>
                    <a:pt x="84" y="166"/>
                    <a:pt x="85" y="167"/>
                  </a:cubicBezTo>
                  <a:cubicBezTo>
                    <a:pt x="86" y="168"/>
                    <a:pt x="89" y="169"/>
                    <a:pt x="90" y="172"/>
                  </a:cubicBezTo>
                  <a:cubicBezTo>
                    <a:pt x="90" y="173"/>
                    <a:pt x="89" y="174"/>
                    <a:pt x="90" y="175"/>
                  </a:cubicBezTo>
                  <a:cubicBezTo>
                    <a:pt x="90" y="176"/>
                    <a:pt x="94" y="177"/>
                    <a:pt x="93" y="179"/>
                  </a:cubicBezTo>
                  <a:cubicBezTo>
                    <a:pt x="93" y="180"/>
                    <a:pt x="92" y="180"/>
                    <a:pt x="92" y="181"/>
                  </a:cubicBezTo>
                  <a:cubicBezTo>
                    <a:pt x="91" y="181"/>
                    <a:pt x="92" y="182"/>
                    <a:pt x="91" y="182"/>
                  </a:cubicBezTo>
                  <a:cubicBezTo>
                    <a:pt x="90" y="184"/>
                    <a:pt x="87" y="183"/>
                    <a:pt x="85" y="184"/>
                  </a:cubicBezTo>
                  <a:cubicBezTo>
                    <a:pt x="82" y="186"/>
                    <a:pt x="85" y="189"/>
                    <a:pt x="86" y="190"/>
                  </a:cubicBezTo>
                  <a:cubicBezTo>
                    <a:pt x="88" y="193"/>
                    <a:pt x="90" y="197"/>
                    <a:pt x="92" y="200"/>
                  </a:cubicBezTo>
                  <a:cubicBezTo>
                    <a:pt x="93" y="201"/>
                    <a:pt x="94" y="202"/>
                    <a:pt x="95" y="203"/>
                  </a:cubicBezTo>
                  <a:cubicBezTo>
                    <a:pt x="96" y="203"/>
                    <a:pt x="96" y="204"/>
                    <a:pt x="97" y="205"/>
                  </a:cubicBezTo>
                  <a:cubicBezTo>
                    <a:pt x="98" y="206"/>
                    <a:pt x="98" y="207"/>
                    <a:pt x="99" y="208"/>
                  </a:cubicBezTo>
                  <a:cubicBezTo>
                    <a:pt x="99" y="209"/>
                    <a:pt x="99" y="211"/>
                    <a:pt x="100" y="212"/>
                  </a:cubicBezTo>
                  <a:cubicBezTo>
                    <a:pt x="101" y="212"/>
                    <a:pt x="103" y="212"/>
                    <a:pt x="103" y="212"/>
                  </a:cubicBezTo>
                  <a:cubicBezTo>
                    <a:pt x="104" y="213"/>
                    <a:pt x="103" y="214"/>
                    <a:pt x="104" y="215"/>
                  </a:cubicBezTo>
                  <a:cubicBezTo>
                    <a:pt x="104" y="215"/>
                    <a:pt x="105" y="216"/>
                    <a:pt x="106" y="217"/>
                  </a:cubicBezTo>
                  <a:cubicBezTo>
                    <a:pt x="107" y="219"/>
                    <a:pt x="111" y="220"/>
                    <a:pt x="111" y="222"/>
                  </a:cubicBezTo>
                  <a:cubicBezTo>
                    <a:pt x="112" y="223"/>
                    <a:pt x="111" y="224"/>
                    <a:pt x="112" y="225"/>
                  </a:cubicBezTo>
                  <a:cubicBezTo>
                    <a:pt x="113" y="226"/>
                    <a:pt x="114" y="226"/>
                    <a:pt x="115" y="227"/>
                  </a:cubicBezTo>
                  <a:cubicBezTo>
                    <a:pt x="116" y="228"/>
                    <a:pt x="116" y="228"/>
                    <a:pt x="117" y="228"/>
                  </a:cubicBezTo>
                  <a:cubicBezTo>
                    <a:pt x="117" y="229"/>
                    <a:pt x="118" y="229"/>
                    <a:pt x="118" y="230"/>
                  </a:cubicBezTo>
                  <a:cubicBezTo>
                    <a:pt x="119" y="232"/>
                    <a:pt x="119" y="233"/>
                    <a:pt x="119" y="235"/>
                  </a:cubicBezTo>
                  <a:cubicBezTo>
                    <a:pt x="119" y="236"/>
                    <a:pt x="119" y="237"/>
                    <a:pt x="120" y="238"/>
                  </a:cubicBezTo>
                  <a:cubicBezTo>
                    <a:pt x="120" y="240"/>
                    <a:pt x="122" y="240"/>
                    <a:pt x="123" y="240"/>
                  </a:cubicBezTo>
                  <a:cubicBezTo>
                    <a:pt x="125" y="240"/>
                    <a:pt x="126" y="240"/>
                    <a:pt x="127" y="241"/>
                  </a:cubicBezTo>
                  <a:cubicBezTo>
                    <a:pt x="128" y="241"/>
                    <a:pt x="128" y="242"/>
                    <a:pt x="128" y="242"/>
                  </a:cubicBezTo>
                  <a:cubicBezTo>
                    <a:pt x="129" y="242"/>
                    <a:pt x="131" y="242"/>
                    <a:pt x="133" y="242"/>
                  </a:cubicBezTo>
                  <a:cubicBezTo>
                    <a:pt x="133" y="242"/>
                    <a:pt x="134" y="242"/>
                    <a:pt x="134" y="242"/>
                  </a:cubicBezTo>
                  <a:cubicBezTo>
                    <a:pt x="135" y="242"/>
                    <a:pt x="135" y="241"/>
                    <a:pt x="136" y="241"/>
                  </a:cubicBezTo>
                  <a:cubicBezTo>
                    <a:pt x="137" y="241"/>
                    <a:pt x="138" y="241"/>
                    <a:pt x="139" y="241"/>
                  </a:cubicBezTo>
                  <a:cubicBezTo>
                    <a:pt x="142" y="241"/>
                    <a:pt x="144" y="239"/>
                    <a:pt x="146" y="240"/>
                  </a:cubicBezTo>
                  <a:cubicBezTo>
                    <a:pt x="148" y="241"/>
                    <a:pt x="149" y="241"/>
                    <a:pt x="150" y="242"/>
                  </a:cubicBezTo>
                  <a:cubicBezTo>
                    <a:pt x="152" y="243"/>
                    <a:pt x="153" y="243"/>
                    <a:pt x="155" y="244"/>
                  </a:cubicBezTo>
                  <a:cubicBezTo>
                    <a:pt x="156" y="245"/>
                    <a:pt x="156" y="245"/>
                    <a:pt x="157" y="246"/>
                  </a:cubicBezTo>
                  <a:cubicBezTo>
                    <a:pt x="159" y="248"/>
                    <a:pt x="160" y="249"/>
                    <a:pt x="163" y="251"/>
                  </a:cubicBezTo>
                  <a:cubicBezTo>
                    <a:pt x="166" y="253"/>
                    <a:pt x="169" y="253"/>
                    <a:pt x="171" y="254"/>
                  </a:cubicBezTo>
                  <a:cubicBezTo>
                    <a:pt x="173" y="255"/>
                    <a:pt x="174" y="257"/>
                    <a:pt x="176" y="259"/>
                  </a:cubicBezTo>
                  <a:cubicBezTo>
                    <a:pt x="178" y="263"/>
                    <a:pt x="182" y="265"/>
                    <a:pt x="185" y="269"/>
                  </a:cubicBezTo>
                  <a:cubicBezTo>
                    <a:pt x="187" y="271"/>
                    <a:pt x="188" y="273"/>
                    <a:pt x="190" y="275"/>
                  </a:cubicBezTo>
                  <a:cubicBezTo>
                    <a:pt x="194" y="278"/>
                    <a:pt x="198" y="282"/>
                    <a:pt x="200" y="287"/>
                  </a:cubicBezTo>
                  <a:cubicBezTo>
                    <a:pt x="201" y="288"/>
                    <a:pt x="202" y="291"/>
                    <a:pt x="204" y="291"/>
                  </a:cubicBezTo>
                  <a:cubicBezTo>
                    <a:pt x="205" y="291"/>
                    <a:pt x="209" y="291"/>
                    <a:pt x="210" y="290"/>
                  </a:cubicBezTo>
                  <a:cubicBezTo>
                    <a:pt x="209" y="290"/>
                    <a:pt x="209" y="289"/>
                    <a:pt x="209" y="289"/>
                  </a:cubicBezTo>
                  <a:cubicBezTo>
                    <a:pt x="209" y="289"/>
                    <a:pt x="208" y="288"/>
                    <a:pt x="208" y="288"/>
                  </a:cubicBezTo>
                  <a:cubicBezTo>
                    <a:pt x="207" y="287"/>
                    <a:pt x="208" y="286"/>
                    <a:pt x="207" y="285"/>
                  </a:cubicBezTo>
                  <a:cubicBezTo>
                    <a:pt x="207" y="283"/>
                    <a:pt x="204" y="281"/>
                    <a:pt x="202" y="278"/>
                  </a:cubicBezTo>
                  <a:cubicBezTo>
                    <a:pt x="202" y="277"/>
                    <a:pt x="202" y="276"/>
                    <a:pt x="201" y="276"/>
                  </a:cubicBezTo>
                  <a:cubicBezTo>
                    <a:pt x="200" y="275"/>
                    <a:pt x="196" y="275"/>
                    <a:pt x="195" y="274"/>
                  </a:cubicBezTo>
                  <a:cubicBezTo>
                    <a:pt x="195" y="273"/>
                    <a:pt x="196" y="272"/>
                    <a:pt x="197" y="271"/>
                  </a:cubicBezTo>
                  <a:cubicBezTo>
                    <a:pt x="197" y="270"/>
                    <a:pt x="197" y="269"/>
                    <a:pt x="197" y="268"/>
                  </a:cubicBezTo>
                  <a:cubicBezTo>
                    <a:pt x="197" y="267"/>
                    <a:pt x="197" y="266"/>
                    <a:pt x="197" y="265"/>
                  </a:cubicBezTo>
                  <a:cubicBezTo>
                    <a:pt x="197" y="265"/>
                    <a:pt x="196" y="265"/>
                    <a:pt x="195" y="264"/>
                  </a:cubicBezTo>
                  <a:cubicBezTo>
                    <a:pt x="195" y="264"/>
                    <a:pt x="195" y="264"/>
                    <a:pt x="195" y="263"/>
                  </a:cubicBezTo>
                  <a:cubicBezTo>
                    <a:pt x="195" y="263"/>
                    <a:pt x="195" y="262"/>
                    <a:pt x="194" y="261"/>
                  </a:cubicBezTo>
                  <a:cubicBezTo>
                    <a:pt x="194" y="261"/>
                    <a:pt x="193" y="260"/>
                    <a:pt x="193" y="260"/>
                  </a:cubicBezTo>
                  <a:cubicBezTo>
                    <a:pt x="193" y="259"/>
                    <a:pt x="193" y="258"/>
                    <a:pt x="193" y="258"/>
                  </a:cubicBezTo>
                  <a:cubicBezTo>
                    <a:pt x="192" y="256"/>
                    <a:pt x="192" y="255"/>
                    <a:pt x="192" y="253"/>
                  </a:cubicBezTo>
                  <a:cubicBezTo>
                    <a:pt x="192" y="252"/>
                    <a:pt x="192" y="251"/>
                    <a:pt x="192" y="250"/>
                  </a:cubicBezTo>
                  <a:cubicBezTo>
                    <a:pt x="192" y="249"/>
                    <a:pt x="192" y="248"/>
                    <a:pt x="191" y="247"/>
                  </a:cubicBezTo>
                  <a:cubicBezTo>
                    <a:pt x="191" y="246"/>
                    <a:pt x="189" y="246"/>
                    <a:pt x="188" y="245"/>
                  </a:cubicBezTo>
                  <a:cubicBezTo>
                    <a:pt x="185" y="242"/>
                    <a:pt x="182" y="239"/>
                    <a:pt x="179" y="237"/>
                  </a:cubicBezTo>
                  <a:cubicBezTo>
                    <a:pt x="179" y="236"/>
                    <a:pt x="178" y="235"/>
                    <a:pt x="178" y="234"/>
                  </a:cubicBezTo>
                  <a:cubicBezTo>
                    <a:pt x="177" y="233"/>
                    <a:pt x="176" y="232"/>
                    <a:pt x="174" y="231"/>
                  </a:cubicBezTo>
                  <a:cubicBezTo>
                    <a:pt x="172" y="229"/>
                    <a:pt x="171" y="226"/>
                    <a:pt x="169" y="224"/>
                  </a:cubicBezTo>
                  <a:cubicBezTo>
                    <a:pt x="169" y="223"/>
                    <a:pt x="168" y="222"/>
                    <a:pt x="167" y="221"/>
                  </a:cubicBezTo>
                  <a:cubicBezTo>
                    <a:pt x="166" y="220"/>
                    <a:pt x="165" y="219"/>
                    <a:pt x="165" y="219"/>
                  </a:cubicBezTo>
                  <a:cubicBezTo>
                    <a:pt x="164" y="218"/>
                    <a:pt x="163" y="215"/>
                    <a:pt x="163" y="214"/>
                  </a:cubicBezTo>
                  <a:cubicBezTo>
                    <a:pt x="161" y="210"/>
                    <a:pt x="159" y="207"/>
                    <a:pt x="155" y="206"/>
                  </a:cubicBezTo>
                  <a:cubicBezTo>
                    <a:pt x="151" y="205"/>
                    <a:pt x="147" y="202"/>
                    <a:pt x="144" y="199"/>
                  </a:cubicBezTo>
                  <a:cubicBezTo>
                    <a:pt x="143" y="198"/>
                    <a:pt x="142" y="197"/>
                    <a:pt x="142" y="196"/>
                  </a:cubicBezTo>
                  <a:cubicBezTo>
                    <a:pt x="142" y="195"/>
                    <a:pt x="142" y="194"/>
                    <a:pt x="142" y="193"/>
                  </a:cubicBezTo>
                  <a:cubicBezTo>
                    <a:pt x="141" y="191"/>
                    <a:pt x="141" y="189"/>
                    <a:pt x="140" y="188"/>
                  </a:cubicBezTo>
                  <a:cubicBezTo>
                    <a:pt x="139" y="186"/>
                    <a:pt x="137" y="184"/>
                    <a:pt x="137" y="182"/>
                  </a:cubicBezTo>
                  <a:cubicBezTo>
                    <a:pt x="137" y="181"/>
                    <a:pt x="137" y="180"/>
                    <a:pt x="137" y="179"/>
                  </a:cubicBezTo>
                  <a:cubicBezTo>
                    <a:pt x="136" y="178"/>
                    <a:pt x="135" y="178"/>
                    <a:pt x="135" y="177"/>
                  </a:cubicBezTo>
                  <a:cubicBezTo>
                    <a:pt x="135" y="177"/>
                    <a:pt x="135" y="176"/>
                    <a:pt x="135" y="175"/>
                  </a:cubicBezTo>
                  <a:cubicBezTo>
                    <a:pt x="135" y="172"/>
                    <a:pt x="135" y="169"/>
                    <a:pt x="135" y="165"/>
                  </a:cubicBezTo>
                  <a:cubicBezTo>
                    <a:pt x="135" y="165"/>
                    <a:pt x="135" y="164"/>
                    <a:pt x="135" y="163"/>
                  </a:cubicBezTo>
                  <a:cubicBezTo>
                    <a:pt x="135" y="163"/>
                    <a:pt x="134" y="162"/>
                    <a:pt x="134" y="162"/>
                  </a:cubicBezTo>
                  <a:cubicBezTo>
                    <a:pt x="134" y="161"/>
                    <a:pt x="134" y="160"/>
                    <a:pt x="134" y="160"/>
                  </a:cubicBezTo>
                  <a:cubicBezTo>
                    <a:pt x="134" y="157"/>
                    <a:pt x="134" y="155"/>
                    <a:pt x="133" y="153"/>
                  </a:cubicBezTo>
                  <a:cubicBezTo>
                    <a:pt x="132" y="152"/>
                    <a:pt x="132" y="151"/>
                    <a:pt x="131" y="151"/>
                  </a:cubicBezTo>
                  <a:cubicBezTo>
                    <a:pt x="131" y="151"/>
                    <a:pt x="130" y="151"/>
                    <a:pt x="130" y="151"/>
                  </a:cubicBezTo>
                  <a:cubicBezTo>
                    <a:pt x="127" y="151"/>
                    <a:pt x="125" y="147"/>
                    <a:pt x="123" y="145"/>
                  </a:cubicBezTo>
                  <a:cubicBezTo>
                    <a:pt x="123" y="145"/>
                    <a:pt x="122" y="144"/>
                    <a:pt x="122" y="144"/>
                  </a:cubicBezTo>
                  <a:cubicBezTo>
                    <a:pt x="122" y="143"/>
                    <a:pt x="121" y="143"/>
                    <a:pt x="121" y="142"/>
                  </a:cubicBezTo>
                  <a:cubicBezTo>
                    <a:pt x="120" y="141"/>
                    <a:pt x="119" y="140"/>
                    <a:pt x="119" y="139"/>
                  </a:cubicBezTo>
                  <a:cubicBezTo>
                    <a:pt x="118" y="137"/>
                    <a:pt x="118" y="136"/>
                    <a:pt x="118" y="134"/>
                  </a:cubicBezTo>
                  <a:cubicBezTo>
                    <a:pt x="118" y="133"/>
                    <a:pt x="117" y="133"/>
                    <a:pt x="117" y="132"/>
                  </a:cubicBezTo>
                  <a:cubicBezTo>
                    <a:pt x="116" y="129"/>
                    <a:pt x="117" y="126"/>
                    <a:pt x="118" y="124"/>
                  </a:cubicBezTo>
                  <a:cubicBezTo>
                    <a:pt x="119" y="120"/>
                    <a:pt x="118" y="116"/>
                    <a:pt x="118" y="112"/>
                  </a:cubicBezTo>
                  <a:cubicBezTo>
                    <a:pt x="118" y="109"/>
                    <a:pt x="121" y="106"/>
                    <a:pt x="125" y="105"/>
                  </a:cubicBezTo>
                  <a:cubicBezTo>
                    <a:pt x="126" y="105"/>
                    <a:pt x="128" y="106"/>
                    <a:pt x="129" y="106"/>
                  </a:cubicBezTo>
                  <a:cubicBezTo>
                    <a:pt x="131" y="106"/>
                    <a:pt x="132" y="106"/>
                    <a:pt x="133" y="107"/>
                  </a:cubicBezTo>
                  <a:cubicBezTo>
                    <a:pt x="134" y="108"/>
                    <a:pt x="134" y="109"/>
                    <a:pt x="135" y="110"/>
                  </a:cubicBezTo>
                  <a:cubicBezTo>
                    <a:pt x="136" y="112"/>
                    <a:pt x="136" y="113"/>
                    <a:pt x="137" y="114"/>
                  </a:cubicBezTo>
                  <a:cubicBezTo>
                    <a:pt x="138" y="116"/>
                    <a:pt x="140" y="117"/>
                    <a:pt x="141" y="119"/>
                  </a:cubicBezTo>
                  <a:cubicBezTo>
                    <a:pt x="142" y="122"/>
                    <a:pt x="143" y="124"/>
                    <a:pt x="146" y="124"/>
                  </a:cubicBezTo>
                  <a:cubicBezTo>
                    <a:pt x="147" y="123"/>
                    <a:pt x="148" y="122"/>
                    <a:pt x="149" y="121"/>
                  </a:cubicBezTo>
                  <a:cubicBezTo>
                    <a:pt x="150" y="120"/>
                    <a:pt x="150" y="119"/>
                    <a:pt x="150" y="118"/>
                  </a:cubicBezTo>
                  <a:cubicBezTo>
                    <a:pt x="151" y="116"/>
                    <a:pt x="152" y="115"/>
                    <a:pt x="152" y="114"/>
                  </a:cubicBezTo>
                  <a:cubicBezTo>
                    <a:pt x="153" y="112"/>
                    <a:pt x="154" y="111"/>
                    <a:pt x="154" y="110"/>
                  </a:cubicBezTo>
                  <a:cubicBezTo>
                    <a:pt x="155" y="109"/>
                    <a:pt x="156" y="108"/>
                    <a:pt x="158" y="107"/>
                  </a:cubicBezTo>
                  <a:cubicBezTo>
                    <a:pt x="160" y="107"/>
                    <a:pt x="162" y="107"/>
                    <a:pt x="164" y="107"/>
                  </a:cubicBezTo>
                  <a:cubicBezTo>
                    <a:pt x="167" y="107"/>
                    <a:pt x="171" y="109"/>
                    <a:pt x="174" y="109"/>
                  </a:cubicBezTo>
                  <a:cubicBezTo>
                    <a:pt x="174" y="108"/>
                    <a:pt x="174" y="106"/>
                    <a:pt x="174" y="105"/>
                  </a:cubicBezTo>
                  <a:cubicBezTo>
                    <a:pt x="175" y="103"/>
                    <a:pt x="178" y="105"/>
                    <a:pt x="179" y="106"/>
                  </a:cubicBezTo>
                  <a:cubicBezTo>
                    <a:pt x="180" y="107"/>
                    <a:pt x="180" y="107"/>
                    <a:pt x="182" y="107"/>
                  </a:cubicBezTo>
                  <a:cubicBezTo>
                    <a:pt x="183" y="107"/>
                    <a:pt x="185" y="107"/>
                    <a:pt x="186" y="107"/>
                  </a:cubicBezTo>
                  <a:cubicBezTo>
                    <a:pt x="186" y="108"/>
                    <a:pt x="186" y="108"/>
                    <a:pt x="186" y="109"/>
                  </a:cubicBezTo>
                  <a:cubicBezTo>
                    <a:pt x="187" y="110"/>
                    <a:pt x="188" y="110"/>
                    <a:pt x="189" y="112"/>
                  </a:cubicBezTo>
                  <a:cubicBezTo>
                    <a:pt x="191" y="113"/>
                    <a:pt x="190" y="114"/>
                    <a:pt x="192" y="114"/>
                  </a:cubicBezTo>
                  <a:cubicBezTo>
                    <a:pt x="196" y="115"/>
                    <a:pt x="195" y="111"/>
                    <a:pt x="197" y="109"/>
                  </a:cubicBezTo>
                  <a:cubicBezTo>
                    <a:pt x="199" y="109"/>
                    <a:pt x="198" y="111"/>
                    <a:pt x="199" y="112"/>
                  </a:cubicBezTo>
                  <a:cubicBezTo>
                    <a:pt x="200" y="113"/>
                    <a:pt x="200" y="113"/>
                    <a:pt x="201" y="113"/>
                  </a:cubicBezTo>
                  <a:cubicBezTo>
                    <a:pt x="203" y="113"/>
                    <a:pt x="204" y="113"/>
                    <a:pt x="205" y="115"/>
                  </a:cubicBezTo>
                  <a:cubicBezTo>
                    <a:pt x="205" y="115"/>
                    <a:pt x="205" y="116"/>
                    <a:pt x="205" y="117"/>
                  </a:cubicBezTo>
                  <a:cubicBezTo>
                    <a:pt x="210" y="117"/>
                    <a:pt x="215" y="115"/>
                    <a:pt x="221" y="116"/>
                  </a:cubicBezTo>
                  <a:cubicBezTo>
                    <a:pt x="223" y="116"/>
                    <a:pt x="224" y="118"/>
                    <a:pt x="225" y="120"/>
                  </a:cubicBezTo>
                  <a:cubicBezTo>
                    <a:pt x="227" y="120"/>
                    <a:pt x="228" y="119"/>
                    <a:pt x="229" y="119"/>
                  </a:cubicBezTo>
                  <a:cubicBezTo>
                    <a:pt x="231" y="119"/>
                    <a:pt x="232" y="119"/>
                    <a:pt x="233" y="118"/>
                  </a:cubicBezTo>
                  <a:cubicBezTo>
                    <a:pt x="233" y="118"/>
                    <a:pt x="233" y="117"/>
                    <a:pt x="233" y="116"/>
                  </a:cubicBezTo>
                  <a:cubicBezTo>
                    <a:pt x="233" y="116"/>
                    <a:pt x="234" y="116"/>
                    <a:pt x="234" y="115"/>
                  </a:cubicBezTo>
                  <a:cubicBezTo>
                    <a:pt x="235" y="114"/>
                    <a:pt x="236" y="113"/>
                    <a:pt x="237" y="114"/>
                  </a:cubicBezTo>
                  <a:cubicBezTo>
                    <a:pt x="239" y="114"/>
                    <a:pt x="239" y="116"/>
                    <a:pt x="240" y="117"/>
                  </a:cubicBezTo>
                  <a:cubicBezTo>
                    <a:pt x="241" y="119"/>
                    <a:pt x="244" y="120"/>
                    <a:pt x="246" y="120"/>
                  </a:cubicBezTo>
                  <a:cubicBezTo>
                    <a:pt x="246" y="118"/>
                    <a:pt x="245" y="116"/>
                    <a:pt x="246" y="115"/>
                  </a:cubicBezTo>
                  <a:cubicBezTo>
                    <a:pt x="249" y="114"/>
                    <a:pt x="252" y="116"/>
                    <a:pt x="255" y="117"/>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28" name="Freeform 27">
              <a:extLst>
                <a:ext uri="{FF2B5EF4-FFF2-40B4-BE49-F238E27FC236}">
                  <a16:creationId xmlns:a16="http://schemas.microsoft.com/office/drawing/2014/main" id="{35BA0D71-1ED6-53A4-4ADB-CEB26AB490D9}"/>
                </a:ext>
              </a:extLst>
            </p:cNvPr>
            <p:cNvSpPr>
              <a:spLocks/>
            </p:cNvSpPr>
            <p:nvPr/>
          </p:nvSpPr>
          <p:spPr bwMode="auto">
            <a:xfrm>
              <a:off x="6543310" y="4835311"/>
              <a:ext cx="242385" cy="267634"/>
            </a:xfrm>
            <a:custGeom>
              <a:avLst/>
              <a:gdLst/>
              <a:ahLst/>
              <a:cxnLst>
                <a:cxn ang="0">
                  <a:pos x="193" y="94"/>
                </a:cxn>
                <a:cxn ang="0">
                  <a:pos x="188" y="87"/>
                </a:cxn>
                <a:cxn ang="0">
                  <a:pos x="192" y="80"/>
                </a:cxn>
                <a:cxn ang="0">
                  <a:pos x="181" y="74"/>
                </a:cxn>
                <a:cxn ang="0">
                  <a:pos x="179" y="68"/>
                </a:cxn>
                <a:cxn ang="0">
                  <a:pos x="191" y="41"/>
                </a:cxn>
                <a:cxn ang="0">
                  <a:pos x="164" y="35"/>
                </a:cxn>
                <a:cxn ang="0">
                  <a:pos x="158" y="22"/>
                </a:cxn>
                <a:cxn ang="0">
                  <a:pos x="145" y="17"/>
                </a:cxn>
                <a:cxn ang="0">
                  <a:pos x="130" y="17"/>
                </a:cxn>
                <a:cxn ang="0">
                  <a:pos x="117" y="13"/>
                </a:cxn>
                <a:cxn ang="0">
                  <a:pos x="105" y="13"/>
                </a:cxn>
                <a:cxn ang="0">
                  <a:pos x="83" y="9"/>
                </a:cxn>
                <a:cxn ang="0">
                  <a:pos x="70" y="6"/>
                </a:cxn>
                <a:cxn ang="0">
                  <a:pos x="58" y="2"/>
                </a:cxn>
                <a:cxn ang="0">
                  <a:pos x="38" y="7"/>
                </a:cxn>
                <a:cxn ang="0">
                  <a:pos x="30" y="21"/>
                </a:cxn>
                <a:cxn ang="0">
                  <a:pos x="17" y="4"/>
                </a:cxn>
                <a:cxn ang="0">
                  <a:pos x="2" y="21"/>
                </a:cxn>
                <a:cxn ang="0">
                  <a:pos x="5" y="39"/>
                </a:cxn>
                <a:cxn ang="0">
                  <a:pos x="15" y="48"/>
                </a:cxn>
                <a:cxn ang="0">
                  <a:pos x="19" y="60"/>
                </a:cxn>
                <a:cxn ang="0">
                  <a:pos x="21" y="76"/>
                </a:cxn>
                <a:cxn ang="0">
                  <a:pos x="26" y="93"/>
                </a:cxn>
                <a:cxn ang="0">
                  <a:pos x="49" y="116"/>
                </a:cxn>
                <a:cxn ang="0">
                  <a:pos x="62" y="131"/>
                </a:cxn>
                <a:cxn ang="0">
                  <a:pos x="76" y="147"/>
                </a:cxn>
                <a:cxn ang="0">
                  <a:pos x="78" y="158"/>
                </a:cxn>
                <a:cxn ang="0">
                  <a:pos x="81" y="165"/>
                </a:cxn>
                <a:cxn ang="0">
                  <a:pos x="86" y="175"/>
                </a:cxn>
                <a:cxn ang="0">
                  <a:pos x="94" y="187"/>
                </a:cxn>
                <a:cxn ang="0">
                  <a:pos x="98" y="191"/>
                </a:cxn>
                <a:cxn ang="0">
                  <a:pos x="104" y="192"/>
                </a:cxn>
                <a:cxn ang="0">
                  <a:pos x="112" y="203"/>
                </a:cxn>
                <a:cxn ang="0">
                  <a:pos x="131" y="214"/>
                </a:cxn>
                <a:cxn ang="0">
                  <a:pos x="140" y="223"/>
                </a:cxn>
                <a:cxn ang="0">
                  <a:pos x="143" y="209"/>
                </a:cxn>
                <a:cxn ang="0">
                  <a:pos x="140" y="200"/>
                </a:cxn>
                <a:cxn ang="0">
                  <a:pos x="143" y="189"/>
                </a:cxn>
                <a:cxn ang="0">
                  <a:pos x="147" y="180"/>
                </a:cxn>
                <a:cxn ang="0">
                  <a:pos x="150" y="167"/>
                </a:cxn>
                <a:cxn ang="0">
                  <a:pos x="163" y="158"/>
                </a:cxn>
                <a:cxn ang="0">
                  <a:pos x="171" y="164"/>
                </a:cxn>
                <a:cxn ang="0">
                  <a:pos x="168" y="151"/>
                </a:cxn>
                <a:cxn ang="0">
                  <a:pos x="166" y="142"/>
                </a:cxn>
                <a:cxn ang="0">
                  <a:pos x="178" y="144"/>
                </a:cxn>
                <a:cxn ang="0">
                  <a:pos x="184" y="138"/>
                </a:cxn>
                <a:cxn ang="0">
                  <a:pos x="193" y="143"/>
                </a:cxn>
                <a:cxn ang="0">
                  <a:pos x="197" y="133"/>
                </a:cxn>
                <a:cxn ang="0">
                  <a:pos x="189" y="117"/>
                </a:cxn>
                <a:cxn ang="0">
                  <a:pos x="183" y="105"/>
                </a:cxn>
                <a:cxn ang="0">
                  <a:pos x="203" y="106"/>
                </a:cxn>
              </a:cxnLst>
              <a:rect l="0" t="0" r="r" b="b"/>
              <a:pathLst>
                <a:path w="204" h="225">
                  <a:moveTo>
                    <a:pt x="204" y="100"/>
                  </a:moveTo>
                  <a:cubicBezTo>
                    <a:pt x="204" y="99"/>
                    <a:pt x="201" y="98"/>
                    <a:pt x="200" y="98"/>
                  </a:cubicBezTo>
                  <a:cubicBezTo>
                    <a:pt x="199" y="98"/>
                    <a:pt x="197" y="97"/>
                    <a:pt x="196" y="96"/>
                  </a:cubicBezTo>
                  <a:cubicBezTo>
                    <a:pt x="195" y="96"/>
                    <a:pt x="194" y="95"/>
                    <a:pt x="193" y="94"/>
                  </a:cubicBezTo>
                  <a:cubicBezTo>
                    <a:pt x="193" y="94"/>
                    <a:pt x="192" y="93"/>
                    <a:pt x="192" y="94"/>
                  </a:cubicBezTo>
                  <a:cubicBezTo>
                    <a:pt x="192" y="93"/>
                    <a:pt x="192" y="93"/>
                    <a:pt x="192" y="93"/>
                  </a:cubicBezTo>
                  <a:cubicBezTo>
                    <a:pt x="191" y="92"/>
                    <a:pt x="191" y="91"/>
                    <a:pt x="190" y="90"/>
                  </a:cubicBezTo>
                  <a:cubicBezTo>
                    <a:pt x="189" y="89"/>
                    <a:pt x="188" y="88"/>
                    <a:pt x="188" y="87"/>
                  </a:cubicBezTo>
                  <a:cubicBezTo>
                    <a:pt x="188" y="86"/>
                    <a:pt x="188" y="84"/>
                    <a:pt x="189" y="83"/>
                  </a:cubicBezTo>
                  <a:cubicBezTo>
                    <a:pt x="190" y="83"/>
                    <a:pt x="191" y="83"/>
                    <a:pt x="191" y="83"/>
                  </a:cubicBezTo>
                  <a:cubicBezTo>
                    <a:pt x="191" y="82"/>
                    <a:pt x="191" y="82"/>
                    <a:pt x="192" y="82"/>
                  </a:cubicBezTo>
                  <a:cubicBezTo>
                    <a:pt x="192" y="81"/>
                    <a:pt x="192" y="81"/>
                    <a:pt x="192" y="80"/>
                  </a:cubicBezTo>
                  <a:cubicBezTo>
                    <a:pt x="192" y="79"/>
                    <a:pt x="193" y="78"/>
                    <a:pt x="193" y="77"/>
                  </a:cubicBezTo>
                  <a:cubicBezTo>
                    <a:pt x="192" y="75"/>
                    <a:pt x="189" y="76"/>
                    <a:pt x="187" y="76"/>
                  </a:cubicBezTo>
                  <a:cubicBezTo>
                    <a:pt x="186" y="76"/>
                    <a:pt x="184" y="75"/>
                    <a:pt x="183" y="75"/>
                  </a:cubicBezTo>
                  <a:cubicBezTo>
                    <a:pt x="182" y="75"/>
                    <a:pt x="182" y="74"/>
                    <a:pt x="181" y="74"/>
                  </a:cubicBezTo>
                  <a:cubicBezTo>
                    <a:pt x="180" y="74"/>
                    <a:pt x="181" y="73"/>
                    <a:pt x="181" y="73"/>
                  </a:cubicBezTo>
                  <a:cubicBezTo>
                    <a:pt x="180" y="72"/>
                    <a:pt x="179" y="72"/>
                    <a:pt x="179" y="71"/>
                  </a:cubicBezTo>
                  <a:cubicBezTo>
                    <a:pt x="179" y="71"/>
                    <a:pt x="179" y="70"/>
                    <a:pt x="179" y="70"/>
                  </a:cubicBezTo>
                  <a:cubicBezTo>
                    <a:pt x="179" y="69"/>
                    <a:pt x="179" y="68"/>
                    <a:pt x="179" y="68"/>
                  </a:cubicBezTo>
                  <a:cubicBezTo>
                    <a:pt x="179" y="67"/>
                    <a:pt x="179" y="67"/>
                    <a:pt x="180" y="66"/>
                  </a:cubicBezTo>
                  <a:cubicBezTo>
                    <a:pt x="180" y="65"/>
                    <a:pt x="180" y="65"/>
                    <a:pt x="181" y="64"/>
                  </a:cubicBezTo>
                  <a:cubicBezTo>
                    <a:pt x="182" y="58"/>
                    <a:pt x="185" y="53"/>
                    <a:pt x="189" y="49"/>
                  </a:cubicBezTo>
                  <a:cubicBezTo>
                    <a:pt x="191" y="41"/>
                    <a:pt x="191" y="41"/>
                    <a:pt x="191" y="41"/>
                  </a:cubicBezTo>
                  <a:cubicBezTo>
                    <a:pt x="190" y="38"/>
                    <a:pt x="186" y="33"/>
                    <a:pt x="179" y="28"/>
                  </a:cubicBezTo>
                  <a:cubicBezTo>
                    <a:pt x="180" y="31"/>
                    <a:pt x="174" y="32"/>
                    <a:pt x="172" y="33"/>
                  </a:cubicBezTo>
                  <a:cubicBezTo>
                    <a:pt x="170" y="34"/>
                    <a:pt x="168" y="34"/>
                    <a:pt x="166" y="35"/>
                  </a:cubicBezTo>
                  <a:cubicBezTo>
                    <a:pt x="166" y="35"/>
                    <a:pt x="165" y="35"/>
                    <a:pt x="164" y="35"/>
                  </a:cubicBezTo>
                  <a:cubicBezTo>
                    <a:pt x="162" y="34"/>
                    <a:pt x="163" y="34"/>
                    <a:pt x="162" y="34"/>
                  </a:cubicBezTo>
                  <a:cubicBezTo>
                    <a:pt x="160" y="33"/>
                    <a:pt x="159" y="31"/>
                    <a:pt x="159" y="29"/>
                  </a:cubicBezTo>
                  <a:cubicBezTo>
                    <a:pt x="159" y="27"/>
                    <a:pt x="160" y="27"/>
                    <a:pt x="161" y="25"/>
                  </a:cubicBezTo>
                  <a:cubicBezTo>
                    <a:pt x="161" y="24"/>
                    <a:pt x="159" y="23"/>
                    <a:pt x="158" y="22"/>
                  </a:cubicBezTo>
                  <a:cubicBezTo>
                    <a:pt x="158" y="22"/>
                    <a:pt x="157" y="21"/>
                    <a:pt x="157" y="21"/>
                  </a:cubicBezTo>
                  <a:cubicBezTo>
                    <a:pt x="157" y="20"/>
                    <a:pt x="157" y="19"/>
                    <a:pt x="157" y="19"/>
                  </a:cubicBezTo>
                  <a:cubicBezTo>
                    <a:pt x="156" y="17"/>
                    <a:pt x="152" y="15"/>
                    <a:pt x="151" y="18"/>
                  </a:cubicBezTo>
                  <a:cubicBezTo>
                    <a:pt x="150" y="18"/>
                    <a:pt x="147" y="18"/>
                    <a:pt x="145" y="17"/>
                  </a:cubicBezTo>
                  <a:cubicBezTo>
                    <a:pt x="144" y="17"/>
                    <a:pt x="143" y="16"/>
                    <a:pt x="143" y="15"/>
                  </a:cubicBezTo>
                  <a:cubicBezTo>
                    <a:pt x="141" y="15"/>
                    <a:pt x="140" y="14"/>
                    <a:pt x="139" y="14"/>
                  </a:cubicBezTo>
                  <a:cubicBezTo>
                    <a:pt x="136" y="13"/>
                    <a:pt x="133" y="11"/>
                    <a:pt x="130" y="12"/>
                  </a:cubicBezTo>
                  <a:cubicBezTo>
                    <a:pt x="129" y="13"/>
                    <a:pt x="130" y="15"/>
                    <a:pt x="130" y="17"/>
                  </a:cubicBezTo>
                  <a:cubicBezTo>
                    <a:pt x="128" y="17"/>
                    <a:pt x="125" y="16"/>
                    <a:pt x="124" y="14"/>
                  </a:cubicBezTo>
                  <a:cubicBezTo>
                    <a:pt x="123" y="13"/>
                    <a:pt x="123" y="11"/>
                    <a:pt x="121" y="11"/>
                  </a:cubicBezTo>
                  <a:cubicBezTo>
                    <a:pt x="120" y="10"/>
                    <a:pt x="119" y="11"/>
                    <a:pt x="118" y="12"/>
                  </a:cubicBezTo>
                  <a:cubicBezTo>
                    <a:pt x="118" y="13"/>
                    <a:pt x="117" y="13"/>
                    <a:pt x="117" y="13"/>
                  </a:cubicBezTo>
                  <a:cubicBezTo>
                    <a:pt x="117" y="14"/>
                    <a:pt x="117" y="15"/>
                    <a:pt x="117" y="15"/>
                  </a:cubicBezTo>
                  <a:cubicBezTo>
                    <a:pt x="116" y="16"/>
                    <a:pt x="115" y="16"/>
                    <a:pt x="113" y="16"/>
                  </a:cubicBezTo>
                  <a:cubicBezTo>
                    <a:pt x="112" y="16"/>
                    <a:pt x="111" y="17"/>
                    <a:pt x="109" y="17"/>
                  </a:cubicBezTo>
                  <a:cubicBezTo>
                    <a:pt x="108" y="15"/>
                    <a:pt x="107" y="13"/>
                    <a:pt x="105" y="13"/>
                  </a:cubicBezTo>
                  <a:cubicBezTo>
                    <a:pt x="99" y="12"/>
                    <a:pt x="94" y="14"/>
                    <a:pt x="89" y="14"/>
                  </a:cubicBezTo>
                  <a:cubicBezTo>
                    <a:pt x="89" y="13"/>
                    <a:pt x="89" y="12"/>
                    <a:pt x="89" y="12"/>
                  </a:cubicBezTo>
                  <a:cubicBezTo>
                    <a:pt x="88" y="10"/>
                    <a:pt x="87" y="10"/>
                    <a:pt x="85" y="10"/>
                  </a:cubicBezTo>
                  <a:cubicBezTo>
                    <a:pt x="84" y="10"/>
                    <a:pt x="84" y="10"/>
                    <a:pt x="83" y="9"/>
                  </a:cubicBezTo>
                  <a:cubicBezTo>
                    <a:pt x="82" y="8"/>
                    <a:pt x="83" y="6"/>
                    <a:pt x="81" y="6"/>
                  </a:cubicBezTo>
                  <a:cubicBezTo>
                    <a:pt x="79" y="8"/>
                    <a:pt x="80" y="12"/>
                    <a:pt x="76" y="11"/>
                  </a:cubicBezTo>
                  <a:cubicBezTo>
                    <a:pt x="74" y="11"/>
                    <a:pt x="75" y="10"/>
                    <a:pt x="73" y="9"/>
                  </a:cubicBezTo>
                  <a:cubicBezTo>
                    <a:pt x="72" y="7"/>
                    <a:pt x="71" y="7"/>
                    <a:pt x="70" y="6"/>
                  </a:cubicBezTo>
                  <a:cubicBezTo>
                    <a:pt x="70" y="5"/>
                    <a:pt x="70" y="5"/>
                    <a:pt x="70" y="4"/>
                  </a:cubicBezTo>
                  <a:cubicBezTo>
                    <a:pt x="69" y="4"/>
                    <a:pt x="67" y="4"/>
                    <a:pt x="66" y="4"/>
                  </a:cubicBezTo>
                  <a:cubicBezTo>
                    <a:pt x="64" y="4"/>
                    <a:pt x="64" y="4"/>
                    <a:pt x="63" y="3"/>
                  </a:cubicBezTo>
                  <a:cubicBezTo>
                    <a:pt x="62" y="2"/>
                    <a:pt x="59" y="0"/>
                    <a:pt x="58" y="2"/>
                  </a:cubicBezTo>
                  <a:cubicBezTo>
                    <a:pt x="58" y="3"/>
                    <a:pt x="58" y="5"/>
                    <a:pt x="58" y="6"/>
                  </a:cubicBezTo>
                  <a:cubicBezTo>
                    <a:pt x="55" y="6"/>
                    <a:pt x="51" y="4"/>
                    <a:pt x="48" y="4"/>
                  </a:cubicBezTo>
                  <a:cubicBezTo>
                    <a:pt x="46" y="4"/>
                    <a:pt x="44" y="4"/>
                    <a:pt x="42" y="4"/>
                  </a:cubicBezTo>
                  <a:cubicBezTo>
                    <a:pt x="40" y="5"/>
                    <a:pt x="39" y="6"/>
                    <a:pt x="38" y="7"/>
                  </a:cubicBezTo>
                  <a:cubicBezTo>
                    <a:pt x="38" y="8"/>
                    <a:pt x="37" y="9"/>
                    <a:pt x="36" y="11"/>
                  </a:cubicBezTo>
                  <a:cubicBezTo>
                    <a:pt x="36" y="12"/>
                    <a:pt x="35" y="13"/>
                    <a:pt x="34" y="15"/>
                  </a:cubicBezTo>
                  <a:cubicBezTo>
                    <a:pt x="34" y="16"/>
                    <a:pt x="34" y="17"/>
                    <a:pt x="33" y="18"/>
                  </a:cubicBezTo>
                  <a:cubicBezTo>
                    <a:pt x="32" y="19"/>
                    <a:pt x="31" y="20"/>
                    <a:pt x="30" y="21"/>
                  </a:cubicBezTo>
                  <a:cubicBezTo>
                    <a:pt x="27" y="21"/>
                    <a:pt x="26" y="19"/>
                    <a:pt x="25" y="16"/>
                  </a:cubicBezTo>
                  <a:cubicBezTo>
                    <a:pt x="24" y="14"/>
                    <a:pt x="22" y="13"/>
                    <a:pt x="21" y="11"/>
                  </a:cubicBezTo>
                  <a:cubicBezTo>
                    <a:pt x="20" y="10"/>
                    <a:pt x="20" y="9"/>
                    <a:pt x="19" y="7"/>
                  </a:cubicBezTo>
                  <a:cubicBezTo>
                    <a:pt x="18" y="6"/>
                    <a:pt x="18" y="5"/>
                    <a:pt x="17" y="4"/>
                  </a:cubicBezTo>
                  <a:cubicBezTo>
                    <a:pt x="16" y="3"/>
                    <a:pt x="15" y="3"/>
                    <a:pt x="13" y="3"/>
                  </a:cubicBezTo>
                  <a:cubicBezTo>
                    <a:pt x="12" y="3"/>
                    <a:pt x="10" y="2"/>
                    <a:pt x="9" y="2"/>
                  </a:cubicBezTo>
                  <a:cubicBezTo>
                    <a:pt x="5" y="3"/>
                    <a:pt x="2" y="6"/>
                    <a:pt x="2" y="9"/>
                  </a:cubicBezTo>
                  <a:cubicBezTo>
                    <a:pt x="2" y="13"/>
                    <a:pt x="3" y="17"/>
                    <a:pt x="2" y="21"/>
                  </a:cubicBezTo>
                  <a:cubicBezTo>
                    <a:pt x="1" y="23"/>
                    <a:pt x="0" y="26"/>
                    <a:pt x="1" y="29"/>
                  </a:cubicBezTo>
                  <a:cubicBezTo>
                    <a:pt x="1" y="30"/>
                    <a:pt x="2" y="30"/>
                    <a:pt x="2" y="31"/>
                  </a:cubicBezTo>
                  <a:cubicBezTo>
                    <a:pt x="2" y="33"/>
                    <a:pt x="2" y="34"/>
                    <a:pt x="3" y="36"/>
                  </a:cubicBezTo>
                  <a:cubicBezTo>
                    <a:pt x="3" y="37"/>
                    <a:pt x="4" y="38"/>
                    <a:pt x="5" y="39"/>
                  </a:cubicBezTo>
                  <a:cubicBezTo>
                    <a:pt x="5" y="40"/>
                    <a:pt x="6" y="40"/>
                    <a:pt x="6" y="41"/>
                  </a:cubicBezTo>
                  <a:cubicBezTo>
                    <a:pt x="6" y="41"/>
                    <a:pt x="7" y="42"/>
                    <a:pt x="7" y="42"/>
                  </a:cubicBezTo>
                  <a:cubicBezTo>
                    <a:pt x="9" y="44"/>
                    <a:pt x="11" y="48"/>
                    <a:pt x="14" y="48"/>
                  </a:cubicBezTo>
                  <a:cubicBezTo>
                    <a:pt x="14" y="48"/>
                    <a:pt x="14" y="48"/>
                    <a:pt x="15" y="48"/>
                  </a:cubicBezTo>
                  <a:cubicBezTo>
                    <a:pt x="16" y="48"/>
                    <a:pt x="16" y="49"/>
                    <a:pt x="17" y="50"/>
                  </a:cubicBezTo>
                  <a:cubicBezTo>
                    <a:pt x="18" y="52"/>
                    <a:pt x="18" y="54"/>
                    <a:pt x="18" y="57"/>
                  </a:cubicBezTo>
                  <a:cubicBezTo>
                    <a:pt x="18" y="57"/>
                    <a:pt x="18" y="58"/>
                    <a:pt x="18" y="59"/>
                  </a:cubicBezTo>
                  <a:cubicBezTo>
                    <a:pt x="18" y="59"/>
                    <a:pt x="19" y="60"/>
                    <a:pt x="19" y="60"/>
                  </a:cubicBezTo>
                  <a:cubicBezTo>
                    <a:pt x="19" y="61"/>
                    <a:pt x="19" y="62"/>
                    <a:pt x="19" y="62"/>
                  </a:cubicBezTo>
                  <a:cubicBezTo>
                    <a:pt x="19" y="66"/>
                    <a:pt x="19" y="69"/>
                    <a:pt x="19" y="72"/>
                  </a:cubicBezTo>
                  <a:cubicBezTo>
                    <a:pt x="19" y="73"/>
                    <a:pt x="19" y="74"/>
                    <a:pt x="19" y="74"/>
                  </a:cubicBezTo>
                  <a:cubicBezTo>
                    <a:pt x="19" y="75"/>
                    <a:pt x="20" y="75"/>
                    <a:pt x="21" y="76"/>
                  </a:cubicBezTo>
                  <a:cubicBezTo>
                    <a:pt x="21" y="77"/>
                    <a:pt x="21" y="78"/>
                    <a:pt x="21" y="79"/>
                  </a:cubicBezTo>
                  <a:cubicBezTo>
                    <a:pt x="21" y="81"/>
                    <a:pt x="23" y="83"/>
                    <a:pt x="24" y="85"/>
                  </a:cubicBezTo>
                  <a:cubicBezTo>
                    <a:pt x="25" y="86"/>
                    <a:pt x="25" y="88"/>
                    <a:pt x="26" y="90"/>
                  </a:cubicBezTo>
                  <a:cubicBezTo>
                    <a:pt x="26" y="91"/>
                    <a:pt x="26" y="92"/>
                    <a:pt x="26" y="93"/>
                  </a:cubicBezTo>
                  <a:cubicBezTo>
                    <a:pt x="26" y="94"/>
                    <a:pt x="27" y="95"/>
                    <a:pt x="28" y="96"/>
                  </a:cubicBezTo>
                  <a:cubicBezTo>
                    <a:pt x="31" y="99"/>
                    <a:pt x="35" y="102"/>
                    <a:pt x="39" y="103"/>
                  </a:cubicBezTo>
                  <a:cubicBezTo>
                    <a:pt x="43" y="104"/>
                    <a:pt x="45" y="107"/>
                    <a:pt x="47" y="111"/>
                  </a:cubicBezTo>
                  <a:cubicBezTo>
                    <a:pt x="47" y="112"/>
                    <a:pt x="48" y="115"/>
                    <a:pt x="49" y="116"/>
                  </a:cubicBezTo>
                  <a:cubicBezTo>
                    <a:pt x="49" y="116"/>
                    <a:pt x="50" y="117"/>
                    <a:pt x="51" y="118"/>
                  </a:cubicBezTo>
                  <a:cubicBezTo>
                    <a:pt x="52" y="119"/>
                    <a:pt x="53" y="120"/>
                    <a:pt x="53" y="121"/>
                  </a:cubicBezTo>
                  <a:cubicBezTo>
                    <a:pt x="55" y="123"/>
                    <a:pt x="56" y="126"/>
                    <a:pt x="58" y="128"/>
                  </a:cubicBezTo>
                  <a:cubicBezTo>
                    <a:pt x="60" y="129"/>
                    <a:pt x="61" y="130"/>
                    <a:pt x="62" y="131"/>
                  </a:cubicBezTo>
                  <a:cubicBezTo>
                    <a:pt x="62" y="132"/>
                    <a:pt x="63" y="133"/>
                    <a:pt x="63" y="134"/>
                  </a:cubicBezTo>
                  <a:cubicBezTo>
                    <a:pt x="66" y="136"/>
                    <a:pt x="69" y="139"/>
                    <a:pt x="72" y="142"/>
                  </a:cubicBezTo>
                  <a:cubicBezTo>
                    <a:pt x="73" y="143"/>
                    <a:pt x="75" y="143"/>
                    <a:pt x="75" y="144"/>
                  </a:cubicBezTo>
                  <a:cubicBezTo>
                    <a:pt x="76" y="145"/>
                    <a:pt x="76" y="146"/>
                    <a:pt x="76" y="147"/>
                  </a:cubicBezTo>
                  <a:cubicBezTo>
                    <a:pt x="76" y="148"/>
                    <a:pt x="76" y="149"/>
                    <a:pt x="76" y="150"/>
                  </a:cubicBezTo>
                  <a:cubicBezTo>
                    <a:pt x="76" y="152"/>
                    <a:pt x="76" y="153"/>
                    <a:pt x="77" y="155"/>
                  </a:cubicBezTo>
                  <a:cubicBezTo>
                    <a:pt x="77" y="155"/>
                    <a:pt x="77" y="156"/>
                    <a:pt x="77" y="157"/>
                  </a:cubicBezTo>
                  <a:cubicBezTo>
                    <a:pt x="77" y="157"/>
                    <a:pt x="78" y="158"/>
                    <a:pt x="78" y="158"/>
                  </a:cubicBezTo>
                  <a:cubicBezTo>
                    <a:pt x="79" y="159"/>
                    <a:pt x="79" y="160"/>
                    <a:pt x="79" y="160"/>
                  </a:cubicBezTo>
                  <a:cubicBezTo>
                    <a:pt x="79" y="161"/>
                    <a:pt x="79" y="161"/>
                    <a:pt x="79" y="161"/>
                  </a:cubicBezTo>
                  <a:cubicBezTo>
                    <a:pt x="80" y="162"/>
                    <a:pt x="81" y="162"/>
                    <a:pt x="81" y="162"/>
                  </a:cubicBezTo>
                  <a:cubicBezTo>
                    <a:pt x="81" y="163"/>
                    <a:pt x="81" y="164"/>
                    <a:pt x="81" y="165"/>
                  </a:cubicBezTo>
                  <a:cubicBezTo>
                    <a:pt x="81" y="166"/>
                    <a:pt x="81" y="167"/>
                    <a:pt x="81" y="168"/>
                  </a:cubicBezTo>
                  <a:cubicBezTo>
                    <a:pt x="80" y="169"/>
                    <a:pt x="79" y="170"/>
                    <a:pt x="79" y="171"/>
                  </a:cubicBezTo>
                  <a:cubicBezTo>
                    <a:pt x="80" y="172"/>
                    <a:pt x="84" y="172"/>
                    <a:pt x="85" y="173"/>
                  </a:cubicBezTo>
                  <a:cubicBezTo>
                    <a:pt x="86" y="173"/>
                    <a:pt x="86" y="174"/>
                    <a:pt x="86" y="175"/>
                  </a:cubicBezTo>
                  <a:cubicBezTo>
                    <a:pt x="88" y="178"/>
                    <a:pt x="91" y="180"/>
                    <a:pt x="91" y="182"/>
                  </a:cubicBezTo>
                  <a:cubicBezTo>
                    <a:pt x="92" y="183"/>
                    <a:pt x="91" y="184"/>
                    <a:pt x="92" y="185"/>
                  </a:cubicBezTo>
                  <a:cubicBezTo>
                    <a:pt x="92" y="185"/>
                    <a:pt x="93" y="186"/>
                    <a:pt x="93" y="186"/>
                  </a:cubicBezTo>
                  <a:cubicBezTo>
                    <a:pt x="93" y="186"/>
                    <a:pt x="93" y="187"/>
                    <a:pt x="94" y="187"/>
                  </a:cubicBezTo>
                  <a:cubicBezTo>
                    <a:pt x="93" y="188"/>
                    <a:pt x="89" y="188"/>
                    <a:pt x="88" y="188"/>
                  </a:cubicBezTo>
                  <a:cubicBezTo>
                    <a:pt x="88" y="189"/>
                    <a:pt x="89" y="190"/>
                    <a:pt x="90" y="191"/>
                  </a:cubicBezTo>
                  <a:cubicBezTo>
                    <a:pt x="90" y="192"/>
                    <a:pt x="91" y="194"/>
                    <a:pt x="92" y="194"/>
                  </a:cubicBezTo>
                  <a:cubicBezTo>
                    <a:pt x="93" y="192"/>
                    <a:pt x="97" y="191"/>
                    <a:pt x="98" y="191"/>
                  </a:cubicBezTo>
                  <a:cubicBezTo>
                    <a:pt x="99" y="191"/>
                    <a:pt x="100" y="190"/>
                    <a:pt x="100" y="190"/>
                  </a:cubicBezTo>
                  <a:cubicBezTo>
                    <a:pt x="101" y="190"/>
                    <a:pt x="102" y="189"/>
                    <a:pt x="103" y="190"/>
                  </a:cubicBezTo>
                  <a:cubicBezTo>
                    <a:pt x="103" y="190"/>
                    <a:pt x="103" y="191"/>
                    <a:pt x="103" y="191"/>
                  </a:cubicBezTo>
                  <a:cubicBezTo>
                    <a:pt x="103" y="191"/>
                    <a:pt x="104" y="191"/>
                    <a:pt x="104" y="192"/>
                  </a:cubicBezTo>
                  <a:cubicBezTo>
                    <a:pt x="104" y="192"/>
                    <a:pt x="104" y="192"/>
                    <a:pt x="104" y="193"/>
                  </a:cubicBezTo>
                  <a:cubicBezTo>
                    <a:pt x="105" y="194"/>
                    <a:pt x="106" y="195"/>
                    <a:pt x="107" y="196"/>
                  </a:cubicBezTo>
                  <a:cubicBezTo>
                    <a:pt x="108" y="197"/>
                    <a:pt x="108" y="198"/>
                    <a:pt x="108" y="199"/>
                  </a:cubicBezTo>
                  <a:cubicBezTo>
                    <a:pt x="109" y="200"/>
                    <a:pt x="110" y="202"/>
                    <a:pt x="112" y="203"/>
                  </a:cubicBezTo>
                  <a:cubicBezTo>
                    <a:pt x="113" y="204"/>
                    <a:pt x="115" y="206"/>
                    <a:pt x="117" y="207"/>
                  </a:cubicBezTo>
                  <a:cubicBezTo>
                    <a:pt x="119" y="209"/>
                    <a:pt x="121" y="210"/>
                    <a:pt x="122" y="211"/>
                  </a:cubicBezTo>
                  <a:cubicBezTo>
                    <a:pt x="123" y="211"/>
                    <a:pt x="124" y="212"/>
                    <a:pt x="125" y="213"/>
                  </a:cubicBezTo>
                  <a:cubicBezTo>
                    <a:pt x="125" y="215"/>
                    <a:pt x="130" y="214"/>
                    <a:pt x="131" y="214"/>
                  </a:cubicBezTo>
                  <a:cubicBezTo>
                    <a:pt x="132" y="214"/>
                    <a:pt x="133" y="216"/>
                    <a:pt x="134" y="217"/>
                  </a:cubicBezTo>
                  <a:cubicBezTo>
                    <a:pt x="135" y="218"/>
                    <a:pt x="135" y="219"/>
                    <a:pt x="135" y="220"/>
                  </a:cubicBezTo>
                  <a:cubicBezTo>
                    <a:pt x="136" y="221"/>
                    <a:pt x="137" y="223"/>
                    <a:pt x="138" y="224"/>
                  </a:cubicBezTo>
                  <a:cubicBezTo>
                    <a:pt x="139" y="225"/>
                    <a:pt x="139" y="224"/>
                    <a:pt x="140" y="223"/>
                  </a:cubicBezTo>
                  <a:cubicBezTo>
                    <a:pt x="140" y="223"/>
                    <a:pt x="140" y="222"/>
                    <a:pt x="140" y="222"/>
                  </a:cubicBezTo>
                  <a:cubicBezTo>
                    <a:pt x="141" y="222"/>
                    <a:pt x="141" y="221"/>
                    <a:pt x="141" y="221"/>
                  </a:cubicBezTo>
                  <a:cubicBezTo>
                    <a:pt x="143" y="219"/>
                    <a:pt x="143" y="214"/>
                    <a:pt x="143" y="211"/>
                  </a:cubicBezTo>
                  <a:cubicBezTo>
                    <a:pt x="143" y="210"/>
                    <a:pt x="143" y="209"/>
                    <a:pt x="143" y="209"/>
                  </a:cubicBezTo>
                  <a:cubicBezTo>
                    <a:pt x="143" y="208"/>
                    <a:pt x="142" y="207"/>
                    <a:pt x="142" y="207"/>
                  </a:cubicBezTo>
                  <a:cubicBezTo>
                    <a:pt x="142" y="206"/>
                    <a:pt x="142" y="206"/>
                    <a:pt x="141" y="206"/>
                  </a:cubicBezTo>
                  <a:cubicBezTo>
                    <a:pt x="141" y="206"/>
                    <a:pt x="141" y="204"/>
                    <a:pt x="140" y="204"/>
                  </a:cubicBezTo>
                  <a:cubicBezTo>
                    <a:pt x="140" y="202"/>
                    <a:pt x="140" y="201"/>
                    <a:pt x="140" y="200"/>
                  </a:cubicBezTo>
                  <a:cubicBezTo>
                    <a:pt x="140" y="198"/>
                    <a:pt x="139" y="198"/>
                    <a:pt x="139" y="197"/>
                  </a:cubicBezTo>
                  <a:cubicBezTo>
                    <a:pt x="139" y="196"/>
                    <a:pt x="140" y="195"/>
                    <a:pt x="140" y="195"/>
                  </a:cubicBezTo>
                  <a:cubicBezTo>
                    <a:pt x="141" y="193"/>
                    <a:pt x="142" y="192"/>
                    <a:pt x="143" y="190"/>
                  </a:cubicBezTo>
                  <a:cubicBezTo>
                    <a:pt x="143" y="190"/>
                    <a:pt x="143" y="189"/>
                    <a:pt x="143" y="189"/>
                  </a:cubicBezTo>
                  <a:cubicBezTo>
                    <a:pt x="143" y="188"/>
                    <a:pt x="143" y="188"/>
                    <a:pt x="143" y="188"/>
                  </a:cubicBezTo>
                  <a:cubicBezTo>
                    <a:pt x="144" y="187"/>
                    <a:pt x="144" y="185"/>
                    <a:pt x="144" y="184"/>
                  </a:cubicBezTo>
                  <a:cubicBezTo>
                    <a:pt x="145" y="183"/>
                    <a:pt x="147" y="183"/>
                    <a:pt x="147" y="182"/>
                  </a:cubicBezTo>
                  <a:cubicBezTo>
                    <a:pt x="148" y="181"/>
                    <a:pt x="147" y="181"/>
                    <a:pt x="147" y="180"/>
                  </a:cubicBezTo>
                  <a:cubicBezTo>
                    <a:pt x="148" y="179"/>
                    <a:pt x="148" y="178"/>
                    <a:pt x="148" y="177"/>
                  </a:cubicBezTo>
                  <a:cubicBezTo>
                    <a:pt x="149" y="176"/>
                    <a:pt x="149" y="175"/>
                    <a:pt x="149" y="173"/>
                  </a:cubicBezTo>
                  <a:cubicBezTo>
                    <a:pt x="149" y="172"/>
                    <a:pt x="148" y="171"/>
                    <a:pt x="148" y="170"/>
                  </a:cubicBezTo>
                  <a:cubicBezTo>
                    <a:pt x="148" y="169"/>
                    <a:pt x="149" y="168"/>
                    <a:pt x="150" y="167"/>
                  </a:cubicBezTo>
                  <a:cubicBezTo>
                    <a:pt x="152" y="166"/>
                    <a:pt x="154" y="164"/>
                    <a:pt x="155" y="163"/>
                  </a:cubicBezTo>
                  <a:cubicBezTo>
                    <a:pt x="155" y="162"/>
                    <a:pt x="155" y="162"/>
                    <a:pt x="156" y="162"/>
                  </a:cubicBezTo>
                  <a:cubicBezTo>
                    <a:pt x="156" y="161"/>
                    <a:pt x="157" y="161"/>
                    <a:pt x="157" y="161"/>
                  </a:cubicBezTo>
                  <a:cubicBezTo>
                    <a:pt x="159" y="160"/>
                    <a:pt x="161" y="158"/>
                    <a:pt x="163" y="158"/>
                  </a:cubicBezTo>
                  <a:cubicBezTo>
                    <a:pt x="165" y="158"/>
                    <a:pt x="166" y="159"/>
                    <a:pt x="167" y="161"/>
                  </a:cubicBezTo>
                  <a:cubicBezTo>
                    <a:pt x="167" y="162"/>
                    <a:pt x="167" y="163"/>
                    <a:pt x="168" y="164"/>
                  </a:cubicBezTo>
                  <a:cubicBezTo>
                    <a:pt x="168" y="164"/>
                    <a:pt x="169" y="165"/>
                    <a:pt x="170" y="165"/>
                  </a:cubicBezTo>
                  <a:cubicBezTo>
                    <a:pt x="170" y="164"/>
                    <a:pt x="171" y="165"/>
                    <a:pt x="171" y="164"/>
                  </a:cubicBezTo>
                  <a:cubicBezTo>
                    <a:pt x="172" y="164"/>
                    <a:pt x="172" y="163"/>
                    <a:pt x="172" y="163"/>
                  </a:cubicBezTo>
                  <a:cubicBezTo>
                    <a:pt x="174" y="161"/>
                    <a:pt x="173" y="160"/>
                    <a:pt x="172" y="158"/>
                  </a:cubicBezTo>
                  <a:cubicBezTo>
                    <a:pt x="172" y="157"/>
                    <a:pt x="172" y="156"/>
                    <a:pt x="171" y="155"/>
                  </a:cubicBezTo>
                  <a:cubicBezTo>
                    <a:pt x="170" y="154"/>
                    <a:pt x="169" y="152"/>
                    <a:pt x="168" y="151"/>
                  </a:cubicBezTo>
                  <a:cubicBezTo>
                    <a:pt x="167" y="150"/>
                    <a:pt x="166" y="150"/>
                    <a:pt x="166" y="148"/>
                  </a:cubicBezTo>
                  <a:cubicBezTo>
                    <a:pt x="166" y="147"/>
                    <a:pt x="165" y="145"/>
                    <a:pt x="166" y="144"/>
                  </a:cubicBezTo>
                  <a:cubicBezTo>
                    <a:pt x="166" y="144"/>
                    <a:pt x="166" y="144"/>
                    <a:pt x="167" y="143"/>
                  </a:cubicBezTo>
                  <a:cubicBezTo>
                    <a:pt x="167" y="143"/>
                    <a:pt x="166" y="142"/>
                    <a:pt x="166" y="142"/>
                  </a:cubicBezTo>
                  <a:cubicBezTo>
                    <a:pt x="167" y="141"/>
                    <a:pt x="167" y="141"/>
                    <a:pt x="168" y="141"/>
                  </a:cubicBezTo>
                  <a:cubicBezTo>
                    <a:pt x="170" y="140"/>
                    <a:pt x="172" y="143"/>
                    <a:pt x="173" y="144"/>
                  </a:cubicBezTo>
                  <a:cubicBezTo>
                    <a:pt x="174" y="145"/>
                    <a:pt x="175" y="145"/>
                    <a:pt x="176" y="145"/>
                  </a:cubicBezTo>
                  <a:cubicBezTo>
                    <a:pt x="177" y="144"/>
                    <a:pt x="178" y="144"/>
                    <a:pt x="178" y="144"/>
                  </a:cubicBezTo>
                  <a:cubicBezTo>
                    <a:pt x="179" y="144"/>
                    <a:pt x="180" y="144"/>
                    <a:pt x="180" y="143"/>
                  </a:cubicBezTo>
                  <a:cubicBezTo>
                    <a:pt x="181" y="143"/>
                    <a:pt x="181" y="142"/>
                    <a:pt x="181" y="141"/>
                  </a:cubicBezTo>
                  <a:cubicBezTo>
                    <a:pt x="181" y="140"/>
                    <a:pt x="182" y="140"/>
                    <a:pt x="183" y="139"/>
                  </a:cubicBezTo>
                  <a:cubicBezTo>
                    <a:pt x="184" y="139"/>
                    <a:pt x="184" y="138"/>
                    <a:pt x="184" y="138"/>
                  </a:cubicBezTo>
                  <a:cubicBezTo>
                    <a:pt x="185" y="137"/>
                    <a:pt x="187" y="135"/>
                    <a:pt x="188" y="136"/>
                  </a:cubicBezTo>
                  <a:cubicBezTo>
                    <a:pt x="188" y="136"/>
                    <a:pt x="188" y="138"/>
                    <a:pt x="189" y="139"/>
                  </a:cubicBezTo>
                  <a:cubicBezTo>
                    <a:pt x="190" y="140"/>
                    <a:pt x="191" y="141"/>
                    <a:pt x="191" y="143"/>
                  </a:cubicBezTo>
                  <a:cubicBezTo>
                    <a:pt x="192" y="143"/>
                    <a:pt x="192" y="144"/>
                    <a:pt x="193" y="143"/>
                  </a:cubicBezTo>
                  <a:cubicBezTo>
                    <a:pt x="194" y="143"/>
                    <a:pt x="193" y="143"/>
                    <a:pt x="194" y="142"/>
                  </a:cubicBezTo>
                  <a:cubicBezTo>
                    <a:pt x="194" y="141"/>
                    <a:pt x="195" y="141"/>
                    <a:pt x="196" y="140"/>
                  </a:cubicBezTo>
                  <a:cubicBezTo>
                    <a:pt x="196" y="139"/>
                    <a:pt x="196" y="138"/>
                    <a:pt x="196" y="137"/>
                  </a:cubicBezTo>
                  <a:cubicBezTo>
                    <a:pt x="196" y="135"/>
                    <a:pt x="197" y="134"/>
                    <a:pt x="197" y="133"/>
                  </a:cubicBezTo>
                  <a:cubicBezTo>
                    <a:pt x="197" y="132"/>
                    <a:pt x="196" y="132"/>
                    <a:pt x="196" y="131"/>
                  </a:cubicBezTo>
                  <a:cubicBezTo>
                    <a:pt x="196" y="131"/>
                    <a:pt x="196" y="130"/>
                    <a:pt x="196" y="130"/>
                  </a:cubicBezTo>
                  <a:cubicBezTo>
                    <a:pt x="196" y="128"/>
                    <a:pt x="195" y="127"/>
                    <a:pt x="194" y="125"/>
                  </a:cubicBezTo>
                  <a:cubicBezTo>
                    <a:pt x="192" y="122"/>
                    <a:pt x="190" y="120"/>
                    <a:pt x="189" y="117"/>
                  </a:cubicBezTo>
                  <a:cubicBezTo>
                    <a:pt x="188" y="116"/>
                    <a:pt x="188" y="115"/>
                    <a:pt x="187" y="114"/>
                  </a:cubicBezTo>
                  <a:cubicBezTo>
                    <a:pt x="186" y="112"/>
                    <a:pt x="186" y="113"/>
                    <a:pt x="184" y="112"/>
                  </a:cubicBezTo>
                  <a:cubicBezTo>
                    <a:pt x="183" y="112"/>
                    <a:pt x="182" y="111"/>
                    <a:pt x="182" y="110"/>
                  </a:cubicBezTo>
                  <a:cubicBezTo>
                    <a:pt x="181" y="109"/>
                    <a:pt x="182" y="106"/>
                    <a:pt x="183" y="105"/>
                  </a:cubicBezTo>
                  <a:cubicBezTo>
                    <a:pt x="184" y="106"/>
                    <a:pt x="185" y="107"/>
                    <a:pt x="186" y="107"/>
                  </a:cubicBezTo>
                  <a:cubicBezTo>
                    <a:pt x="188" y="109"/>
                    <a:pt x="192" y="109"/>
                    <a:pt x="195" y="109"/>
                  </a:cubicBezTo>
                  <a:cubicBezTo>
                    <a:pt x="197" y="109"/>
                    <a:pt x="200" y="109"/>
                    <a:pt x="201" y="108"/>
                  </a:cubicBezTo>
                  <a:cubicBezTo>
                    <a:pt x="202" y="107"/>
                    <a:pt x="202" y="107"/>
                    <a:pt x="203" y="106"/>
                  </a:cubicBezTo>
                  <a:cubicBezTo>
                    <a:pt x="204" y="105"/>
                    <a:pt x="204" y="105"/>
                    <a:pt x="204" y="104"/>
                  </a:cubicBezTo>
                  <a:cubicBezTo>
                    <a:pt x="204" y="104"/>
                    <a:pt x="204" y="103"/>
                    <a:pt x="204" y="102"/>
                  </a:cubicBezTo>
                  <a:cubicBezTo>
                    <a:pt x="204" y="102"/>
                    <a:pt x="204" y="100"/>
                    <a:pt x="204" y="100"/>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29" name="Freeform 28">
              <a:extLst>
                <a:ext uri="{FF2B5EF4-FFF2-40B4-BE49-F238E27FC236}">
                  <a16:creationId xmlns:a16="http://schemas.microsoft.com/office/drawing/2014/main" id="{5EA20E06-DA74-D4EE-ADC5-8D667231586E}"/>
                </a:ext>
              </a:extLst>
            </p:cNvPr>
            <p:cNvSpPr>
              <a:spLocks/>
            </p:cNvSpPr>
            <p:nvPr/>
          </p:nvSpPr>
          <p:spPr bwMode="auto">
            <a:xfrm>
              <a:off x="6652383" y="5001950"/>
              <a:ext cx="178759" cy="160580"/>
            </a:xfrm>
            <a:custGeom>
              <a:avLst/>
              <a:gdLst/>
              <a:ahLst/>
              <a:cxnLst>
                <a:cxn ang="0">
                  <a:pos x="145" y="47"/>
                </a:cxn>
                <a:cxn ang="0">
                  <a:pos x="135" y="45"/>
                </a:cxn>
                <a:cxn ang="0">
                  <a:pos x="132" y="40"/>
                </a:cxn>
                <a:cxn ang="0">
                  <a:pos x="121" y="36"/>
                </a:cxn>
                <a:cxn ang="0">
                  <a:pos x="116" y="31"/>
                </a:cxn>
                <a:cxn ang="0">
                  <a:pos x="110" y="28"/>
                </a:cxn>
                <a:cxn ang="0">
                  <a:pos x="105" y="20"/>
                </a:cxn>
                <a:cxn ang="0">
                  <a:pos x="94" y="10"/>
                </a:cxn>
                <a:cxn ang="0">
                  <a:pos x="88" y="3"/>
                </a:cxn>
                <a:cxn ang="0">
                  <a:pos x="84" y="5"/>
                </a:cxn>
                <a:cxn ang="0">
                  <a:pos x="74" y="2"/>
                </a:cxn>
                <a:cxn ang="0">
                  <a:pos x="74" y="8"/>
                </a:cxn>
                <a:cxn ang="0">
                  <a:pos x="80" y="18"/>
                </a:cxn>
                <a:cxn ang="0">
                  <a:pos x="78" y="25"/>
                </a:cxn>
                <a:cxn ang="0">
                  <a:pos x="71" y="18"/>
                </a:cxn>
                <a:cxn ang="0">
                  <a:pos x="63" y="23"/>
                </a:cxn>
                <a:cxn ang="0">
                  <a:pos x="57" y="33"/>
                </a:cxn>
                <a:cxn ang="0">
                  <a:pos x="55" y="42"/>
                </a:cxn>
                <a:cxn ang="0">
                  <a:pos x="51" y="49"/>
                </a:cxn>
                <a:cxn ang="0">
                  <a:pos x="47" y="57"/>
                </a:cxn>
                <a:cxn ang="0">
                  <a:pos x="49" y="66"/>
                </a:cxn>
                <a:cxn ang="0">
                  <a:pos x="51" y="71"/>
                </a:cxn>
                <a:cxn ang="0">
                  <a:pos x="48" y="83"/>
                </a:cxn>
                <a:cxn ang="0">
                  <a:pos x="42" y="77"/>
                </a:cxn>
                <a:cxn ang="0">
                  <a:pos x="30" y="71"/>
                </a:cxn>
                <a:cxn ang="0">
                  <a:pos x="16" y="59"/>
                </a:cxn>
                <a:cxn ang="0">
                  <a:pos x="12" y="52"/>
                </a:cxn>
                <a:cxn ang="0">
                  <a:pos x="8" y="50"/>
                </a:cxn>
                <a:cxn ang="0">
                  <a:pos x="0" y="54"/>
                </a:cxn>
                <a:cxn ang="0">
                  <a:pos x="5" y="59"/>
                </a:cxn>
                <a:cxn ang="0">
                  <a:pos x="12" y="62"/>
                </a:cxn>
                <a:cxn ang="0">
                  <a:pos x="17" y="66"/>
                </a:cxn>
                <a:cxn ang="0">
                  <a:pos x="26" y="75"/>
                </a:cxn>
                <a:cxn ang="0">
                  <a:pos x="34" y="82"/>
                </a:cxn>
                <a:cxn ang="0">
                  <a:pos x="53" y="94"/>
                </a:cxn>
                <a:cxn ang="0">
                  <a:pos x="62" y="104"/>
                </a:cxn>
                <a:cxn ang="0">
                  <a:pos x="68" y="106"/>
                </a:cxn>
                <a:cxn ang="0">
                  <a:pos x="76" y="116"/>
                </a:cxn>
                <a:cxn ang="0">
                  <a:pos x="82" y="131"/>
                </a:cxn>
                <a:cxn ang="0">
                  <a:pos x="91" y="133"/>
                </a:cxn>
                <a:cxn ang="0">
                  <a:pos x="90" y="111"/>
                </a:cxn>
                <a:cxn ang="0">
                  <a:pos x="95" y="98"/>
                </a:cxn>
                <a:cxn ang="0">
                  <a:pos x="101" y="88"/>
                </a:cxn>
                <a:cxn ang="0">
                  <a:pos x="109" y="76"/>
                </a:cxn>
                <a:cxn ang="0">
                  <a:pos x="113" y="81"/>
                </a:cxn>
                <a:cxn ang="0">
                  <a:pos x="126" y="88"/>
                </a:cxn>
                <a:cxn ang="0">
                  <a:pos x="132" y="81"/>
                </a:cxn>
                <a:cxn ang="0">
                  <a:pos x="132" y="70"/>
                </a:cxn>
                <a:cxn ang="0">
                  <a:pos x="133" y="64"/>
                </a:cxn>
                <a:cxn ang="0">
                  <a:pos x="142" y="62"/>
                </a:cxn>
                <a:cxn ang="0">
                  <a:pos x="148" y="59"/>
                </a:cxn>
              </a:cxnLst>
              <a:rect l="0" t="0" r="r" b="b"/>
              <a:pathLst>
                <a:path w="150" h="135">
                  <a:moveTo>
                    <a:pt x="147" y="51"/>
                  </a:moveTo>
                  <a:cubicBezTo>
                    <a:pt x="146" y="51"/>
                    <a:pt x="146" y="50"/>
                    <a:pt x="146" y="49"/>
                  </a:cubicBezTo>
                  <a:cubicBezTo>
                    <a:pt x="145" y="49"/>
                    <a:pt x="146" y="47"/>
                    <a:pt x="145" y="47"/>
                  </a:cubicBezTo>
                  <a:cubicBezTo>
                    <a:pt x="144" y="46"/>
                    <a:pt x="142" y="47"/>
                    <a:pt x="141" y="47"/>
                  </a:cubicBezTo>
                  <a:cubicBezTo>
                    <a:pt x="140" y="47"/>
                    <a:pt x="136" y="48"/>
                    <a:pt x="136" y="47"/>
                  </a:cubicBezTo>
                  <a:cubicBezTo>
                    <a:pt x="135" y="46"/>
                    <a:pt x="135" y="46"/>
                    <a:pt x="135" y="45"/>
                  </a:cubicBezTo>
                  <a:cubicBezTo>
                    <a:pt x="135" y="44"/>
                    <a:pt x="135" y="44"/>
                    <a:pt x="135" y="43"/>
                  </a:cubicBezTo>
                  <a:cubicBezTo>
                    <a:pt x="134" y="43"/>
                    <a:pt x="134" y="42"/>
                    <a:pt x="133" y="42"/>
                  </a:cubicBezTo>
                  <a:cubicBezTo>
                    <a:pt x="133" y="41"/>
                    <a:pt x="132" y="41"/>
                    <a:pt x="132" y="40"/>
                  </a:cubicBezTo>
                  <a:cubicBezTo>
                    <a:pt x="130" y="40"/>
                    <a:pt x="130" y="39"/>
                    <a:pt x="130" y="38"/>
                  </a:cubicBezTo>
                  <a:cubicBezTo>
                    <a:pt x="129" y="36"/>
                    <a:pt x="128" y="36"/>
                    <a:pt x="127" y="36"/>
                  </a:cubicBezTo>
                  <a:cubicBezTo>
                    <a:pt x="125" y="36"/>
                    <a:pt x="123" y="37"/>
                    <a:pt x="121" y="36"/>
                  </a:cubicBezTo>
                  <a:cubicBezTo>
                    <a:pt x="120" y="36"/>
                    <a:pt x="119" y="35"/>
                    <a:pt x="118" y="34"/>
                  </a:cubicBezTo>
                  <a:cubicBezTo>
                    <a:pt x="117" y="34"/>
                    <a:pt x="117" y="33"/>
                    <a:pt x="116" y="33"/>
                  </a:cubicBezTo>
                  <a:cubicBezTo>
                    <a:pt x="116" y="32"/>
                    <a:pt x="116" y="32"/>
                    <a:pt x="116" y="31"/>
                  </a:cubicBezTo>
                  <a:cubicBezTo>
                    <a:pt x="115" y="31"/>
                    <a:pt x="115" y="31"/>
                    <a:pt x="114" y="31"/>
                  </a:cubicBezTo>
                  <a:cubicBezTo>
                    <a:pt x="113" y="31"/>
                    <a:pt x="113" y="30"/>
                    <a:pt x="112" y="30"/>
                  </a:cubicBezTo>
                  <a:cubicBezTo>
                    <a:pt x="112" y="29"/>
                    <a:pt x="111" y="29"/>
                    <a:pt x="110" y="28"/>
                  </a:cubicBezTo>
                  <a:cubicBezTo>
                    <a:pt x="108" y="27"/>
                    <a:pt x="106" y="25"/>
                    <a:pt x="106" y="23"/>
                  </a:cubicBezTo>
                  <a:cubicBezTo>
                    <a:pt x="108" y="23"/>
                    <a:pt x="108" y="23"/>
                    <a:pt x="108" y="23"/>
                  </a:cubicBezTo>
                  <a:cubicBezTo>
                    <a:pt x="107" y="22"/>
                    <a:pt x="106" y="21"/>
                    <a:pt x="105" y="20"/>
                  </a:cubicBezTo>
                  <a:cubicBezTo>
                    <a:pt x="103" y="18"/>
                    <a:pt x="101" y="17"/>
                    <a:pt x="100" y="14"/>
                  </a:cubicBezTo>
                  <a:cubicBezTo>
                    <a:pt x="99" y="13"/>
                    <a:pt x="99" y="12"/>
                    <a:pt x="98" y="12"/>
                  </a:cubicBezTo>
                  <a:cubicBezTo>
                    <a:pt x="96" y="11"/>
                    <a:pt x="95" y="11"/>
                    <a:pt x="94" y="10"/>
                  </a:cubicBezTo>
                  <a:cubicBezTo>
                    <a:pt x="93" y="9"/>
                    <a:pt x="93" y="9"/>
                    <a:pt x="92" y="8"/>
                  </a:cubicBezTo>
                  <a:cubicBezTo>
                    <a:pt x="90" y="8"/>
                    <a:pt x="90" y="7"/>
                    <a:pt x="90" y="6"/>
                  </a:cubicBezTo>
                  <a:cubicBezTo>
                    <a:pt x="89" y="5"/>
                    <a:pt x="88" y="4"/>
                    <a:pt x="88" y="3"/>
                  </a:cubicBezTo>
                  <a:cubicBezTo>
                    <a:pt x="88" y="3"/>
                    <a:pt x="88" y="3"/>
                    <a:pt x="88" y="3"/>
                  </a:cubicBezTo>
                  <a:cubicBezTo>
                    <a:pt x="88" y="4"/>
                    <a:pt x="87" y="4"/>
                    <a:pt x="86" y="4"/>
                  </a:cubicBezTo>
                  <a:cubicBezTo>
                    <a:pt x="86" y="4"/>
                    <a:pt x="85" y="4"/>
                    <a:pt x="84" y="5"/>
                  </a:cubicBezTo>
                  <a:cubicBezTo>
                    <a:pt x="83" y="5"/>
                    <a:pt x="82" y="5"/>
                    <a:pt x="81" y="4"/>
                  </a:cubicBezTo>
                  <a:cubicBezTo>
                    <a:pt x="80" y="3"/>
                    <a:pt x="78" y="0"/>
                    <a:pt x="76" y="1"/>
                  </a:cubicBezTo>
                  <a:cubicBezTo>
                    <a:pt x="75" y="1"/>
                    <a:pt x="75" y="1"/>
                    <a:pt x="74" y="2"/>
                  </a:cubicBezTo>
                  <a:cubicBezTo>
                    <a:pt x="74" y="2"/>
                    <a:pt x="75" y="3"/>
                    <a:pt x="75" y="3"/>
                  </a:cubicBezTo>
                  <a:cubicBezTo>
                    <a:pt x="74" y="4"/>
                    <a:pt x="74" y="4"/>
                    <a:pt x="74" y="4"/>
                  </a:cubicBezTo>
                  <a:cubicBezTo>
                    <a:pt x="73" y="5"/>
                    <a:pt x="74" y="7"/>
                    <a:pt x="74" y="8"/>
                  </a:cubicBezTo>
                  <a:cubicBezTo>
                    <a:pt x="74" y="10"/>
                    <a:pt x="75" y="10"/>
                    <a:pt x="76" y="11"/>
                  </a:cubicBezTo>
                  <a:cubicBezTo>
                    <a:pt x="77" y="12"/>
                    <a:pt x="78" y="14"/>
                    <a:pt x="79" y="15"/>
                  </a:cubicBezTo>
                  <a:cubicBezTo>
                    <a:pt x="80" y="16"/>
                    <a:pt x="80" y="17"/>
                    <a:pt x="80" y="18"/>
                  </a:cubicBezTo>
                  <a:cubicBezTo>
                    <a:pt x="81" y="20"/>
                    <a:pt x="82" y="21"/>
                    <a:pt x="80" y="23"/>
                  </a:cubicBezTo>
                  <a:cubicBezTo>
                    <a:pt x="80" y="23"/>
                    <a:pt x="80" y="24"/>
                    <a:pt x="79" y="24"/>
                  </a:cubicBezTo>
                  <a:cubicBezTo>
                    <a:pt x="79" y="25"/>
                    <a:pt x="78" y="24"/>
                    <a:pt x="78" y="25"/>
                  </a:cubicBezTo>
                  <a:cubicBezTo>
                    <a:pt x="77" y="25"/>
                    <a:pt x="76" y="24"/>
                    <a:pt x="76" y="24"/>
                  </a:cubicBezTo>
                  <a:cubicBezTo>
                    <a:pt x="75" y="23"/>
                    <a:pt x="75" y="22"/>
                    <a:pt x="75" y="21"/>
                  </a:cubicBezTo>
                  <a:cubicBezTo>
                    <a:pt x="74" y="19"/>
                    <a:pt x="73" y="18"/>
                    <a:pt x="71" y="18"/>
                  </a:cubicBezTo>
                  <a:cubicBezTo>
                    <a:pt x="69" y="18"/>
                    <a:pt x="67" y="20"/>
                    <a:pt x="65" y="21"/>
                  </a:cubicBezTo>
                  <a:cubicBezTo>
                    <a:pt x="65" y="21"/>
                    <a:pt x="64" y="21"/>
                    <a:pt x="64" y="22"/>
                  </a:cubicBezTo>
                  <a:cubicBezTo>
                    <a:pt x="63" y="22"/>
                    <a:pt x="63" y="22"/>
                    <a:pt x="63" y="23"/>
                  </a:cubicBezTo>
                  <a:cubicBezTo>
                    <a:pt x="62" y="24"/>
                    <a:pt x="60" y="26"/>
                    <a:pt x="58" y="27"/>
                  </a:cubicBezTo>
                  <a:cubicBezTo>
                    <a:pt x="57" y="28"/>
                    <a:pt x="56" y="29"/>
                    <a:pt x="56" y="30"/>
                  </a:cubicBezTo>
                  <a:cubicBezTo>
                    <a:pt x="56" y="31"/>
                    <a:pt x="57" y="32"/>
                    <a:pt x="57" y="33"/>
                  </a:cubicBezTo>
                  <a:cubicBezTo>
                    <a:pt x="57" y="35"/>
                    <a:pt x="57" y="36"/>
                    <a:pt x="56" y="37"/>
                  </a:cubicBezTo>
                  <a:cubicBezTo>
                    <a:pt x="56" y="38"/>
                    <a:pt x="56" y="39"/>
                    <a:pt x="55" y="40"/>
                  </a:cubicBezTo>
                  <a:cubicBezTo>
                    <a:pt x="55" y="41"/>
                    <a:pt x="56" y="41"/>
                    <a:pt x="55" y="42"/>
                  </a:cubicBezTo>
                  <a:cubicBezTo>
                    <a:pt x="55" y="43"/>
                    <a:pt x="53" y="43"/>
                    <a:pt x="52" y="44"/>
                  </a:cubicBezTo>
                  <a:cubicBezTo>
                    <a:pt x="52" y="45"/>
                    <a:pt x="52" y="47"/>
                    <a:pt x="51" y="48"/>
                  </a:cubicBezTo>
                  <a:cubicBezTo>
                    <a:pt x="51" y="48"/>
                    <a:pt x="51" y="48"/>
                    <a:pt x="51" y="49"/>
                  </a:cubicBezTo>
                  <a:cubicBezTo>
                    <a:pt x="51" y="49"/>
                    <a:pt x="51" y="50"/>
                    <a:pt x="51" y="50"/>
                  </a:cubicBezTo>
                  <a:cubicBezTo>
                    <a:pt x="50" y="52"/>
                    <a:pt x="49" y="53"/>
                    <a:pt x="48" y="55"/>
                  </a:cubicBezTo>
                  <a:cubicBezTo>
                    <a:pt x="48" y="55"/>
                    <a:pt x="47" y="56"/>
                    <a:pt x="47" y="57"/>
                  </a:cubicBezTo>
                  <a:cubicBezTo>
                    <a:pt x="47" y="58"/>
                    <a:pt x="48" y="58"/>
                    <a:pt x="48" y="60"/>
                  </a:cubicBezTo>
                  <a:cubicBezTo>
                    <a:pt x="48" y="61"/>
                    <a:pt x="48" y="62"/>
                    <a:pt x="48" y="64"/>
                  </a:cubicBezTo>
                  <a:cubicBezTo>
                    <a:pt x="49" y="64"/>
                    <a:pt x="49" y="66"/>
                    <a:pt x="49" y="66"/>
                  </a:cubicBezTo>
                  <a:cubicBezTo>
                    <a:pt x="50" y="66"/>
                    <a:pt x="50" y="66"/>
                    <a:pt x="50" y="67"/>
                  </a:cubicBezTo>
                  <a:cubicBezTo>
                    <a:pt x="50" y="67"/>
                    <a:pt x="51" y="68"/>
                    <a:pt x="51" y="69"/>
                  </a:cubicBezTo>
                  <a:cubicBezTo>
                    <a:pt x="51" y="69"/>
                    <a:pt x="51" y="70"/>
                    <a:pt x="51" y="71"/>
                  </a:cubicBezTo>
                  <a:cubicBezTo>
                    <a:pt x="51" y="74"/>
                    <a:pt x="51" y="79"/>
                    <a:pt x="49" y="81"/>
                  </a:cubicBezTo>
                  <a:cubicBezTo>
                    <a:pt x="49" y="81"/>
                    <a:pt x="49" y="82"/>
                    <a:pt x="48" y="82"/>
                  </a:cubicBezTo>
                  <a:cubicBezTo>
                    <a:pt x="48" y="82"/>
                    <a:pt x="48" y="83"/>
                    <a:pt x="48" y="83"/>
                  </a:cubicBezTo>
                  <a:cubicBezTo>
                    <a:pt x="47" y="84"/>
                    <a:pt x="47" y="85"/>
                    <a:pt x="46" y="84"/>
                  </a:cubicBezTo>
                  <a:cubicBezTo>
                    <a:pt x="45" y="83"/>
                    <a:pt x="44" y="81"/>
                    <a:pt x="43" y="80"/>
                  </a:cubicBezTo>
                  <a:cubicBezTo>
                    <a:pt x="43" y="79"/>
                    <a:pt x="43" y="78"/>
                    <a:pt x="42" y="77"/>
                  </a:cubicBezTo>
                  <a:cubicBezTo>
                    <a:pt x="41" y="76"/>
                    <a:pt x="40" y="74"/>
                    <a:pt x="39" y="74"/>
                  </a:cubicBezTo>
                  <a:cubicBezTo>
                    <a:pt x="38" y="74"/>
                    <a:pt x="33" y="75"/>
                    <a:pt x="33" y="73"/>
                  </a:cubicBezTo>
                  <a:cubicBezTo>
                    <a:pt x="32" y="72"/>
                    <a:pt x="31" y="71"/>
                    <a:pt x="30" y="71"/>
                  </a:cubicBezTo>
                  <a:cubicBezTo>
                    <a:pt x="29" y="70"/>
                    <a:pt x="27" y="69"/>
                    <a:pt x="25" y="67"/>
                  </a:cubicBezTo>
                  <a:cubicBezTo>
                    <a:pt x="23" y="66"/>
                    <a:pt x="21" y="64"/>
                    <a:pt x="20" y="63"/>
                  </a:cubicBezTo>
                  <a:cubicBezTo>
                    <a:pt x="18" y="62"/>
                    <a:pt x="17" y="60"/>
                    <a:pt x="16" y="59"/>
                  </a:cubicBezTo>
                  <a:cubicBezTo>
                    <a:pt x="16" y="58"/>
                    <a:pt x="16" y="57"/>
                    <a:pt x="15" y="56"/>
                  </a:cubicBezTo>
                  <a:cubicBezTo>
                    <a:pt x="14" y="55"/>
                    <a:pt x="13" y="54"/>
                    <a:pt x="12" y="53"/>
                  </a:cubicBezTo>
                  <a:cubicBezTo>
                    <a:pt x="12" y="52"/>
                    <a:pt x="12" y="52"/>
                    <a:pt x="12" y="52"/>
                  </a:cubicBezTo>
                  <a:cubicBezTo>
                    <a:pt x="12" y="51"/>
                    <a:pt x="11" y="51"/>
                    <a:pt x="11" y="51"/>
                  </a:cubicBezTo>
                  <a:cubicBezTo>
                    <a:pt x="11" y="51"/>
                    <a:pt x="11" y="50"/>
                    <a:pt x="11" y="50"/>
                  </a:cubicBezTo>
                  <a:cubicBezTo>
                    <a:pt x="10" y="49"/>
                    <a:pt x="9" y="50"/>
                    <a:pt x="8" y="50"/>
                  </a:cubicBezTo>
                  <a:cubicBezTo>
                    <a:pt x="8" y="50"/>
                    <a:pt x="7" y="51"/>
                    <a:pt x="6" y="51"/>
                  </a:cubicBezTo>
                  <a:cubicBezTo>
                    <a:pt x="5" y="51"/>
                    <a:pt x="1" y="52"/>
                    <a:pt x="0" y="54"/>
                  </a:cubicBezTo>
                  <a:cubicBezTo>
                    <a:pt x="0" y="54"/>
                    <a:pt x="0" y="54"/>
                    <a:pt x="0" y="54"/>
                  </a:cubicBezTo>
                  <a:cubicBezTo>
                    <a:pt x="0" y="55"/>
                    <a:pt x="0" y="56"/>
                    <a:pt x="0" y="57"/>
                  </a:cubicBezTo>
                  <a:cubicBezTo>
                    <a:pt x="1" y="57"/>
                    <a:pt x="2" y="57"/>
                    <a:pt x="3" y="58"/>
                  </a:cubicBezTo>
                  <a:cubicBezTo>
                    <a:pt x="4" y="58"/>
                    <a:pt x="5" y="58"/>
                    <a:pt x="5" y="59"/>
                  </a:cubicBezTo>
                  <a:cubicBezTo>
                    <a:pt x="5" y="59"/>
                    <a:pt x="6" y="59"/>
                    <a:pt x="6" y="59"/>
                  </a:cubicBezTo>
                  <a:cubicBezTo>
                    <a:pt x="7" y="59"/>
                    <a:pt x="9" y="60"/>
                    <a:pt x="10" y="61"/>
                  </a:cubicBezTo>
                  <a:cubicBezTo>
                    <a:pt x="11" y="62"/>
                    <a:pt x="12" y="62"/>
                    <a:pt x="12" y="62"/>
                  </a:cubicBezTo>
                  <a:cubicBezTo>
                    <a:pt x="13" y="62"/>
                    <a:pt x="13" y="63"/>
                    <a:pt x="14" y="63"/>
                  </a:cubicBezTo>
                  <a:cubicBezTo>
                    <a:pt x="14" y="64"/>
                    <a:pt x="15" y="64"/>
                    <a:pt x="15" y="65"/>
                  </a:cubicBezTo>
                  <a:cubicBezTo>
                    <a:pt x="16" y="65"/>
                    <a:pt x="17" y="65"/>
                    <a:pt x="17" y="66"/>
                  </a:cubicBezTo>
                  <a:cubicBezTo>
                    <a:pt x="19" y="67"/>
                    <a:pt x="20" y="69"/>
                    <a:pt x="22" y="71"/>
                  </a:cubicBezTo>
                  <a:cubicBezTo>
                    <a:pt x="23" y="71"/>
                    <a:pt x="24" y="72"/>
                    <a:pt x="24" y="73"/>
                  </a:cubicBezTo>
                  <a:cubicBezTo>
                    <a:pt x="25" y="73"/>
                    <a:pt x="25" y="74"/>
                    <a:pt x="26" y="75"/>
                  </a:cubicBezTo>
                  <a:cubicBezTo>
                    <a:pt x="27" y="76"/>
                    <a:pt x="29" y="77"/>
                    <a:pt x="30" y="78"/>
                  </a:cubicBezTo>
                  <a:cubicBezTo>
                    <a:pt x="31" y="79"/>
                    <a:pt x="32" y="80"/>
                    <a:pt x="33" y="81"/>
                  </a:cubicBezTo>
                  <a:cubicBezTo>
                    <a:pt x="34" y="81"/>
                    <a:pt x="34" y="82"/>
                    <a:pt x="34" y="82"/>
                  </a:cubicBezTo>
                  <a:cubicBezTo>
                    <a:pt x="35" y="83"/>
                    <a:pt x="35" y="83"/>
                    <a:pt x="36" y="83"/>
                  </a:cubicBezTo>
                  <a:cubicBezTo>
                    <a:pt x="40" y="85"/>
                    <a:pt x="43" y="88"/>
                    <a:pt x="47" y="90"/>
                  </a:cubicBezTo>
                  <a:cubicBezTo>
                    <a:pt x="49" y="91"/>
                    <a:pt x="51" y="93"/>
                    <a:pt x="53" y="94"/>
                  </a:cubicBezTo>
                  <a:cubicBezTo>
                    <a:pt x="55" y="95"/>
                    <a:pt x="57" y="97"/>
                    <a:pt x="58" y="99"/>
                  </a:cubicBezTo>
                  <a:cubicBezTo>
                    <a:pt x="59" y="100"/>
                    <a:pt x="59" y="102"/>
                    <a:pt x="60" y="102"/>
                  </a:cubicBezTo>
                  <a:cubicBezTo>
                    <a:pt x="61" y="103"/>
                    <a:pt x="62" y="103"/>
                    <a:pt x="62" y="104"/>
                  </a:cubicBezTo>
                  <a:cubicBezTo>
                    <a:pt x="63" y="104"/>
                    <a:pt x="64" y="105"/>
                    <a:pt x="65" y="105"/>
                  </a:cubicBezTo>
                  <a:cubicBezTo>
                    <a:pt x="67" y="105"/>
                    <a:pt x="66" y="105"/>
                    <a:pt x="67" y="106"/>
                  </a:cubicBezTo>
                  <a:cubicBezTo>
                    <a:pt x="68" y="106"/>
                    <a:pt x="68" y="106"/>
                    <a:pt x="68" y="106"/>
                  </a:cubicBezTo>
                  <a:cubicBezTo>
                    <a:pt x="68" y="106"/>
                    <a:pt x="69" y="107"/>
                    <a:pt x="69" y="107"/>
                  </a:cubicBezTo>
                  <a:cubicBezTo>
                    <a:pt x="71" y="109"/>
                    <a:pt x="72" y="113"/>
                    <a:pt x="74" y="115"/>
                  </a:cubicBezTo>
                  <a:cubicBezTo>
                    <a:pt x="75" y="116"/>
                    <a:pt x="75" y="116"/>
                    <a:pt x="76" y="116"/>
                  </a:cubicBezTo>
                  <a:cubicBezTo>
                    <a:pt x="77" y="117"/>
                    <a:pt x="77" y="118"/>
                    <a:pt x="78" y="119"/>
                  </a:cubicBezTo>
                  <a:cubicBezTo>
                    <a:pt x="79" y="121"/>
                    <a:pt x="79" y="124"/>
                    <a:pt x="80" y="126"/>
                  </a:cubicBezTo>
                  <a:cubicBezTo>
                    <a:pt x="81" y="128"/>
                    <a:pt x="81" y="129"/>
                    <a:pt x="82" y="131"/>
                  </a:cubicBezTo>
                  <a:cubicBezTo>
                    <a:pt x="83" y="132"/>
                    <a:pt x="85" y="132"/>
                    <a:pt x="86" y="133"/>
                  </a:cubicBezTo>
                  <a:cubicBezTo>
                    <a:pt x="87" y="133"/>
                    <a:pt x="88" y="135"/>
                    <a:pt x="90" y="135"/>
                  </a:cubicBezTo>
                  <a:cubicBezTo>
                    <a:pt x="91" y="134"/>
                    <a:pt x="90" y="134"/>
                    <a:pt x="91" y="133"/>
                  </a:cubicBezTo>
                  <a:cubicBezTo>
                    <a:pt x="91" y="132"/>
                    <a:pt x="91" y="132"/>
                    <a:pt x="91" y="131"/>
                  </a:cubicBezTo>
                  <a:cubicBezTo>
                    <a:pt x="93" y="129"/>
                    <a:pt x="96" y="127"/>
                    <a:pt x="95" y="124"/>
                  </a:cubicBezTo>
                  <a:cubicBezTo>
                    <a:pt x="95" y="120"/>
                    <a:pt x="92" y="115"/>
                    <a:pt x="90" y="111"/>
                  </a:cubicBezTo>
                  <a:cubicBezTo>
                    <a:pt x="88" y="110"/>
                    <a:pt x="86" y="108"/>
                    <a:pt x="86" y="105"/>
                  </a:cubicBezTo>
                  <a:cubicBezTo>
                    <a:pt x="87" y="103"/>
                    <a:pt x="91" y="103"/>
                    <a:pt x="93" y="102"/>
                  </a:cubicBezTo>
                  <a:cubicBezTo>
                    <a:pt x="94" y="101"/>
                    <a:pt x="95" y="100"/>
                    <a:pt x="95" y="98"/>
                  </a:cubicBezTo>
                  <a:cubicBezTo>
                    <a:pt x="96" y="97"/>
                    <a:pt x="97" y="95"/>
                    <a:pt x="97" y="94"/>
                  </a:cubicBezTo>
                  <a:cubicBezTo>
                    <a:pt x="98" y="93"/>
                    <a:pt x="98" y="92"/>
                    <a:pt x="99" y="91"/>
                  </a:cubicBezTo>
                  <a:cubicBezTo>
                    <a:pt x="100" y="90"/>
                    <a:pt x="100" y="89"/>
                    <a:pt x="101" y="88"/>
                  </a:cubicBezTo>
                  <a:cubicBezTo>
                    <a:pt x="103" y="87"/>
                    <a:pt x="104" y="85"/>
                    <a:pt x="105" y="83"/>
                  </a:cubicBezTo>
                  <a:cubicBezTo>
                    <a:pt x="107" y="81"/>
                    <a:pt x="108" y="80"/>
                    <a:pt x="109" y="78"/>
                  </a:cubicBezTo>
                  <a:cubicBezTo>
                    <a:pt x="109" y="77"/>
                    <a:pt x="109" y="77"/>
                    <a:pt x="109" y="76"/>
                  </a:cubicBezTo>
                  <a:cubicBezTo>
                    <a:pt x="109" y="76"/>
                    <a:pt x="111" y="74"/>
                    <a:pt x="111" y="74"/>
                  </a:cubicBezTo>
                  <a:cubicBezTo>
                    <a:pt x="112" y="74"/>
                    <a:pt x="112" y="74"/>
                    <a:pt x="112" y="75"/>
                  </a:cubicBezTo>
                  <a:cubicBezTo>
                    <a:pt x="113" y="77"/>
                    <a:pt x="113" y="79"/>
                    <a:pt x="113" y="81"/>
                  </a:cubicBezTo>
                  <a:cubicBezTo>
                    <a:pt x="113" y="83"/>
                    <a:pt x="113" y="86"/>
                    <a:pt x="113" y="87"/>
                  </a:cubicBezTo>
                  <a:cubicBezTo>
                    <a:pt x="114" y="90"/>
                    <a:pt x="116" y="89"/>
                    <a:pt x="118" y="89"/>
                  </a:cubicBezTo>
                  <a:cubicBezTo>
                    <a:pt x="121" y="89"/>
                    <a:pt x="123" y="89"/>
                    <a:pt x="126" y="88"/>
                  </a:cubicBezTo>
                  <a:cubicBezTo>
                    <a:pt x="127" y="87"/>
                    <a:pt x="129" y="87"/>
                    <a:pt x="130" y="85"/>
                  </a:cubicBezTo>
                  <a:cubicBezTo>
                    <a:pt x="131" y="85"/>
                    <a:pt x="131" y="84"/>
                    <a:pt x="131" y="83"/>
                  </a:cubicBezTo>
                  <a:cubicBezTo>
                    <a:pt x="131" y="82"/>
                    <a:pt x="132" y="82"/>
                    <a:pt x="132" y="81"/>
                  </a:cubicBezTo>
                  <a:cubicBezTo>
                    <a:pt x="133" y="80"/>
                    <a:pt x="133" y="79"/>
                    <a:pt x="133" y="78"/>
                  </a:cubicBezTo>
                  <a:cubicBezTo>
                    <a:pt x="134" y="76"/>
                    <a:pt x="135" y="73"/>
                    <a:pt x="134" y="71"/>
                  </a:cubicBezTo>
                  <a:cubicBezTo>
                    <a:pt x="134" y="71"/>
                    <a:pt x="133" y="70"/>
                    <a:pt x="132" y="70"/>
                  </a:cubicBezTo>
                  <a:cubicBezTo>
                    <a:pt x="132" y="69"/>
                    <a:pt x="131" y="69"/>
                    <a:pt x="130" y="69"/>
                  </a:cubicBezTo>
                  <a:cubicBezTo>
                    <a:pt x="129" y="69"/>
                    <a:pt x="129" y="68"/>
                    <a:pt x="129" y="68"/>
                  </a:cubicBezTo>
                  <a:cubicBezTo>
                    <a:pt x="128" y="66"/>
                    <a:pt x="131" y="64"/>
                    <a:pt x="133" y="64"/>
                  </a:cubicBezTo>
                  <a:cubicBezTo>
                    <a:pt x="134" y="65"/>
                    <a:pt x="135" y="65"/>
                    <a:pt x="136" y="66"/>
                  </a:cubicBezTo>
                  <a:cubicBezTo>
                    <a:pt x="138" y="67"/>
                    <a:pt x="139" y="67"/>
                    <a:pt x="141" y="67"/>
                  </a:cubicBezTo>
                  <a:cubicBezTo>
                    <a:pt x="141" y="65"/>
                    <a:pt x="140" y="62"/>
                    <a:pt x="142" y="62"/>
                  </a:cubicBezTo>
                  <a:cubicBezTo>
                    <a:pt x="143" y="62"/>
                    <a:pt x="145" y="63"/>
                    <a:pt x="146" y="62"/>
                  </a:cubicBezTo>
                  <a:cubicBezTo>
                    <a:pt x="146" y="61"/>
                    <a:pt x="145" y="60"/>
                    <a:pt x="146" y="60"/>
                  </a:cubicBezTo>
                  <a:cubicBezTo>
                    <a:pt x="147" y="59"/>
                    <a:pt x="148" y="59"/>
                    <a:pt x="148" y="59"/>
                  </a:cubicBezTo>
                  <a:cubicBezTo>
                    <a:pt x="149" y="58"/>
                    <a:pt x="149" y="58"/>
                    <a:pt x="149" y="57"/>
                  </a:cubicBezTo>
                  <a:cubicBezTo>
                    <a:pt x="150" y="55"/>
                    <a:pt x="148" y="52"/>
                    <a:pt x="147" y="51"/>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30" name="Freeform 29">
              <a:extLst>
                <a:ext uri="{FF2B5EF4-FFF2-40B4-BE49-F238E27FC236}">
                  <a16:creationId xmlns:a16="http://schemas.microsoft.com/office/drawing/2014/main" id="{08B9856F-BF58-8427-B30F-484804D1B317}"/>
                </a:ext>
              </a:extLst>
            </p:cNvPr>
            <p:cNvSpPr>
              <a:spLocks noEditPoints="1"/>
            </p:cNvSpPr>
            <p:nvPr/>
          </p:nvSpPr>
          <p:spPr bwMode="auto">
            <a:xfrm>
              <a:off x="6743278" y="4750476"/>
              <a:ext cx="258545" cy="382767"/>
            </a:xfrm>
            <a:custGeom>
              <a:avLst/>
              <a:gdLst/>
              <a:ahLst/>
              <a:cxnLst>
                <a:cxn ang="0">
                  <a:pos x="53" y="277"/>
                </a:cxn>
                <a:cxn ang="0">
                  <a:pos x="53" y="278"/>
                </a:cxn>
                <a:cxn ang="0">
                  <a:pos x="54" y="276"/>
                </a:cxn>
                <a:cxn ang="0">
                  <a:pos x="58" y="282"/>
                </a:cxn>
                <a:cxn ang="0">
                  <a:pos x="54" y="280"/>
                </a:cxn>
                <a:cxn ang="0">
                  <a:pos x="208" y="236"/>
                </a:cxn>
                <a:cxn ang="0">
                  <a:pos x="200" y="227"/>
                </a:cxn>
                <a:cxn ang="0">
                  <a:pos x="192" y="213"/>
                </a:cxn>
                <a:cxn ang="0">
                  <a:pos x="188" y="190"/>
                </a:cxn>
                <a:cxn ang="0">
                  <a:pos x="201" y="176"/>
                </a:cxn>
                <a:cxn ang="0">
                  <a:pos x="195" y="148"/>
                </a:cxn>
                <a:cxn ang="0">
                  <a:pos x="198" y="139"/>
                </a:cxn>
                <a:cxn ang="0">
                  <a:pos x="183" y="129"/>
                </a:cxn>
                <a:cxn ang="0">
                  <a:pos x="170" y="135"/>
                </a:cxn>
                <a:cxn ang="0">
                  <a:pos x="147" y="122"/>
                </a:cxn>
                <a:cxn ang="0">
                  <a:pos x="137" y="115"/>
                </a:cxn>
                <a:cxn ang="0">
                  <a:pos x="141" y="103"/>
                </a:cxn>
                <a:cxn ang="0">
                  <a:pos x="137" y="90"/>
                </a:cxn>
                <a:cxn ang="0">
                  <a:pos x="137" y="76"/>
                </a:cxn>
                <a:cxn ang="0">
                  <a:pos x="107" y="61"/>
                </a:cxn>
                <a:cxn ang="0">
                  <a:pos x="105" y="40"/>
                </a:cxn>
                <a:cxn ang="0">
                  <a:pos x="95" y="29"/>
                </a:cxn>
                <a:cxn ang="0">
                  <a:pos x="81" y="12"/>
                </a:cxn>
                <a:cxn ang="0">
                  <a:pos x="44" y="0"/>
                </a:cxn>
                <a:cxn ang="0">
                  <a:pos x="26" y="8"/>
                </a:cxn>
                <a:cxn ang="0">
                  <a:pos x="6" y="18"/>
                </a:cxn>
                <a:cxn ang="0">
                  <a:pos x="2" y="31"/>
                </a:cxn>
                <a:cxn ang="0">
                  <a:pos x="2" y="48"/>
                </a:cxn>
                <a:cxn ang="0">
                  <a:pos x="6" y="64"/>
                </a:cxn>
                <a:cxn ang="0">
                  <a:pos x="19" y="82"/>
                </a:cxn>
                <a:cxn ang="0">
                  <a:pos x="23" y="112"/>
                </a:cxn>
                <a:cxn ang="0">
                  <a:pos x="11" y="142"/>
                </a:cxn>
                <a:cxn ang="0">
                  <a:pos x="24" y="151"/>
                </a:cxn>
                <a:cxn ang="0">
                  <a:pos x="24" y="164"/>
                </a:cxn>
                <a:cxn ang="0">
                  <a:pos x="36" y="173"/>
                </a:cxn>
                <a:cxn ang="0">
                  <a:pos x="15" y="176"/>
                </a:cxn>
                <a:cxn ang="0">
                  <a:pos x="28" y="201"/>
                </a:cxn>
                <a:cxn ang="0">
                  <a:pos x="25" y="214"/>
                </a:cxn>
                <a:cxn ang="0">
                  <a:pos x="13" y="212"/>
                </a:cxn>
                <a:cxn ang="0">
                  <a:pos x="22" y="223"/>
                </a:cxn>
                <a:cxn ang="0">
                  <a:pos x="36" y="241"/>
                </a:cxn>
                <a:cxn ang="0">
                  <a:pos x="51" y="247"/>
                </a:cxn>
                <a:cxn ang="0">
                  <a:pos x="60" y="258"/>
                </a:cxn>
                <a:cxn ang="0">
                  <a:pos x="72" y="270"/>
                </a:cxn>
                <a:cxn ang="0">
                  <a:pos x="82" y="262"/>
                </a:cxn>
                <a:cxn ang="0">
                  <a:pos x="93" y="244"/>
                </a:cxn>
                <a:cxn ang="0">
                  <a:pos x="105" y="245"/>
                </a:cxn>
                <a:cxn ang="0">
                  <a:pos x="117" y="255"/>
                </a:cxn>
                <a:cxn ang="0">
                  <a:pos x="131" y="272"/>
                </a:cxn>
                <a:cxn ang="0">
                  <a:pos x="151" y="289"/>
                </a:cxn>
                <a:cxn ang="0">
                  <a:pos x="143" y="305"/>
                </a:cxn>
                <a:cxn ang="0">
                  <a:pos x="138" y="321"/>
                </a:cxn>
                <a:cxn ang="0">
                  <a:pos x="159" y="316"/>
                </a:cxn>
                <a:cxn ang="0">
                  <a:pos x="174" y="312"/>
                </a:cxn>
                <a:cxn ang="0">
                  <a:pos x="190" y="299"/>
                </a:cxn>
                <a:cxn ang="0">
                  <a:pos x="187" y="276"/>
                </a:cxn>
                <a:cxn ang="0">
                  <a:pos x="202" y="269"/>
                </a:cxn>
              </a:cxnLst>
              <a:rect l="0" t="0" r="r" b="b"/>
              <a:pathLst>
                <a:path w="218" h="322">
                  <a:moveTo>
                    <a:pt x="53" y="277"/>
                  </a:moveTo>
                  <a:cubicBezTo>
                    <a:pt x="53" y="276"/>
                    <a:pt x="53" y="276"/>
                    <a:pt x="53" y="276"/>
                  </a:cubicBezTo>
                  <a:cubicBezTo>
                    <a:pt x="53" y="276"/>
                    <a:pt x="53" y="276"/>
                    <a:pt x="53" y="276"/>
                  </a:cubicBezTo>
                  <a:cubicBezTo>
                    <a:pt x="53" y="276"/>
                    <a:pt x="53" y="276"/>
                    <a:pt x="53" y="277"/>
                  </a:cubicBezTo>
                  <a:moveTo>
                    <a:pt x="53" y="277"/>
                  </a:moveTo>
                  <a:cubicBezTo>
                    <a:pt x="53" y="277"/>
                    <a:pt x="53" y="277"/>
                    <a:pt x="53" y="277"/>
                  </a:cubicBezTo>
                  <a:cubicBezTo>
                    <a:pt x="53" y="277"/>
                    <a:pt x="53" y="277"/>
                    <a:pt x="53" y="277"/>
                  </a:cubicBezTo>
                  <a:cubicBezTo>
                    <a:pt x="53" y="277"/>
                    <a:pt x="53" y="277"/>
                    <a:pt x="53" y="276"/>
                  </a:cubicBezTo>
                  <a:cubicBezTo>
                    <a:pt x="53" y="277"/>
                    <a:pt x="53" y="277"/>
                    <a:pt x="53" y="277"/>
                  </a:cubicBezTo>
                  <a:moveTo>
                    <a:pt x="53" y="277"/>
                  </a:moveTo>
                  <a:cubicBezTo>
                    <a:pt x="53" y="277"/>
                    <a:pt x="53" y="277"/>
                    <a:pt x="53" y="277"/>
                  </a:cubicBezTo>
                  <a:cubicBezTo>
                    <a:pt x="53" y="277"/>
                    <a:pt x="53" y="278"/>
                    <a:pt x="53" y="278"/>
                  </a:cubicBezTo>
                  <a:cubicBezTo>
                    <a:pt x="53" y="278"/>
                    <a:pt x="53" y="278"/>
                    <a:pt x="53" y="278"/>
                  </a:cubicBezTo>
                  <a:cubicBezTo>
                    <a:pt x="53" y="278"/>
                    <a:pt x="53" y="277"/>
                    <a:pt x="53" y="277"/>
                  </a:cubicBezTo>
                  <a:moveTo>
                    <a:pt x="53" y="278"/>
                  </a:moveTo>
                  <a:cubicBezTo>
                    <a:pt x="53" y="278"/>
                    <a:pt x="53" y="277"/>
                    <a:pt x="53" y="277"/>
                  </a:cubicBezTo>
                  <a:cubicBezTo>
                    <a:pt x="53" y="277"/>
                    <a:pt x="53" y="278"/>
                    <a:pt x="53" y="278"/>
                  </a:cubicBezTo>
                  <a:moveTo>
                    <a:pt x="54" y="276"/>
                  </a:moveTo>
                  <a:cubicBezTo>
                    <a:pt x="54" y="276"/>
                    <a:pt x="54" y="276"/>
                    <a:pt x="54" y="276"/>
                  </a:cubicBezTo>
                  <a:cubicBezTo>
                    <a:pt x="55" y="275"/>
                    <a:pt x="56" y="275"/>
                    <a:pt x="56" y="275"/>
                  </a:cubicBezTo>
                  <a:cubicBezTo>
                    <a:pt x="55" y="275"/>
                    <a:pt x="54" y="276"/>
                    <a:pt x="54" y="276"/>
                  </a:cubicBezTo>
                  <a:moveTo>
                    <a:pt x="58" y="282"/>
                  </a:moveTo>
                  <a:cubicBezTo>
                    <a:pt x="58" y="283"/>
                    <a:pt x="59" y="284"/>
                    <a:pt x="59" y="285"/>
                  </a:cubicBezTo>
                  <a:cubicBezTo>
                    <a:pt x="59" y="284"/>
                    <a:pt x="58" y="283"/>
                    <a:pt x="58" y="282"/>
                  </a:cubicBezTo>
                  <a:moveTo>
                    <a:pt x="56" y="275"/>
                  </a:moveTo>
                  <a:cubicBezTo>
                    <a:pt x="57" y="275"/>
                    <a:pt x="57" y="275"/>
                    <a:pt x="57" y="275"/>
                  </a:cubicBezTo>
                  <a:cubicBezTo>
                    <a:pt x="57" y="275"/>
                    <a:pt x="57" y="275"/>
                    <a:pt x="56" y="275"/>
                  </a:cubicBezTo>
                  <a:moveTo>
                    <a:pt x="54" y="280"/>
                  </a:moveTo>
                  <a:cubicBezTo>
                    <a:pt x="54" y="280"/>
                    <a:pt x="54" y="280"/>
                    <a:pt x="54" y="280"/>
                  </a:cubicBezTo>
                  <a:cubicBezTo>
                    <a:pt x="54" y="280"/>
                    <a:pt x="54" y="280"/>
                    <a:pt x="54" y="280"/>
                  </a:cubicBezTo>
                  <a:moveTo>
                    <a:pt x="217" y="248"/>
                  </a:moveTo>
                  <a:cubicBezTo>
                    <a:pt x="217" y="248"/>
                    <a:pt x="216" y="248"/>
                    <a:pt x="216" y="247"/>
                  </a:cubicBezTo>
                  <a:cubicBezTo>
                    <a:pt x="216" y="247"/>
                    <a:pt x="215" y="246"/>
                    <a:pt x="215" y="246"/>
                  </a:cubicBezTo>
                  <a:cubicBezTo>
                    <a:pt x="215" y="245"/>
                    <a:pt x="214" y="244"/>
                    <a:pt x="213" y="243"/>
                  </a:cubicBezTo>
                  <a:cubicBezTo>
                    <a:pt x="212" y="242"/>
                    <a:pt x="210" y="240"/>
                    <a:pt x="210" y="238"/>
                  </a:cubicBezTo>
                  <a:cubicBezTo>
                    <a:pt x="210" y="237"/>
                    <a:pt x="209" y="237"/>
                    <a:pt x="208" y="236"/>
                  </a:cubicBezTo>
                  <a:cubicBezTo>
                    <a:pt x="207" y="235"/>
                    <a:pt x="207" y="234"/>
                    <a:pt x="206" y="233"/>
                  </a:cubicBezTo>
                  <a:cubicBezTo>
                    <a:pt x="205" y="232"/>
                    <a:pt x="205" y="231"/>
                    <a:pt x="203" y="231"/>
                  </a:cubicBezTo>
                  <a:cubicBezTo>
                    <a:pt x="202" y="230"/>
                    <a:pt x="200" y="231"/>
                    <a:pt x="198" y="230"/>
                  </a:cubicBezTo>
                  <a:cubicBezTo>
                    <a:pt x="197" y="230"/>
                    <a:pt x="195" y="230"/>
                    <a:pt x="194" y="230"/>
                  </a:cubicBezTo>
                  <a:cubicBezTo>
                    <a:pt x="193" y="229"/>
                    <a:pt x="193" y="226"/>
                    <a:pt x="194" y="226"/>
                  </a:cubicBezTo>
                  <a:cubicBezTo>
                    <a:pt x="196" y="226"/>
                    <a:pt x="198" y="228"/>
                    <a:pt x="200" y="227"/>
                  </a:cubicBezTo>
                  <a:cubicBezTo>
                    <a:pt x="199" y="225"/>
                    <a:pt x="198" y="224"/>
                    <a:pt x="197" y="222"/>
                  </a:cubicBezTo>
                  <a:cubicBezTo>
                    <a:pt x="196" y="221"/>
                    <a:pt x="196" y="221"/>
                    <a:pt x="195" y="220"/>
                  </a:cubicBezTo>
                  <a:cubicBezTo>
                    <a:pt x="195" y="220"/>
                    <a:pt x="194" y="219"/>
                    <a:pt x="194" y="218"/>
                  </a:cubicBezTo>
                  <a:cubicBezTo>
                    <a:pt x="194" y="218"/>
                    <a:pt x="193" y="217"/>
                    <a:pt x="193" y="216"/>
                  </a:cubicBezTo>
                  <a:cubicBezTo>
                    <a:pt x="193" y="215"/>
                    <a:pt x="193" y="214"/>
                    <a:pt x="193" y="214"/>
                  </a:cubicBezTo>
                  <a:cubicBezTo>
                    <a:pt x="192" y="213"/>
                    <a:pt x="192" y="214"/>
                    <a:pt x="192" y="213"/>
                  </a:cubicBezTo>
                  <a:cubicBezTo>
                    <a:pt x="191" y="212"/>
                    <a:pt x="192" y="210"/>
                    <a:pt x="191" y="210"/>
                  </a:cubicBezTo>
                  <a:cubicBezTo>
                    <a:pt x="191" y="209"/>
                    <a:pt x="191" y="209"/>
                    <a:pt x="190" y="209"/>
                  </a:cubicBezTo>
                  <a:cubicBezTo>
                    <a:pt x="190" y="209"/>
                    <a:pt x="190" y="208"/>
                    <a:pt x="190" y="208"/>
                  </a:cubicBezTo>
                  <a:cubicBezTo>
                    <a:pt x="189" y="207"/>
                    <a:pt x="188" y="205"/>
                    <a:pt x="187" y="203"/>
                  </a:cubicBezTo>
                  <a:cubicBezTo>
                    <a:pt x="187" y="201"/>
                    <a:pt x="187" y="196"/>
                    <a:pt x="187" y="194"/>
                  </a:cubicBezTo>
                  <a:cubicBezTo>
                    <a:pt x="187" y="192"/>
                    <a:pt x="188" y="191"/>
                    <a:pt x="188" y="190"/>
                  </a:cubicBezTo>
                  <a:cubicBezTo>
                    <a:pt x="189" y="189"/>
                    <a:pt x="190" y="189"/>
                    <a:pt x="191" y="187"/>
                  </a:cubicBezTo>
                  <a:cubicBezTo>
                    <a:pt x="191" y="186"/>
                    <a:pt x="191" y="186"/>
                    <a:pt x="191" y="185"/>
                  </a:cubicBezTo>
                  <a:cubicBezTo>
                    <a:pt x="191" y="184"/>
                    <a:pt x="192" y="184"/>
                    <a:pt x="192" y="183"/>
                  </a:cubicBezTo>
                  <a:cubicBezTo>
                    <a:pt x="194" y="181"/>
                    <a:pt x="194" y="178"/>
                    <a:pt x="196" y="177"/>
                  </a:cubicBezTo>
                  <a:cubicBezTo>
                    <a:pt x="196" y="176"/>
                    <a:pt x="198" y="176"/>
                    <a:pt x="198" y="176"/>
                  </a:cubicBezTo>
                  <a:cubicBezTo>
                    <a:pt x="199" y="176"/>
                    <a:pt x="201" y="176"/>
                    <a:pt x="201" y="176"/>
                  </a:cubicBezTo>
                  <a:cubicBezTo>
                    <a:pt x="202" y="175"/>
                    <a:pt x="202" y="174"/>
                    <a:pt x="202" y="173"/>
                  </a:cubicBezTo>
                  <a:cubicBezTo>
                    <a:pt x="202" y="169"/>
                    <a:pt x="202" y="165"/>
                    <a:pt x="202" y="161"/>
                  </a:cubicBezTo>
                  <a:cubicBezTo>
                    <a:pt x="202" y="159"/>
                    <a:pt x="201" y="157"/>
                    <a:pt x="199" y="156"/>
                  </a:cubicBezTo>
                  <a:cubicBezTo>
                    <a:pt x="199" y="155"/>
                    <a:pt x="198" y="154"/>
                    <a:pt x="198" y="154"/>
                  </a:cubicBezTo>
                  <a:cubicBezTo>
                    <a:pt x="197" y="153"/>
                    <a:pt x="196" y="153"/>
                    <a:pt x="195" y="152"/>
                  </a:cubicBezTo>
                  <a:cubicBezTo>
                    <a:pt x="194" y="151"/>
                    <a:pt x="195" y="149"/>
                    <a:pt x="195" y="148"/>
                  </a:cubicBezTo>
                  <a:cubicBezTo>
                    <a:pt x="194" y="148"/>
                    <a:pt x="193" y="147"/>
                    <a:pt x="193" y="146"/>
                  </a:cubicBezTo>
                  <a:cubicBezTo>
                    <a:pt x="193" y="145"/>
                    <a:pt x="192" y="145"/>
                    <a:pt x="192" y="144"/>
                  </a:cubicBezTo>
                  <a:cubicBezTo>
                    <a:pt x="193" y="143"/>
                    <a:pt x="193" y="143"/>
                    <a:pt x="194" y="143"/>
                  </a:cubicBezTo>
                  <a:cubicBezTo>
                    <a:pt x="194" y="142"/>
                    <a:pt x="194" y="142"/>
                    <a:pt x="194" y="141"/>
                  </a:cubicBezTo>
                  <a:cubicBezTo>
                    <a:pt x="194" y="140"/>
                    <a:pt x="196" y="140"/>
                    <a:pt x="196" y="140"/>
                  </a:cubicBezTo>
                  <a:cubicBezTo>
                    <a:pt x="197" y="139"/>
                    <a:pt x="197" y="139"/>
                    <a:pt x="198" y="139"/>
                  </a:cubicBezTo>
                  <a:cubicBezTo>
                    <a:pt x="199" y="138"/>
                    <a:pt x="200" y="138"/>
                    <a:pt x="201" y="137"/>
                  </a:cubicBezTo>
                  <a:cubicBezTo>
                    <a:pt x="204" y="137"/>
                    <a:pt x="207" y="137"/>
                    <a:pt x="208" y="135"/>
                  </a:cubicBezTo>
                  <a:cubicBezTo>
                    <a:pt x="209" y="132"/>
                    <a:pt x="206" y="131"/>
                    <a:pt x="204" y="130"/>
                  </a:cubicBezTo>
                  <a:cubicBezTo>
                    <a:pt x="201" y="128"/>
                    <a:pt x="199" y="128"/>
                    <a:pt x="196" y="126"/>
                  </a:cubicBezTo>
                  <a:cubicBezTo>
                    <a:pt x="193" y="125"/>
                    <a:pt x="191" y="122"/>
                    <a:pt x="188" y="123"/>
                  </a:cubicBezTo>
                  <a:cubicBezTo>
                    <a:pt x="185" y="124"/>
                    <a:pt x="185" y="127"/>
                    <a:pt x="183" y="129"/>
                  </a:cubicBezTo>
                  <a:cubicBezTo>
                    <a:pt x="182" y="129"/>
                    <a:pt x="182" y="130"/>
                    <a:pt x="181" y="131"/>
                  </a:cubicBezTo>
                  <a:cubicBezTo>
                    <a:pt x="181" y="131"/>
                    <a:pt x="181" y="132"/>
                    <a:pt x="180" y="133"/>
                  </a:cubicBezTo>
                  <a:cubicBezTo>
                    <a:pt x="180" y="133"/>
                    <a:pt x="180" y="134"/>
                    <a:pt x="180" y="134"/>
                  </a:cubicBezTo>
                  <a:cubicBezTo>
                    <a:pt x="179" y="136"/>
                    <a:pt x="179" y="135"/>
                    <a:pt x="178" y="136"/>
                  </a:cubicBezTo>
                  <a:cubicBezTo>
                    <a:pt x="176" y="138"/>
                    <a:pt x="175" y="138"/>
                    <a:pt x="172" y="137"/>
                  </a:cubicBezTo>
                  <a:cubicBezTo>
                    <a:pt x="170" y="137"/>
                    <a:pt x="170" y="137"/>
                    <a:pt x="170" y="135"/>
                  </a:cubicBezTo>
                  <a:cubicBezTo>
                    <a:pt x="169" y="135"/>
                    <a:pt x="169" y="133"/>
                    <a:pt x="169" y="133"/>
                  </a:cubicBezTo>
                  <a:cubicBezTo>
                    <a:pt x="168" y="132"/>
                    <a:pt x="167" y="132"/>
                    <a:pt x="166" y="131"/>
                  </a:cubicBezTo>
                  <a:cubicBezTo>
                    <a:pt x="165" y="131"/>
                    <a:pt x="164" y="130"/>
                    <a:pt x="163" y="130"/>
                  </a:cubicBezTo>
                  <a:cubicBezTo>
                    <a:pt x="161" y="128"/>
                    <a:pt x="159" y="126"/>
                    <a:pt x="156" y="125"/>
                  </a:cubicBezTo>
                  <a:cubicBezTo>
                    <a:pt x="153" y="124"/>
                    <a:pt x="150" y="123"/>
                    <a:pt x="147" y="122"/>
                  </a:cubicBezTo>
                  <a:cubicBezTo>
                    <a:pt x="147" y="122"/>
                    <a:pt x="147" y="122"/>
                    <a:pt x="147" y="122"/>
                  </a:cubicBezTo>
                  <a:cubicBezTo>
                    <a:pt x="147" y="122"/>
                    <a:pt x="146" y="122"/>
                    <a:pt x="146" y="122"/>
                  </a:cubicBezTo>
                  <a:cubicBezTo>
                    <a:pt x="145" y="121"/>
                    <a:pt x="144" y="121"/>
                    <a:pt x="143" y="120"/>
                  </a:cubicBezTo>
                  <a:cubicBezTo>
                    <a:pt x="143" y="119"/>
                    <a:pt x="143" y="119"/>
                    <a:pt x="143" y="118"/>
                  </a:cubicBezTo>
                  <a:cubicBezTo>
                    <a:pt x="143" y="118"/>
                    <a:pt x="142" y="117"/>
                    <a:pt x="142" y="117"/>
                  </a:cubicBezTo>
                  <a:cubicBezTo>
                    <a:pt x="142" y="116"/>
                    <a:pt x="142" y="116"/>
                    <a:pt x="141" y="115"/>
                  </a:cubicBezTo>
                  <a:cubicBezTo>
                    <a:pt x="141" y="115"/>
                    <a:pt x="138" y="115"/>
                    <a:pt x="137" y="115"/>
                  </a:cubicBezTo>
                  <a:cubicBezTo>
                    <a:pt x="136" y="115"/>
                    <a:pt x="135" y="115"/>
                    <a:pt x="134" y="115"/>
                  </a:cubicBezTo>
                  <a:cubicBezTo>
                    <a:pt x="133" y="114"/>
                    <a:pt x="133" y="113"/>
                    <a:pt x="133" y="112"/>
                  </a:cubicBezTo>
                  <a:cubicBezTo>
                    <a:pt x="132" y="111"/>
                    <a:pt x="133" y="111"/>
                    <a:pt x="134" y="110"/>
                  </a:cubicBezTo>
                  <a:cubicBezTo>
                    <a:pt x="135" y="109"/>
                    <a:pt x="135" y="108"/>
                    <a:pt x="136" y="108"/>
                  </a:cubicBezTo>
                  <a:cubicBezTo>
                    <a:pt x="138" y="107"/>
                    <a:pt x="140" y="108"/>
                    <a:pt x="141" y="108"/>
                  </a:cubicBezTo>
                  <a:cubicBezTo>
                    <a:pt x="143" y="107"/>
                    <a:pt x="142" y="104"/>
                    <a:pt x="141" y="103"/>
                  </a:cubicBezTo>
                  <a:cubicBezTo>
                    <a:pt x="140" y="102"/>
                    <a:pt x="139" y="101"/>
                    <a:pt x="139" y="101"/>
                  </a:cubicBezTo>
                  <a:cubicBezTo>
                    <a:pt x="138" y="100"/>
                    <a:pt x="136" y="100"/>
                    <a:pt x="135" y="99"/>
                  </a:cubicBezTo>
                  <a:cubicBezTo>
                    <a:pt x="134" y="98"/>
                    <a:pt x="133" y="95"/>
                    <a:pt x="134" y="94"/>
                  </a:cubicBezTo>
                  <a:cubicBezTo>
                    <a:pt x="134" y="93"/>
                    <a:pt x="135" y="93"/>
                    <a:pt x="136" y="92"/>
                  </a:cubicBezTo>
                  <a:cubicBezTo>
                    <a:pt x="136" y="92"/>
                    <a:pt x="136" y="92"/>
                    <a:pt x="136" y="91"/>
                  </a:cubicBezTo>
                  <a:cubicBezTo>
                    <a:pt x="137" y="91"/>
                    <a:pt x="137" y="90"/>
                    <a:pt x="137" y="90"/>
                  </a:cubicBezTo>
                  <a:cubicBezTo>
                    <a:pt x="137" y="88"/>
                    <a:pt x="138" y="88"/>
                    <a:pt x="139" y="87"/>
                  </a:cubicBezTo>
                  <a:cubicBezTo>
                    <a:pt x="140" y="86"/>
                    <a:pt x="141" y="85"/>
                    <a:pt x="141" y="84"/>
                  </a:cubicBezTo>
                  <a:cubicBezTo>
                    <a:pt x="141" y="83"/>
                    <a:pt x="140" y="83"/>
                    <a:pt x="139" y="82"/>
                  </a:cubicBezTo>
                  <a:cubicBezTo>
                    <a:pt x="138" y="81"/>
                    <a:pt x="138" y="80"/>
                    <a:pt x="138" y="79"/>
                  </a:cubicBezTo>
                  <a:cubicBezTo>
                    <a:pt x="139" y="78"/>
                    <a:pt x="140" y="78"/>
                    <a:pt x="139" y="77"/>
                  </a:cubicBezTo>
                  <a:cubicBezTo>
                    <a:pt x="139" y="76"/>
                    <a:pt x="138" y="76"/>
                    <a:pt x="137" y="76"/>
                  </a:cubicBezTo>
                  <a:cubicBezTo>
                    <a:pt x="137" y="75"/>
                    <a:pt x="137" y="75"/>
                    <a:pt x="136" y="74"/>
                  </a:cubicBezTo>
                  <a:cubicBezTo>
                    <a:pt x="135" y="73"/>
                    <a:pt x="134" y="73"/>
                    <a:pt x="133" y="73"/>
                  </a:cubicBezTo>
                  <a:cubicBezTo>
                    <a:pt x="126" y="73"/>
                    <a:pt x="120" y="73"/>
                    <a:pt x="114" y="71"/>
                  </a:cubicBezTo>
                  <a:cubicBezTo>
                    <a:pt x="112" y="70"/>
                    <a:pt x="111" y="69"/>
                    <a:pt x="110" y="68"/>
                  </a:cubicBezTo>
                  <a:cubicBezTo>
                    <a:pt x="110" y="67"/>
                    <a:pt x="110" y="66"/>
                    <a:pt x="110" y="65"/>
                  </a:cubicBezTo>
                  <a:cubicBezTo>
                    <a:pt x="110" y="62"/>
                    <a:pt x="110" y="62"/>
                    <a:pt x="107" y="61"/>
                  </a:cubicBezTo>
                  <a:cubicBezTo>
                    <a:pt x="105" y="61"/>
                    <a:pt x="104" y="61"/>
                    <a:pt x="104" y="59"/>
                  </a:cubicBezTo>
                  <a:cubicBezTo>
                    <a:pt x="103" y="58"/>
                    <a:pt x="103" y="57"/>
                    <a:pt x="103" y="56"/>
                  </a:cubicBezTo>
                  <a:cubicBezTo>
                    <a:pt x="104" y="55"/>
                    <a:pt x="107" y="53"/>
                    <a:pt x="106" y="52"/>
                  </a:cubicBezTo>
                  <a:cubicBezTo>
                    <a:pt x="104" y="52"/>
                    <a:pt x="103" y="48"/>
                    <a:pt x="104" y="46"/>
                  </a:cubicBezTo>
                  <a:cubicBezTo>
                    <a:pt x="104" y="45"/>
                    <a:pt x="105" y="45"/>
                    <a:pt x="105" y="44"/>
                  </a:cubicBezTo>
                  <a:cubicBezTo>
                    <a:pt x="105" y="43"/>
                    <a:pt x="105" y="41"/>
                    <a:pt x="105" y="40"/>
                  </a:cubicBezTo>
                  <a:cubicBezTo>
                    <a:pt x="105" y="38"/>
                    <a:pt x="106" y="35"/>
                    <a:pt x="105" y="33"/>
                  </a:cubicBezTo>
                  <a:cubicBezTo>
                    <a:pt x="104" y="32"/>
                    <a:pt x="103" y="32"/>
                    <a:pt x="102" y="32"/>
                  </a:cubicBezTo>
                  <a:cubicBezTo>
                    <a:pt x="101" y="32"/>
                    <a:pt x="100" y="31"/>
                    <a:pt x="100" y="32"/>
                  </a:cubicBezTo>
                  <a:cubicBezTo>
                    <a:pt x="99" y="32"/>
                    <a:pt x="99" y="33"/>
                    <a:pt x="98" y="33"/>
                  </a:cubicBezTo>
                  <a:cubicBezTo>
                    <a:pt x="97" y="33"/>
                    <a:pt x="96" y="31"/>
                    <a:pt x="96" y="30"/>
                  </a:cubicBezTo>
                  <a:cubicBezTo>
                    <a:pt x="96" y="30"/>
                    <a:pt x="95" y="29"/>
                    <a:pt x="95" y="29"/>
                  </a:cubicBezTo>
                  <a:cubicBezTo>
                    <a:pt x="94" y="28"/>
                    <a:pt x="95" y="28"/>
                    <a:pt x="94" y="27"/>
                  </a:cubicBezTo>
                  <a:cubicBezTo>
                    <a:pt x="94" y="26"/>
                    <a:pt x="93" y="25"/>
                    <a:pt x="92" y="25"/>
                  </a:cubicBezTo>
                  <a:cubicBezTo>
                    <a:pt x="90" y="24"/>
                    <a:pt x="90" y="25"/>
                    <a:pt x="90" y="23"/>
                  </a:cubicBezTo>
                  <a:cubicBezTo>
                    <a:pt x="89" y="20"/>
                    <a:pt x="86" y="20"/>
                    <a:pt x="84" y="19"/>
                  </a:cubicBezTo>
                  <a:cubicBezTo>
                    <a:pt x="83" y="19"/>
                    <a:pt x="82" y="19"/>
                    <a:pt x="82" y="18"/>
                  </a:cubicBezTo>
                  <a:cubicBezTo>
                    <a:pt x="80" y="16"/>
                    <a:pt x="81" y="14"/>
                    <a:pt x="81" y="12"/>
                  </a:cubicBezTo>
                  <a:cubicBezTo>
                    <a:pt x="76" y="3"/>
                    <a:pt x="76" y="3"/>
                    <a:pt x="76" y="3"/>
                  </a:cubicBezTo>
                  <a:cubicBezTo>
                    <a:pt x="75" y="3"/>
                    <a:pt x="75" y="3"/>
                    <a:pt x="74" y="3"/>
                  </a:cubicBezTo>
                  <a:cubicBezTo>
                    <a:pt x="71" y="3"/>
                    <a:pt x="68" y="1"/>
                    <a:pt x="65" y="1"/>
                  </a:cubicBezTo>
                  <a:cubicBezTo>
                    <a:pt x="61" y="1"/>
                    <a:pt x="59" y="2"/>
                    <a:pt x="56" y="3"/>
                  </a:cubicBezTo>
                  <a:cubicBezTo>
                    <a:pt x="53" y="3"/>
                    <a:pt x="50" y="3"/>
                    <a:pt x="46" y="2"/>
                  </a:cubicBezTo>
                  <a:cubicBezTo>
                    <a:pt x="45" y="2"/>
                    <a:pt x="45" y="1"/>
                    <a:pt x="44" y="0"/>
                  </a:cubicBezTo>
                  <a:cubicBezTo>
                    <a:pt x="43" y="0"/>
                    <a:pt x="41" y="1"/>
                    <a:pt x="40" y="1"/>
                  </a:cubicBezTo>
                  <a:cubicBezTo>
                    <a:pt x="38" y="1"/>
                    <a:pt x="37" y="1"/>
                    <a:pt x="36" y="2"/>
                  </a:cubicBezTo>
                  <a:cubicBezTo>
                    <a:pt x="35" y="2"/>
                    <a:pt x="35" y="3"/>
                    <a:pt x="34" y="3"/>
                  </a:cubicBezTo>
                  <a:cubicBezTo>
                    <a:pt x="34" y="4"/>
                    <a:pt x="34" y="4"/>
                    <a:pt x="33" y="4"/>
                  </a:cubicBezTo>
                  <a:cubicBezTo>
                    <a:pt x="33" y="4"/>
                    <a:pt x="33" y="5"/>
                    <a:pt x="33" y="5"/>
                  </a:cubicBezTo>
                  <a:cubicBezTo>
                    <a:pt x="31" y="7"/>
                    <a:pt x="28" y="7"/>
                    <a:pt x="26" y="8"/>
                  </a:cubicBezTo>
                  <a:cubicBezTo>
                    <a:pt x="25" y="9"/>
                    <a:pt x="24" y="10"/>
                    <a:pt x="23" y="11"/>
                  </a:cubicBezTo>
                  <a:cubicBezTo>
                    <a:pt x="23" y="13"/>
                    <a:pt x="23" y="13"/>
                    <a:pt x="23" y="14"/>
                  </a:cubicBezTo>
                  <a:cubicBezTo>
                    <a:pt x="22" y="16"/>
                    <a:pt x="20" y="17"/>
                    <a:pt x="18" y="16"/>
                  </a:cubicBezTo>
                  <a:cubicBezTo>
                    <a:pt x="16" y="15"/>
                    <a:pt x="15" y="13"/>
                    <a:pt x="14" y="11"/>
                  </a:cubicBezTo>
                  <a:cubicBezTo>
                    <a:pt x="13" y="11"/>
                    <a:pt x="12" y="10"/>
                    <a:pt x="12" y="9"/>
                  </a:cubicBezTo>
                  <a:cubicBezTo>
                    <a:pt x="9" y="11"/>
                    <a:pt x="7" y="15"/>
                    <a:pt x="6" y="18"/>
                  </a:cubicBezTo>
                  <a:cubicBezTo>
                    <a:pt x="4" y="19"/>
                    <a:pt x="1" y="18"/>
                    <a:pt x="0" y="19"/>
                  </a:cubicBezTo>
                  <a:cubicBezTo>
                    <a:pt x="0" y="18"/>
                    <a:pt x="0" y="18"/>
                    <a:pt x="0" y="18"/>
                  </a:cubicBezTo>
                  <a:cubicBezTo>
                    <a:pt x="0" y="20"/>
                    <a:pt x="0" y="22"/>
                    <a:pt x="0" y="24"/>
                  </a:cubicBezTo>
                  <a:cubicBezTo>
                    <a:pt x="0" y="26"/>
                    <a:pt x="0" y="27"/>
                    <a:pt x="0" y="28"/>
                  </a:cubicBezTo>
                  <a:cubicBezTo>
                    <a:pt x="1" y="29"/>
                    <a:pt x="1" y="30"/>
                    <a:pt x="1" y="30"/>
                  </a:cubicBezTo>
                  <a:cubicBezTo>
                    <a:pt x="1" y="30"/>
                    <a:pt x="2" y="30"/>
                    <a:pt x="2" y="31"/>
                  </a:cubicBezTo>
                  <a:cubicBezTo>
                    <a:pt x="2" y="31"/>
                    <a:pt x="2" y="32"/>
                    <a:pt x="2" y="32"/>
                  </a:cubicBezTo>
                  <a:cubicBezTo>
                    <a:pt x="2" y="33"/>
                    <a:pt x="2" y="35"/>
                    <a:pt x="2" y="36"/>
                  </a:cubicBezTo>
                  <a:cubicBezTo>
                    <a:pt x="2" y="38"/>
                    <a:pt x="4" y="38"/>
                    <a:pt x="4" y="40"/>
                  </a:cubicBezTo>
                  <a:cubicBezTo>
                    <a:pt x="4" y="41"/>
                    <a:pt x="3" y="41"/>
                    <a:pt x="3" y="42"/>
                  </a:cubicBezTo>
                  <a:cubicBezTo>
                    <a:pt x="3" y="43"/>
                    <a:pt x="2" y="43"/>
                    <a:pt x="2" y="44"/>
                  </a:cubicBezTo>
                  <a:cubicBezTo>
                    <a:pt x="2" y="46"/>
                    <a:pt x="2" y="47"/>
                    <a:pt x="2" y="48"/>
                  </a:cubicBezTo>
                  <a:cubicBezTo>
                    <a:pt x="4" y="49"/>
                    <a:pt x="4" y="48"/>
                    <a:pt x="5" y="50"/>
                  </a:cubicBezTo>
                  <a:cubicBezTo>
                    <a:pt x="6" y="50"/>
                    <a:pt x="6" y="50"/>
                    <a:pt x="6" y="51"/>
                  </a:cubicBezTo>
                  <a:cubicBezTo>
                    <a:pt x="7" y="52"/>
                    <a:pt x="8" y="53"/>
                    <a:pt x="7" y="55"/>
                  </a:cubicBezTo>
                  <a:cubicBezTo>
                    <a:pt x="7" y="55"/>
                    <a:pt x="6" y="55"/>
                    <a:pt x="6" y="56"/>
                  </a:cubicBezTo>
                  <a:cubicBezTo>
                    <a:pt x="6" y="57"/>
                    <a:pt x="7" y="57"/>
                    <a:pt x="8" y="58"/>
                  </a:cubicBezTo>
                  <a:cubicBezTo>
                    <a:pt x="8" y="61"/>
                    <a:pt x="4" y="62"/>
                    <a:pt x="6" y="64"/>
                  </a:cubicBezTo>
                  <a:cubicBezTo>
                    <a:pt x="6" y="65"/>
                    <a:pt x="7" y="66"/>
                    <a:pt x="8" y="66"/>
                  </a:cubicBezTo>
                  <a:cubicBezTo>
                    <a:pt x="10" y="67"/>
                    <a:pt x="13" y="69"/>
                    <a:pt x="17" y="70"/>
                  </a:cubicBezTo>
                  <a:cubicBezTo>
                    <a:pt x="19" y="70"/>
                    <a:pt x="19" y="70"/>
                    <a:pt x="21" y="72"/>
                  </a:cubicBezTo>
                  <a:cubicBezTo>
                    <a:pt x="22" y="73"/>
                    <a:pt x="23" y="75"/>
                    <a:pt x="24" y="76"/>
                  </a:cubicBezTo>
                  <a:cubicBezTo>
                    <a:pt x="25" y="77"/>
                    <a:pt x="26" y="77"/>
                    <a:pt x="26" y="78"/>
                  </a:cubicBezTo>
                  <a:cubicBezTo>
                    <a:pt x="28" y="82"/>
                    <a:pt x="21" y="82"/>
                    <a:pt x="19" y="82"/>
                  </a:cubicBezTo>
                  <a:cubicBezTo>
                    <a:pt x="17" y="83"/>
                    <a:pt x="13" y="84"/>
                    <a:pt x="12" y="86"/>
                  </a:cubicBezTo>
                  <a:cubicBezTo>
                    <a:pt x="11" y="87"/>
                    <a:pt x="12" y="88"/>
                    <a:pt x="12" y="89"/>
                  </a:cubicBezTo>
                  <a:cubicBezTo>
                    <a:pt x="12" y="90"/>
                    <a:pt x="10" y="91"/>
                    <a:pt x="10" y="92"/>
                  </a:cubicBezTo>
                  <a:cubicBezTo>
                    <a:pt x="7" y="94"/>
                    <a:pt x="10" y="96"/>
                    <a:pt x="11" y="99"/>
                  </a:cubicBezTo>
                  <a:cubicBezTo>
                    <a:pt x="11" y="99"/>
                    <a:pt x="11" y="99"/>
                    <a:pt x="11" y="99"/>
                  </a:cubicBezTo>
                  <a:cubicBezTo>
                    <a:pt x="18" y="104"/>
                    <a:pt x="22" y="109"/>
                    <a:pt x="23" y="112"/>
                  </a:cubicBezTo>
                  <a:cubicBezTo>
                    <a:pt x="21" y="120"/>
                    <a:pt x="21" y="120"/>
                    <a:pt x="21" y="120"/>
                  </a:cubicBezTo>
                  <a:cubicBezTo>
                    <a:pt x="17" y="124"/>
                    <a:pt x="14" y="129"/>
                    <a:pt x="13" y="135"/>
                  </a:cubicBezTo>
                  <a:cubicBezTo>
                    <a:pt x="12" y="136"/>
                    <a:pt x="12" y="136"/>
                    <a:pt x="12" y="137"/>
                  </a:cubicBezTo>
                  <a:cubicBezTo>
                    <a:pt x="11" y="138"/>
                    <a:pt x="11" y="138"/>
                    <a:pt x="11" y="139"/>
                  </a:cubicBezTo>
                  <a:cubicBezTo>
                    <a:pt x="11" y="139"/>
                    <a:pt x="11" y="140"/>
                    <a:pt x="11" y="141"/>
                  </a:cubicBezTo>
                  <a:cubicBezTo>
                    <a:pt x="11" y="141"/>
                    <a:pt x="11" y="142"/>
                    <a:pt x="11" y="142"/>
                  </a:cubicBezTo>
                  <a:cubicBezTo>
                    <a:pt x="11" y="143"/>
                    <a:pt x="12" y="143"/>
                    <a:pt x="13" y="144"/>
                  </a:cubicBezTo>
                  <a:cubicBezTo>
                    <a:pt x="13" y="144"/>
                    <a:pt x="12" y="145"/>
                    <a:pt x="13" y="145"/>
                  </a:cubicBezTo>
                  <a:cubicBezTo>
                    <a:pt x="14" y="145"/>
                    <a:pt x="14" y="146"/>
                    <a:pt x="15" y="146"/>
                  </a:cubicBezTo>
                  <a:cubicBezTo>
                    <a:pt x="16" y="146"/>
                    <a:pt x="18" y="147"/>
                    <a:pt x="19" y="147"/>
                  </a:cubicBezTo>
                  <a:cubicBezTo>
                    <a:pt x="21" y="147"/>
                    <a:pt x="24" y="146"/>
                    <a:pt x="25" y="148"/>
                  </a:cubicBezTo>
                  <a:cubicBezTo>
                    <a:pt x="25" y="149"/>
                    <a:pt x="24" y="150"/>
                    <a:pt x="24" y="151"/>
                  </a:cubicBezTo>
                  <a:cubicBezTo>
                    <a:pt x="24" y="152"/>
                    <a:pt x="24" y="152"/>
                    <a:pt x="24" y="153"/>
                  </a:cubicBezTo>
                  <a:cubicBezTo>
                    <a:pt x="23" y="153"/>
                    <a:pt x="23" y="153"/>
                    <a:pt x="23" y="154"/>
                  </a:cubicBezTo>
                  <a:cubicBezTo>
                    <a:pt x="23" y="154"/>
                    <a:pt x="22" y="154"/>
                    <a:pt x="21" y="154"/>
                  </a:cubicBezTo>
                  <a:cubicBezTo>
                    <a:pt x="20" y="155"/>
                    <a:pt x="20" y="157"/>
                    <a:pt x="20" y="158"/>
                  </a:cubicBezTo>
                  <a:cubicBezTo>
                    <a:pt x="20" y="159"/>
                    <a:pt x="21" y="160"/>
                    <a:pt x="22" y="161"/>
                  </a:cubicBezTo>
                  <a:cubicBezTo>
                    <a:pt x="23" y="162"/>
                    <a:pt x="23" y="163"/>
                    <a:pt x="24" y="164"/>
                  </a:cubicBezTo>
                  <a:cubicBezTo>
                    <a:pt x="24" y="164"/>
                    <a:pt x="24" y="164"/>
                    <a:pt x="24" y="165"/>
                  </a:cubicBezTo>
                  <a:cubicBezTo>
                    <a:pt x="24" y="164"/>
                    <a:pt x="25" y="165"/>
                    <a:pt x="25" y="165"/>
                  </a:cubicBezTo>
                  <a:cubicBezTo>
                    <a:pt x="26" y="166"/>
                    <a:pt x="27" y="167"/>
                    <a:pt x="28" y="167"/>
                  </a:cubicBezTo>
                  <a:cubicBezTo>
                    <a:pt x="29" y="168"/>
                    <a:pt x="31" y="169"/>
                    <a:pt x="32" y="169"/>
                  </a:cubicBezTo>
                  <a:cubicBezTo>
                    <a:pt x="33" y="169"/>
                    <a:pt x="36" y="170"/>
                    <a:pt x="36" y="171"/>
                  </a:cubicBezTo>
                  <a:cubicBezTo>
                    <a:pt x="36" y="171"/>
                    <a:pt x="36" y="173"/>
                    <a:pt x="36" y="173"/>
                  </a:cubicBezTo>
                  <a:cubicBezTo>
                    <a:pt x="36" y="174"/>
                    <a:pt x="36" y="175"/>
                    <a:pt x="36" y="175"/>
                  </a:cubicBezTo>
                  <a:cubicBezTo>
                    <a:pt x="36" y="176"/>
                    <a:pt x="36" y="176"/>
                    <a:pt x="35" y="177"/>
                  </a:cubicBezTo>
                  <a:cubicBezTo>
                    <a:pt x="34" y="178"/>
                    <a:pt x="34" y="178"/>
                    <a:pt x="33" y="179"/>
                  </a:cubicBezTo>
                  <a:cubicBezTo>
                    <a:pt x="32" y="180"/>
                    <a:pt x="29" y="180"/>
                    <a:pt x="27" y="180"/>
                  </a:cubicBezTo>
                  <a:cubicBezTo>
                    <a:pt x="24" y="180"/>
                    <a:pt x="20" y="180"/>
                    <a:pt x="18" y="178"/>
                  </a:cubicBezTo>
                  <a:cubicBezTo>
                    <a:pt x="17" y="178"/>
                    <a:pt x="16" y="177"/>
                    <a:pt x="15" y="176"/>
                  </a:cubicBezTo>
                  <a:cubicBezTo>
                    <a:pt x="14" y="177"/>
                    <a:pt x="13" y="180"/>
                    <a:pt x="14" y="181"/>
                  </a:cubicBezTo>
                  <a:cubicBezTo>
                    <a:pt x="14" y="182"/>
                    <a:pt x="15" y="183"/>
                    <a:pt x="16" y="183"/>
                  </a:cubicBezTo>
                  <a:cubicBezTo>
                    <a:pt x="18" y="184"/>
                    <a:pt x="18" y="183"/>
                    <a:pt x="19" y="185"/>
                  </a:cubicBezTo>
                  <a:cubicBezTo>
                    <a:pt x="20" y="186"/>
                    <a:pt x="20" y="187"/>
                    <a:pt x="21" y="188"/>
                  </a:cubicBezTo>
                  <a:cubicBezTo>
                    <a:pt x="22" y="191"/>
                    <a:pt x="24" y="193"/>
                    <a:pt x="26" y="196"/>
                  </a:cubicBezTo>
                  <a:cubicBezTo>
                    <a:pt x="27" y="198"/>
                    <a:pt x="28" y="199"/>
                    <a:pt x="28" y="201"/>
                  </a:cubicBezTo>
                  <a:cubicBezTo>
                    <a:pt x="28" y="201"/>
                    <a:pt x="28" y="202"/>
                    <a:pt x="28" y="202"/>
                  </a:cubicBezTo>
                  <a:cubicBezTo>
                    <a:pt x="28" y="203"/>
                    <a:pt x="29" y="203"/>
                    <a:pt x="29" y="204"/>
                  </a:cubicBezTo>
                  <a:cubicBezTo>
                    <a:pt x="29" y="205"/>
                    <a:pt x="28" y="206"/>
                    <a:pt x="28" y="208"/>
                  </a:cubicBezTo>
                  <a:cubicBezTo>
                    <a:pt x="28" y="209"/>
                    <a:pt x="28" y="210"/>
                    <a:pt x="28" y="211"/>
                  </a:cubicBezTo>
                  <a:cubicBezTo>
                    <a:pt x="27" y="212"/>
                    <a:pt x="26" y="212"/>
                    <a:pt x="26" y="213"/>
                  </a:cubicBezTo>
                  <a:cubicBezTo>
                    <a:pt x="25" y="214"/>
                    <a:pt x="26" y="214"/>
                    <a:pt x="25" y="214"/>
                  </a:cubicBezTo>
                  <a:cubicBezTo>
                    <a:pt x="24" y="215"/>
                    <a:pt x="24" y="214"/>
                    <a:pt x="23" y="214"/>
                  </a:cubicBezTo>
                  <a:cubicBezTo>
                    <a:pt x="23" y="212"/>
                    <a:pt x="22" y="211"/>
                    <a:pt x="21" y="210"/>
                  </a:cubicBezTo>
                  <a:cubicBezTo>
                    <a:pt x="20" y="209"/>
                    <a:pt x="20" y="207"/>
                    <a:pt x="20" y="207"/>
                  </a:cubicBezTo>
                  <a:cubicBezTo>
                    <a:pt x="19" y="206"/>
                    <a:pt x="17" y="208"/>
                    <a:pt x="16" y="209"/>
                  </a:cubicBezTo>
                  <a:cubicBezTo>
                    <a:pt x="16" y="209"/>
                    <a:pt x="16" y="210"/>
                    <a:pt x="15" y="210"/>
                  </a:cubicBezTo>
                  <a:cubicBezTo>
                    <a:pt x="14" y="211"/>
                    <a:pt x="13" y="211"/>
                    <a:pt x="13" y="212"/>
                  </a:cubicBezTo>
                  <a:cubicBezTo>
                    <a:pt x="13" y="213"/>
                    <a:pt x="13" y="214"/>
                    <a:pt x="12" y="214"/>
                  </a:cubicBezTo>
                  <a:cubicBezTo>
                    <a:pt x="12" y="214"/>
                    <a:pt x="12" y="214"/>
                    <a:pt x="12" y="214"/>
                  </a:cubicBezTo>
                  <a:cubicBezTo>
                    <a:pt x="12" y="215"/>
                    <a:pt x="13" y="216"/>
                    <a:pt x="14" y="217"/>
                  </a:cubicBezTo>
                  <a:cubicBezTo>
                    <a:pt x="14" y="218"/>
                    <a:pt x="14" y="219"/>
                    <a:pt x="16" y="219"/>
                  </a:cubicBezTo>
                  <a:cubicBezTo>
                    <a:pt x="17" y="220"/>
                    <a:pt x="17" y="220"/>
                    <a:pt x="18" y="221"/>
                  </a:cubicBezTo>
                  <a:cubicBezTo>
                    <a:pt x="19" y="222"/>
                    <a:pt x="20" y="222"/>
                    <a:pt x="22" y="223"/>
                  </a:cubicBezTo>
                  <a:cubicBezTo>
                    <a:pt x="23" y="223"/>
                    <a:pt x="23" y="224"/>
                    <a:pt x="24" y="225"/>
                  </a:cubicBezTo>
                  <a:cubicBezTo>
                    <a:pt x="25" y="228"/>
                    <a:pt x="27" y="229"/>
                    <a:pt x="29" y="231"/>
                  </a:cubicBezTo>
                  <a:cubicBezTo>
                    <a:pt x="30" y="232"/>
                    <a:pt x="31" y="233"/>
                    <a:pt x="32" y="234"/>
                  </a:cubicBezTo>
                  <a:cubicBezTo>
                    <a:pt x="30" y="234"/>
                    <a:pt x="30" y="234"/>
                    <a:pt x="30" y="234"/>
                  </a:cubicBezTo>
                  <a:cubicBezTo>
                    <a:pt x="30" y="236"/>
                    <a:pt x="32" y="238"/>
                    <a:pt x="34" y="239"/>
                  </a:cubicBezTo>
                  <a:cubicBezTo>
                    <a:pt x="35" y="240"/>
                    <a:pt x="36" y="240"/>
                    <a:pt x="36" y="241"/>
                  </a:cubicBezTo>
                  <a:cubicBezTo>
                    <a:pt x="37" y="241"/>
                    <a:pt x="37" y="242"/>
                    <a:pt x="38" y="242"/>
                  </a:cubicBezTo>
                  <a:cubicBezTo>
                    <a:pt x="39" y="242"/>
                    <a:pt x="39" y="242"/>
                    <a:pt x="40" y="242"/>
                  </a:cubicBezTo>
                  <a:cubicBezTo>
                    <a:pt x="40" y="243"/>
                    <a:pt x="40" y="243"/>
                    <a:pt x="40" y="244"/>
                  </a:cubicBezTo>
                  <a:cubicBezTo>
                    <a:pt x="41" y="244"/>
                    <a:pt x="41" y="245"/>
                    <a:pt x="42" y="245"/>
                  </a:cubicBezTo>
                  <a:cubicBezTo>
                    <a:pt x="43" y="246"/>
                    <a:pt x="44" y="247"/>
                    <a:pt x="45" y="247"/>
                  </a:cubicBezTo>
                  <a:cubicBezTo>
                    <a:pt x="47" y="248"/>
                    <a:pt x="49" y="247"/>
                    <a:pt x="51" y="247"/>
                  </a:cubicBezTo>
                  <a:cubicBezTo>
                    <a:pt x="52" y="247"/>
                    <a:pt x="53" y="247"/>
                    <a:pt x="54" y="249"/>
                  </a:cubicBezTo>
                  <a:cubicBezTo>
                    <a:pt x="54" y="250"/>
                    <a:pt x="54" y="251"/>
                    <a:pt x="56" y="251"/>
                  </a:cubicBezTo>
                  <a:cubicBezTo>
                    <a:pt x="56" y="252"/>
                    <a:pt x="57" y="252"/>
                    <a:pt x="57" y="253"/>
                  </a:cubicBezTo>
                  <a:cubicBezTo>
                    <a:pt x="58" y="253"/>
                    <a:pt x="58" y="254"/>
                    <a:pt x="59" y="254"/>
                  </a:cubicBezTo>
                  <a:cubicBezTo>
                    <a:pt x="59" y="255"/>
                    <a:pt x="59" y="255"/>
                    <a:pt x="59" y="256"/>
                  </a:cubicBezTo>
                  <a:cubicBezTo>
                    <a:pt x="59" y="257"/>
                    <a:pt x="59" y="257"/>
                    <a:pt x="60" y="258"/>
                  </a:cubicBezTo>
                  <a:cubicBezTo>
                    <a:pt x="60" y="259"/>
                    <a:pt x="64" y="258"/>
                    <a:pt x="65" y="258"/>
                  </a:cubicBezTo>
                  <a:cubicBezTo>
                    <a:pt x="66" y="258"/>
                    <a:pt x="68" y="257"/>
                    <a:pt x="69" y="258"/>
                  </a:cubicBezTo>
                  <a:cubicBezTo>
                    <a:pt x="70" y="258"/>
                    <a:pt x="69" y="260"/>
                    <a:pt x="70" y="260"/>
                  </a:cubicBezTo>
                  <a:cubicBezTo>
                    <a:pt x="70" y="261"/>
                    <a:pt x="70" y="262"/>
                    <a:pt x="71" y="262"/>
                  </a:cubicBezTo>
                  <a:cubicBezTo>
                    <a:pt x="72" y="263"/>
                    <a:pt x="74" y="266"/>
                    <a:pt x="73" y="268"/>
                  </a:cubicBezTo>
                  <a:cubicBezTo>
                    <a:pt x="73" y="269"/>
                    <a:pt x="73" y="269"/>
                    <a:pt x="72" y="270"/>
                  </a:cubicBezTo>
                  <a:cubicBezTo>
                    <a:pt x="72" y="270"/>
                    <a:pt x="72" y="270"/>
                    <a:pt x="72" y="270"/>
                  </a:cubicBezTo>
                  <a:cubicBezTo>
                    <a:pt x="73" y="270"/>
                    <a:pt x="75" y="271"/>
                    <a:pt x="75" y="270"/>
                  </a:cubicBezTo>
                  <a:cubicBezTo>
                    <a:pt x="76" y="270"/>
                    <a:pt x="77" y="269"/>
                    <a:pt x="77" y="268"/>
                  </a:cubicBezTo>
                  <a:cubicBezTo>
                    <a:pt x="78" y="268"/>
                    <a:pt x="78" y="267"/>
                    <a:pt x="79" y="266"/>
                  </a:cubicBezTo>
                  <a:cubicBezTo>
                    <a:pt x="80" y="265"/>
                    <a:pt x="81" y="266"/>
                    <a:pt x="82" y="264"/>
                  </a:cubicBezTo>
                  <a:cubicBezTo>
                    <a:pt x="82" y="263"/>
                    <a:pt x="82" y="262"/>
                    <a:pt x="82" y="262"/>
                  </a:cubicBezTo>
                  <a:cubicBezTo>
                    <a:pt x="82" y="259"/>
                    <a:pt x="84" y="258"/>
                    <a:pt x="86" y="257"/>
                  </a:cubicBezTo>
                  <a:cubicBezTo>
                    <a:pt x="86" y="256"/>
                    <a:pt x="87" y="256"/>
                    <a:pt x="88" y="256"/>
                  </a:cubicBezTo>
                  <a:cubicBezTo>
                    <a:pt x="88" y="256"/>
                    <a:pt x="88" y="255"/>
                    <a:pt x="88" y="255"/>
                  </a:cubicBezTo>
                  <a:cubicBezTo>
                    <a:pt x="88" y="254"/>
                    <a:pt x="89" y="253"/>
                    <a:pt x="90" y="252"/>
                  </a:cubicBezTo>
                  <a:cubicBezTo>
                    <a:pt x="91" y="251"/>
                    <a:pt x="92" y="251"/>
                    <a:pt x="93" y="249"/>
                  </a:cubicBezTo>
                  <a:cubicBezTo>
                    <a:pt x="93" y="248"/>
                    <a:pt x="93" y="246"/>
                    <a:pt x="93" y="244"/>
                  </a:cubicBezTo>
                  <a:cubicBezTo>
                    <a:pt x="93" y="241"/>
                    <a:pt x="93" y="239"/>
                    <a:pt x="95" y="236"/>
                  </a:cubicBezTo>
                  <a:cubicBezTo>
                    <a:pt x="96" y="235"/>
                    <a:pt x="97" y="232"/>
                    <a:pt x="98" y="234"/>
                  </a:cubicBezTo>
                  <a:cubicBezTo>
                    <a:pt x="99" y="236"/>
                    <a:pt x="98" y="236"/>
                    <a:pt x="97" y="236"/>
                  </a:cubicBezTo>
                  <a:cubicBezTo>
                    <a:pt x="96" y="237"/>
                    <a:pt x="96" y="236"/>
                    <a:pt x="96" y="238"/>
                  </a:cubicBezTo>
                  <a:cubicBezTo>
                    <a:pt x="96" y="241"/>
                    <a:pt x="99" y="244"/>
                    <a:pt x="100" y="247"/>
                  </a:cubicBezTo>
                  <a:cubicBezTo>
                    <a:pt x="102" y="247"/>
                    <a:pt x="103" y="245"/>
                    <a:pt x="105" y="245"/>
                  </a:cubicBezTo>
                  <a:cubicBezTo>
                    <a:pt x="106" y="244"/>
                    <a:pt x="107" y="244"/>
                    <a:pt x="107" y="243"/>
                  </a:cubicBezTo>
                  <a:cubicBezTo>
                    <a:pt x="108" y="242"/>
                    <a:pt x="107" y="241"/>
                    <a:pt x="108" y="241"/>
                  </a:cubicBezTo>
                  <a:cubicBezTo>
                    <a:pt x="108" y="240"/>
                    <a:pt x="110" y="240"/>
                    <a:pt x="111" y="240"/>
                  </a:cubicBezTo>
                  <a:cubicBezTo>
                    <a:pt x="113" y="242"/>
                    <a:pt x="112" y="243"/>
                    <a:pt x="112" y="245"/>
                  </a:cubicBezTo>
                  <a:cubicBezTo>
                    <a:pt x="115" y="250"/>
                    <a:pt x="115" y="250"/>
                    <a:pt x="115" y="250"/>
                  </a:cubicBezTo>
                  <a:cubicBezTo>
                    <a:pt x="115" y="252"/>
                    <a:pt x="116" y="253"/>
                    <a:pt x="117" y="255"/>
                  </a:cubicBezTo>
                  <a:cubicBezTo>
                    <a:pt x="117" y="257"/>
                    <a:pt x="116" y="258"/>
                    <a:pt x="118" y="260"/>
                  </a:cubicBezTo>
                  <a:cubicBezTo>
                    <a:pt x="119" y="261"/>
                    <a:pt x="122" y="261"/>
                    <a:pt x="124" y="263"/>
                  </a:cubicBezTo>
                  <a:cubicBezTo>
                    <a:pt x="124" y="265"/>
                    <a:pt x="124" y="265"/>
                    <a:pt x="125" y="266"/>
                  </a:cubicBezTo>
                  <a:cubicBezTo>
                    <a:pt x="126" y="267"/>
                    <a:pt x="126" y="267"/>
                    <a:pt x="127" y="268"/>
                  </a:cubicBezTo>
                  <a:cubicBezTo>
                    <a:pt x="128" y="267"/>
                    <a:pt x="130" y="267"/>
                    <a:pt x="132" y="267"/>
                  </a:cubicBezTo>
                  <a:cubicBezTo>
                    <a:pt x="132" y="269"/>
                    <a:pt x="131" y="271"/>
                    <a:pt x="131" y="272"/>
                  </a:cubicBezTo>
                  <a:cubicBezTo>
                    <a:pt x="131" y="274"/>
                    <a:pt x="131" y="276"/>
                    <a:pt x="131" y="278"/>
                  </a:cubicBezTo>
                  <a:cubicBezTo>
                    <a:pt x="134" y="278"/>
                    <a:pt x="134" y="282"/>
                    <a:pt x="136" y="282"/>
                  </a:cubicBezTo>
                  <a:cubicBezTo>
                    <a:pt x="140" y="274"/>
                    <a:pt x="143" y="288"/>
                    <a:pt x="147" y="287"/>
                  </a:cubicBezTo>
                  <a:cubicBezTo>
                    <a:pt x="148" y="287"/>
                    <a:pt x="149" y="285"/>
                    <a:pt x="150" y="286"/>
                  </a:cubicBezTo>
                  <a:cubicBezTo>
                    <a:pt x="151" y="286"/>
                    <a:pt x="152" y="287"/>
                    <a:pt x="152" y="287"/>
                  </a:cubicBezTo>
                  <a:cubicBezTo>
                    <a:pt x="153" y="288"/>
                    <a:pt x="152" y="288"/>
                    <a:pt x="151" y="289"/>
                  </a:cubicBezTo>
                  <a:cubicBezTo>
                    <a:pt x="150" y="290"/>
                    <a:pt x="150" y="291"/>
                    <a:pt x="149" y="292"/>
                  </a:cubicBezTo>
                  <a:cubicBezTo>
                    <a:pt x="148" y="293"/>
                    <a:pt x="146" y="294"/>
                    <a:pt x="146" y="296"/>
                  </a:cubicBezTo>
                  <a:cubicBezTo>
                    <a:pt x="146" y="297"/>
                    <a:pt x="147" y="300"/>
                    <a:pt x="146" y="302"/>
                  </a:cubicBezTo>
                  <a:cubicBezTo>
                    <a:pt x="146" y="302"/>
                    <a:pt x="146" y="302"/>
                    <a:pt x="146" y="302"/>
                  </a:cubicBezTo>
                  <a:cubicBezTo>
                    <a:pt x="146" y="302"/>
                    <a:pt x="145" y="304"/>
                    <a:pt x="145" y="304"/>
                  </a:cubicBezTo>
                  <a:cubicBezTo>
                    <a:pt x="144" y="304"/>
                    <a:pt x="143" y="304"/>
                    <a:pt x="143" y="305"/>
                  </a:cubicBezTo>
                  <a:cubicBezTo>
                    <a:pt x="142" y="306"/>
                    <a:pt x="142" y="307"/>
                    <a:pt x="142" y="308"/>
                  </a:cubicBezTo>
                  <a:cubicBezTo>
                    <a:pt x="142" y="308"/>
                    <a:pt x="141" y="309"/>
                    <a:pt x="140" y="309"/>
                  </a:cubicBezTo>
                  <a:cubicBezTo>
                    <a:pt x="139" y="311"/>
                    <a:pt x="135" y="313"/>
                    <a:pt x="135" y="316"/>
                  </a:cubicBezTo>
                  <a:cubicBezTo>
                    <a:pt x="136" y="317"/>
                    <a:pt x="137" y="318"/>
                    <a:pt x="137" y="319"/>
                  </a:cubicBezTo>
                  <a:cubicBezTo>
                    <a:pt x="138" y="319"/>
                    <a:pt x="138" y="319"/>
                    <a:pt x="138" y="320"/>
                  </a:cubicBezTo>
                  <a:cubicBezTo>
                    <a:pt x="138" y="320"/>
                    <a:pt x="138" y="321"/>
                    <a:pt x="138" y="321"/>
                  </a:cubicBezTo>
                  <a:cubicBezTo>
                    <a:pt x="138" y="321"/>
                    <a:pt x="138" y="321"/>
                    <a:pt x="138" y="321"/>
                  </a:cubicBezTo>
                  <a:cubicBezTo>
                    <a:pt x="140" y="322"/>
                    <a:pt x="144" y="322"/>
                    <a:pt x="146" y="321"/>
                  </a:cubicBezTo>
                  <a:cubicBezTo>
                    <a:pt x="148" y="320"/>
                    <a:pt x="148" y="320"/>
                    <a:pt x="149" y="318"/>
                  </a:cubicBezTo>
                  <a:cubicBezTo>
                    <a:pt x="149" y="318"/>
                    <a:pt x="149" y="317"/>
                    <a:pt x="150" y="316"/>
                  </a:cubicBezTo>
                  <a:cubicBezTo>
                    <a:pt x="151" y="315"/>
                    <a:pt x="153" y="315"/>
                    <a:pt x="155" y="314"/>
                  </a:cubicBezTo>
                  <a:cubicBezTo>
                    <a:pt x="157" y="313"/>
                    <a:pt x="158" y="314"/>
                    <a:pt x="159" y="316"/>
                  </a:cubicBezTo>
                  <a:cubicBezTo>
                    <a:pt x="160" y="317"/>
                    <a:pt x="159" y="317"/>
                    <a:pt x="160" y="317"/>
                  </a:cubicBezTo>
                  <a:cubicBezTo>
                    <a:pt x="161" y="318"/>
                    <a:pt x="162" y="318"/>
                    <a:pt x="163" y="319"/>
                  </a:cubicBezTo>
                  <a:cubicBezTo>
                    <a:pt x="164" y="319"/>
                    <a:pt x="163" y="320"/>
                    <a:pt x="165" y="319"/>
                  </a:cubicBezTo>
                  <a:cubicBezTo>
                    <a:pt x="165" y="319"/>
                    <a:pt x="166" y="319"/>
                    <a:pt x="167" y="318"/>
                  </a:cubicBezTo>
                  <a:cubicBezTo>
                    <a:pt x="168" y="317"/>
                    <a:pt x="168" y="315"/>
                    <a:pt x="170" y="314"/>
                  </a:cubicBezTo>
                  <a:cubicBezTo>
                    <a:pt x="171" y="313"/>
                    <a:pt x="172" y="313"/>
                    <a:pt x="174" y="312"/>
                  </a:cubicBezTo>
                  <a:cubicBezTo>
                    <a:pt x="178" y="310"/>
                    <a:pt x="181" y="314"/>
                    <a:pt x="184" y="316"/>
                  </a:cubicBezTo>
                  <a:cubicBezTo>
                    <a:pt x="186" y="317"/>
                    <a:pt x="190" y="317"/>
                    <a:pt x="193" y="315"/>
                  </a:cubicBezTo>
                  <a:cubicBezTo>
                    <a:pt x="194" y="314"/>
                    <a:pt x="195" y="312"/>
                    <a:pt x="195" y="311"/>
                  </a:cubicBezTo>
                  <a:cubicBezTo>
                    <a:pt x="195" y="309"/>
                    <a:pt x="195" y="309"/>
                    <a:pt x="194" y="307"/>
                  </a:cubicBezTo>
                  <a:cubicBezTo>
                    <a:pt x="193" y="306"/>
                    <a:pt x="193" y="304"/>
                    <a:pt x="193" y="303"/>
                  </a:cubicBezTo>
                  <a:cubicBezTo>
                    <a:pt x="192" y="301"/>
                    <a:pt x="191" y="301"/>
                    <a:pt x="190" y="299"/>
                  </a:cubicBezTo>
                  <a:cubicBezTo>
                    <a:pt x="190" y="297"/>
                    <a:pt x="190" y="298"/>
                    <a:pt x="189" y="297"/>
                  </a:cubicBezTo>
                  <a:cubicBezTo>
                    <a:pt x="188" y="296"/>
                    <a:pt x="188" y="296"/>
                    <a:pt x="187" y="295"/>
                  </a:cubicBezTo>
                  <a:cubicBezTo>
                    <a:pt x="186" y="293"/>
                    <a:pt x="186" y="293"/>
                    <a:pt x="186" y="290"/>
                  </a:cubicBezTo>
                  <a:cubicBezTo>
                    <a:pt x="186" y="288"/>
                    <a:pt x="187" y="287"/>
                    <a:pt x="187" y="285"/>
                  </a:cubicBezTo>
                  <a:cubicBezTo>
                    <a:pt x="188" y="283"/>
                    <a:pt x="189" y="281"/>
                    <a:pt x="188" y="279"/>
                  </a:cubicBezTo>
                  <a:cubicBezTo>
                    <a:pt x="188" y="278"/>
                    <a:pt x="187" y="277"/>
                    <a:pt x="187" y="276"/>
                  </a:cubicBezTo>
                  <a:cubicBezTo>
                    <a:pt x="187" y="275"/>
                    <a:pt x="187" y="273"/>
                    <a:pt x="187" y="272"/>
                  </a:cubicBezTo>
                  <a:cubicBezTo>
                    <a:pt x="188" y="271"/>
                    <a:pt x="192" y="270"/>
                    <a:pt x="193" y="270"/>
                  </a:cubicBezTo>
                  <a:cubicBezTo>
                    <a:pt x="194" y="270"/>
                    <a:pt x="195" y="270"/>
                    <a:pt x="196" y="270"/>
                  </a:cubicBezTo>
                  <a:cubicBezTo>
                    <a:pt x="197" y="270"/>
                    <a:pt x="197" y="271"/>
                    <a:pt x="198" y="271"/>
                  </a:cubicBezTo>
                  <a:cubicBezTo>
                    <a:pt x="199" y="270"/>
                    <a:pt x="199" y="270"/>
                    <a:pt x="200" y="270"/>
                  </a:cubicBezTo>
                  <a:cubicBezTo>
                    <a:pt x="201" y="269"/>
                    <a:pt x="201" y="270"/>
                    <a:pt x="202" y="269"/>
                  </a:cubicBezTo>
                  <a:cubicBezTo>
                    <a:pt x="202" y="269"/>
                    <a:pt x="204" y="268"/>
                    <a:pt x="205" y="267"/>
                  </a:cubicBezTo>
                  <a:cubicBezTo>
                    <a:pt x="205" y="267"/>
                    <a:pt x="205" y="265"/>
                    <a:pt x="205" y="264"/>
                  </a:cubicBezTo>
                  <a:cubicBezTo>
                    <a:pt x="206" y="262"/>
                    <a:pt x="206" y="260"/>
                    <a:pt x="208" y="258"/>
                  </a:cubicBezTo>
                  <a:cubicBezTo>
                    <a:pt x="210" y="256"/>
                    <a:pt x="213" y="256"/>
                    <a:pt x="214" y="254"/>
                  </a:cubicBezTo>
                  <a:cubicBezTo>
                    <a:pt x="215" y="253"/>
                    <a:pt x="218" y="251"/>
                    <a:pt x="217" y="248"/>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31" name="Freeform 30">
              <a:extLst>
                <a:ext uri="{FF2B5EF4-FFF2-40B4-BE49-F238E27FC236}">
                  <a16:creationId xmlns:a16="http://schemas.microsoft.com/office/drawing/2014/main" id="{B33EB839-7CDB-4EF1-E48F-5227E32946C0}"/>
                </a:ext>
              </a:extLst>
            </p:cNvPr>
            <p:cNvSpPr>
              <a:spLocks noEditPoints="1"/>
            </p:cNvSpPr>
            <p:nvPr/>
          </p:nvSpPr>
          <p:spPr bwMode="auto">
            <a:xfrm>
              <a:off x="6805895" y="5026189"/>
              <a:ext cx="119172" cy="139372"/>
            </a:xfrm>
            <a:custGeom>
              <a:avLst/>
              <a:gdLst/>
              <a:ahLst/>
              <a:cxnLst>
                <a:cxn ang="0">
                  <a:pos x="1" y="48"/>
                </a:cxn>
                <a:cxn ang="0">
                  <a:pos x="1" y="48"/>
                </a:cxn>
                <a:cxn ang="0">
                  <a:pos x="1" y="48"/>
                </a:cxn>
                <a:cxn ang="0">
                  <a:pos x="78" y="46"/>
                </a:cxn>
                <a:cxn ang="0">
                  <a:pos x="79" y="35"/>
                </a:cxn>
                <a:cxn ang="0">
                  <a:pos x="72" y="34"/>
                </a:cxn>
                <a:cxn ang="0">
                  <a:pos x="65" y="28"/>
                </a:cxn>
                <a:cxn ang="0">
                  <a:pos x="62" y="18"/>
                </a:cxn>
                <a:cxn ang="0">
                  <a:pos x="58" y="8"/>
                </a:cxn>
                <a:cxn ang="0">
                  <a:pos x="54" y="11"/>
                </a:cxn>
                <a:cxn ang="0">
                  <a:pos x="47" y="15"/>
                </a:cxn>
                <a:cxn ang="0">
                  <a:pos x="44" y="4"/>
                </a:cxn>
                <a:cxn ang="0">
                  <a:pos x="42" y="4"/>
                </a:cxn>
                <a:cxn ang="0">
                  <a:pos x="40" y="17"/>
                </a:cxn>
                <a:cxn ang="0">
                  <a:pos x="35" y="23"/>
                </a:cxn>
                <a:cxn ang="0">
                  <a:pos x="33" y="25"/>
                </a:cxn>
                <a:cxn ang="0">
                  <a:pos x="29" y="32"/>
                </a:cxn>
                <a:cxn ang="0">
                  <a:pos x="24" y="36"/>
                </a:cxn>
                <a:cxn ang="0">
                  <a:pos x="19" y="38"/>
                </a:cxn>
                <a:cxn ang="0">
                  <a:pos x="17" y="39"/>
                </a:cxn>
                <a:cxn ang="0">
                  <a:pos x="13" y="41"/>
                </a:cxn>
                <a:cxn ang="0">
                  <a:pos x="7" y="45"/>
                </a:cxn>
                <a:cxn ang="0">
                  <a:pos x="1" y="44"/>
                </a:cxn>
                <a:cxn ang="0">
                  <a:pos x="0" y="44"/>
                </a:cxn>
                <a:cxn ang="0">
                  <a:pos x="0" y="46"/>
                </a:cxn>
                <a:cxn ang="0">
                  <a:pos x="0" y="45"/>
                </a:cxn>
                <a:cxn ang="0">
                  <a:pos x="0" y="47"/>
                </a:cxn>
                <a:cxn ang="0">
                  <a:pos x="1" y="48"/>
                </a:cxn>
                <a:cxn ang="0">
                  <a:pos x="2" y="48"/>
                </a:cxn>
                <a:cxn ang="0">
                  <a:pos x="3" y="49"/>
                </a:cxn>
                <a:cxn ang="0">
                  <a:pos x="5" y="55"/>
                </a:cxn>
                <a:cxn ang="0">
                  <a:pos x="8" y="62"/>
                </a:cxn>
                <a:cxn ang="0">
                  <a:pos x="17" y="67"/>
                </a:cxn>
                <a:cxn ang="0">
                  <a:pos x="22" y="74"/>
                </a:cxn>
                <a:cxn ang="0">
                  <a:pos x="25" y="82"/>
                </a:cxn>
                <a:cxn ang="0">
                  <a:pos x="27" y="88"/>
                </a:cxn>
                <a:cxn ang="0">
                  <a:pos x="30" y="99"/>
                </a:cxn>
                <a:cxn ang="0">
                  <a:pos x="30" y="114"/>
                </a:cxn>
                <a:cxn ang="0">
                  <a:pos x="34" y="115"/>
                </a:cxn>
                <a:cxn ang="0">
                  <a:pos x="40" y="111"/>
                </a:cxn>
                <a:cxn ang="0">
                  <a:pos x="40" y="106"/>
                </a:cxn>
                <a:cxn ang="0">
                  <a:pos x="45" y="98"/>
                </a:cxn>
                <a:cxn ang="0">
                  <a:pos x="61" y="93"/>
                </a:cxn>
                <a:cxn ang="0">
                  <a:pos x="64" y="98"/>
                </a:cxn>
                <a:cxn ang="0">
                  <a:pos x="69" y="96"/>
                </a:cxn>
                <a:cxn ang="0">
                  <a:pos x="75" y="87"/>
                </a:cxn>
                <a:cxn ang="0">
                  <a:pos x="85" y="89"/>
                </a:cxn>
                <a:cxn ang="0">
                  <a:pos x="84" y="87"/>
                </a:cxn>
                <a:cxn ang="0">
                  <a:pos x="87" y="77"/>
                </a:cxn>
                <a:cxn ang="0">
                  <a:pos x="90" y="73"/>
                </a:cxn>
                <a:cxn ang="0">
                  <a:pos x="93" y="70"/>
                </a:cxn>
                <a:cxn ang="0">
                  <a:pos x="93" y="64"/>
                </a:cxn>
                <a:cxn ang="0">
                  <a:pos x="98" y="57"/>
                </a:cxn>
                <a:cxn ang="0">
                  <a:pos x="97" y="54"/>
                </a:cxn>
                <a:cxn ang="0">
                  <a:pos x="83" y="50"/>
                </a:cxn>
                <a:cxn ang="0">
                  <a:pos x="0" y="47"/>
                </a:cxn>
                <a:cxn ang="0">
                  <a:pos x="1" y="44"/>
                </a:cxn>
                <a:cxn ang="0">
                  <a:pos x="1" y="44"/>
                </a:cxn>
                <a:cxn ang="0">
                  <a:pos x="2" y="62"/>
                </a:cxn>
              </a:cxnLst>
              <a:rect l="0" t="0" r="r" b="b"/>
              <a:pathLst>
                <a:path w="100" h="117">
                  <a:moveTo>
                    <a:pt x="1" y="48"/>
                  </a:moveTo>
                  <a:cubicBezTo>
                    <a:pt x="1" y="48"/>
                    <a:pt x="1" y="48"/>
                    <a:pt x="1" y="48"/>
                  </a:cubicBezTo>
                  <a:cubicBezTo>
                    <a:pt x="1" y="48"/>
                    <a:pt x="1" y="48"/>
                    <a:pt x="1" y="48"/>
                  </a:cubicBezTo>
                  <a:cubicBezTo>
                    <a:pt x="1" y="48"/>
                    <a:pt x="1" y="48"/>
                    <a:pt x="1" y="48"/>
                  </a:cubicBezTo>
                  <a:cubicBezTo>
                    <a:pt x="1" y="48"/>
                    <a:pt x="1" y="48"/>
                    <a:pt x="1" y="48"/>
                  </a:cubicBezTo>
                  <a:cubicBezTo>
                    <a:pt x="1" y="48"/>
                    <a:pt x="1" y="48"/>
                    <a:pt x="1" y="48"/>
                  </a:cubicBezTo>
                  <a:moveTo>
                    <a:pt x="83" y="50"/>
                  </a:moveTo>
                  <a:cubicBezTo>
                    <a:pt x="81" y="50"/>
                    <a:pt x="81" y="46"/>
                    <a:pt x="78" y="46"/>
                  </a:cubicBezTo>
                  <a:cubicBezTo>
                    <a:pt x="78" y="44"/>
                    <a:pt x="78" y="42"/>
                    <a:pt x="78" y="40"/>
                  </a:cubicBezTo>
                  <a:cubicBezTo>
                    <a:pt x="78" y="39"/>
                    <a:pt x="79" y="37"/>
                    <a:pt x="79" y="35"/>
                  </a:cubicBezTo>
                  <a:cubicBezTo>
                    <a:pt x="77" y="35"/>
                    <a:pt x="75" y="35"/>
                    <a:pt x="74" y="36"/>
                  </a:cubicBezTo>
                  <a:cubicBezTo>
                    <a:pt x="73" y="35"/>
                    <a:pt x="73" y="35"/>
                    <a:pt x="72" y="34"/>
                  </a:cubicBezTo>
                  <a:cubicBezTo>
                    <a:pt x="71" y="33"/>
                    <a:pt x="71" y="33"/>
                    <a:pt x="71" y="31"/>
                  </a:cubicBezTo>
                  <a:cubicBezTo>
                    <a:pt x="69" y="29"/>
                    <a:pt x="66" y="29"/>
                    <a:pt x="65" y="28"/>
                  </a:cubicBezTo>
                  <a:cubicBezTo>
                    <a:pt x="63" y="26"/>
                    <a:pt x="64" y="25"/>
                    <a:pt x="64" y="23"/>
                  </a:cubicBezTo>
                  <a:cubicBezTo>
                    <a:pt x="63" y="21"/>
                    <a:pt x="62" y="20"/>
                    <a:pt x="62" y="18"/>
                  </a:cubicBezTo>
                  <a:cubicBezTo>
                    <a:pt x="59" y="13"/>
                    <a:pt x="59" y="13"/>
                    <a:pt x="59" y="13"/>
                  </a:cubicBezTo>
                  <a:cubicBezTo>
                    <a:pt x="59" y="11"/>
                    <a:pt x="60" y="10"/>
                    <a:pt x="58" y="8"/>
                  </a:cubicBezTo>
                  <a:cubicBezTo>
                    <a:pt x="57" y="8"/>
                    <a:pt x="55" y="8"/>
                    <a:pt x="55" y="9"/>
                  </a:cubicBezTo>
                  <a:cubicBezTo>
                    <a:pt x="54" y="9"/>
                    <a:pt x="55" y="10"/>
                    <a:pt x="54" y="11"/>
                  </a:cubicBezTo>
                  <a:cubicBezTo>
                    <a:pt x="54" y="12"/>
                    <a:pt x="53" y="12"/>
                    <a:pt x="52" y="13"/>
                  </a:cubicBezTo>
                  <a:cubicBezTo>
                    <a:pt x="50" y="13"/>
                    <a:pt x="49" y="15"/>
                    <a:pt x="47" y="15"/>
                  </a:cubicBezTo>
                  <a:cubicBezTo>
                    <a:pt x="46" y="12"/>
                    <a:pt x="43" y="9"/>
                    <a:pt x="43" y="6"/>
                  </a:cubicBezTo>
                  <a:cubicBezTo>
                    <a:pt x="43" y="4"/>
                    <a:pt x="43" y="5"/>
                    <a:pt x="44" y="4"/>
                  </a:cubicBezTo>
                  <a:cubicBezTo>
                    <a:pt x="45" y="4"/>
                    <a:pt x="46" y="4"/>
                    <a:pt x="45" y="2"/>
                  </a:cubicBezTo>
                  <a:cubicBezTo>
                    <a:pt x="44" y="0"/>
                    <a:pt x="43" y="3"/>
                    <a:pt x="42" y="4"/>
                  </a:cubicBezTo>
                  <a:cubicBezTo>
                    <a:pt x="40" y="7"/>
                    <a:pt x="40" y="9"/>
                    <a:pt x="40" y="12"/>
                  </a:cubicBezTo>
                  <a:cubicBezTo>
                    <a:pt x="40" y="14"/>
                    <a:pt x="40" y="16"/>
                    <a:pt x="40" y="17"/>
                  </a:cubicBezTo>
                  <a:cubicBezTo>
                    <a:pt x="39" y="19"/>
                    <a:pt x="38" y="19"/>
                    <a:pt x="37" y="20"/>
                  </a:cubicBezTo>
                  <a:cubicBezTo>
                    <a:pt x="36" y="21"/>
                    <a:pt x="35" y="22"/>
                    <a:pt x="35" y="23"/>
                  </a:cubicBezTo>
                  <a:cubicBezTo>
                    <a:pt x="35" y="23"/>
                    <a:pt x="35" y="24"/>
                    <a:pt x="35" y="24"/>
                  </a:cubicBezTo>
                  <a:cubicBezTo>
                    <a:pt x="34" y="24"/>
                    <a:pt x="33" y="24"/>
                    <a:pt x="33" y="25"/>
                  </a:cubicBezTo>
                  <a:cubicBezTo>
                    <a:pt x="31" y="26"/>
                    <a:pt x="29" y="27"/>
                    <a:pt x="29" y="30"/>
                  </a:cubicBezTo>
                  <a:cubicBezTo>
                    <a:pt x="29" y="30"/>
                    <a:pt x="29" y="31"/>
                    <a:pt x="29" y="32"/>
                  </a:cubicBezTo>
                  <a:cubicBezTo>
                    <a:pt x="28" y="34"/>
                    <a:pt x="27" y="33"/>
                    <a:pt x="26" y="34"/>
                  </a:cubicBezTo>
                  <a:cubicBezTo>
                    <a:pt x="25" y="35"/>
                    <a:pt x="25" y="36"/>
                    <a:pt x="24" y="36"/>
                  </a:cubicBezTo>
                  <a:cubicBezTo>
                    <a:pt x="24" y="37"/>
                    <a:pt x="23" y="38"/>
                    <a:pt x="22" y="38"/>
                  </a:cubicBezTo>
                  <a:cubicBezTo>
                    <a:pt x="22" y="39"/>
                    <a:pt x="20" y="38"/>
                    <a:pt x="19" y="38"/>
                  </a:cubicBezTo>
                  <a:cubicBezTo>
                    <a:pt x="19" y="38"/>
                    <a:pt x="19" y="38"/>
                    <a:pt x="19" y="38"/>
                  </a:cubicBezTo>
                  <a:cubicBezTo>
                    <a:pt x="19" y="38"/>
                    <a:pt x="18" y="38"/>
                    <a:pt x="17" y="39"/>
                  </a:cubicBezTo>
                  <a:cubicBezTo>
                    <a:pt x="16" y="39"/>
                    <a:pt x="17" y="40"/>
                    <a:pt x="17" y="41"/>
                  </a:cubicBezTo>
                  <a:cubicBezTo>
                    <a:pt x="16" y="42"/>
                    <a:pt x="14" y="41"/>
                    <a:pt x="13" y="41"/>
                  </a:cubicBezTo>
                  <a:cubicBezTo>
                    <a:pt x="11" y="41"/>
                    <a:pt x="12" y="44"/>
                    <a:pt x="12" y="46"/>
                  </a:cubicBezTo>
                  <a:cubicBezTo>
                    <a:pt x="10" y="46"/>
                    <a:pt x="9" y="46"/>
                    <a:pt x="7" y="45"/>
                  </a:cubicBezTo>
                  <a:cubicBezTo>
                    <a:pt x="6" y="44"/>
                    <a:pt x="5" y="44"/>
                    <a:pt x="4" y="43"/>
                  </a:cubicBezTo>
                  <a:cubicBezTo>
                    <a:pt x="3" y="43"/>
                    <a:pt x="2" y="43"/>
                    <a:pt x="1" y="44"/>
                  </a:cubicBezTo>
                  <a:cubicBezTo>
                    <a:pt x="1" y="44"/>
                    <a:pt x="0" y="45"/>
                    <a:pt x="0" y="45"/>
                  </a:cubicBezTo>
                  <a:cubicBezTo>
                    <a:pt x="0" y="45"/>
                    <a:pt x="0" y="45"/>
                    <a:pt x="0" y="44"/>
                  </a:cubicBezTo>
                  <a:cubicBezTo>
                    <a:pt x="0" y="45"/>
                    <a:pt x="0" y="45"/>
                    <a:pt x="0" y="46"/>
                  </a:cubicBezTo>
                  <a:cubicBezTo>
                    <a:pt x="0" y="46"/>
                    <a:pt x="0" y="46"/>
                    <a:pt x="0" y="46"/>
                  </a:cubicBezTo>
                  <a:cubicBezTo>
                    <a:pt x="0" y="46"/>
                    <a:pt x="0" y="46"/>
                    <a:pt x="0" y="46"/>
                  </a:cubicBezTo>
                  <a:cubicBezTo>
                    <a:pt x="0" y="46"/>
                    <a:pt x="0" y="45"/>
                    <a:pt x="0" y="45"/>
                  </a:cubicBezTo>
                  <a:cubicBezTo>
                    <a:pt x="0" y="45"/>
                    <a:pt x="0" y="46"/>
                    <a:pt x="0" y="46"/>
                  </a:cubicBezTo>
                  <a:cubicBezTo>
                    <a:pt x="0" y="46"/>
                    <a:pt x="0" y="46"/>
                    <a:pt x="0" y="47"/>
                  </a:cubicBezTo>
                  <a:cubicBezTo>
                    <a:pt x="0" y="47"/>
                    <a:pt x="1" y="47"/>
                    <a:pt x="1" y="48"/>
                  </a:cubicBezTo>
                  <a:cubicBezTo>
                    <a:pt x="1" y="48"/>
                    <a:pt x="1" y="48"/>
                    <a:pt x="1" y="48"/>
                  </a:cubicBezTo>
                  <a:cubicBezTo>
                    <a:pt x="1" y="48"/>
                    <a:pt x="2" y="48"/>
                    <a:pt x="2" y="48"/>
                  </a:cubicBezTo>
                  <a:cubicBezTo>
                    <a:pt x="2" y="48"/>
                    <a:pt x="2" y="48"/>
                    <a:pt x="2" y="48"/>
                  </a:cubicBezTo>
                  <a:cubicBezTo>
                    <a:pt x="2" y="48"/>
                    <a:pt x="2" y="48"/>
                    <a:pt x="2" y="48"/>
                  </a:cubicBezTo>
                  <a:cubicBezTo>
                    <a:pt x="2" y="49"/>
                    <a:pt x="3" y="49"/>
                    <a:pt x="3" y="49"/>
                  </a:cubicBezTo>
                  <a:cubicBezTo>
                    <a:pt x="4" y="49"/>
                    <a:pt x="5" y="50"/>
                    <a:pt x="5" y="50"/>
                  </a:cubicBezTo>
                  <a:cubicBezTo>
                    <a:pt x="6" y="52"/>
                    <a:pt x="6" y="54"/>
                    <a:pt x="5" y="55"/>
                  </a:cubicBezTo>
                  <a:cubicBezTo>
                    <a:pt x="6" y="56"/>
                    <a:pt x="6" y="57"/>
                    <a:pt x="6" y="58"/>
                  </a:cubicBezTo>
                  <a:cubicBezTo>
                    <a:pt x="7" y="59"/>
                    <a:pt x="7" y="61"/>
                    <a:pt x="8" y="62"/>
                  </a:cubicBezTo>
                  <a:cubicBezTo>
                    <a:pt x="10" y="64"/>
                    <a:pt x="13" y="62"/>
                    <a:pt x="15" y="64"/>
                  </a:cubicBezTo>
                  <a:cubicBezTo>
                    <a:pt x="16" y="65"/>
                    <a:pt x="16" y="66"/>
                    <a:pt x="17" y="67"/>
                  </a:cubicBezTo>
                  <a:cubicBezTo>
                    <a:pt x="18" y="68"/>
                    <a:pt x="19" y="69"/>
                    <a:pt x="20" y="70"/>
                  </a:cubicBezTo>
                  <a:cubicBezTo>
                    <a:pt x="21" y="71"/>
                    <a:pt x="21" y="72"/>
                    <a:pt x="22" y="74"/>
                  </a:cubicBezTo>
                  <a:cubicBezTo>
                    <a:pt x="22" y="75"/>
                    <a:pt x="24" y="77"/>
                    <a:pt x="25" y="79"/>
                  </a:cubicBezTo>
                  <a:cubicBezTo>
                    <a:pt x="26" y="80"/>
                    <a:pt x="25" y="81"/>
                    <a:pt x="25" y="82"/>
                  </a:cubicBezTo>
                  <a:cubicBezTo>
                    <a:pt x="25" y="83"/>
                    <a:pt x="26" y="83"/>
                    <a:pt x="26" y="84"/>
                  </a:cubicBezTo>
                  <a:cubicBezTo>
                    <a:pt x="27" y="86"/>
                    <a:pt x="27" y="87"/>
                    <a:pt x="27" y="88"/>
                  </a:cubicBezTo>
                  <a:cubicBezTo>
                    <a:pt x="27" y="90"/>
                    <a:pt x="28" y="92"/>
                    <a:pt x="28" y="94"/>
                  </a:cubicBezTo>
                  <a:cubicBezTo>
                    <a:pt x="28" y="96"/>
                    <a:pt x="29" y="97"/>
                    <a:pt x="30" y="99"/>
                  </a:cubicBezTo>
                  <a:cubicBezTo>
                    <a:pt x="31" y="101"/>
                    <a:pt x="31" y="104"/>
                    <a:pt x="31" y="106"/>
                  </a:cubicBezTo>
                  <a:cubicBezTo>
                    <a:pt x="31" y="109"/>
                    <a:pt x="31" y="112"/>
                    <a:pt x="30" y="114"/>
                  </a:cubicBezTo>
                  <a:cubicBezTo>
                    <a:pt x="30" y="115"/>
                    <a:pt x="30" y="117"/>
                    <a:pt x="31" y="117"/>
                  </a:cubicBezTo>
                  <a:cubicBezTo>
                    <a:pt x="32" y="117"/>
                    <a:pt x="33" y="116"/>
                    <a:pt x="34" y="115"/>
                  </a:cubicBezTo>
                  <a:cubicBezTo>
                    <a:pt x="35" y="114"/>
                    <a:pt x="36" y="114"/>
                    <a:pt x="37" y="113"/>
                  </a:cubicBezTo>
                  <a:cubicBezTo>
                    <a:pt x="38" y="112"/>
                    <a:pt x="39" y="112"/>
                    <a:pt x="40" y="111"/>
                  </a:cubicBezTo>
                  <a:cubicBezTo>
                    <a:pt x="40" y="110"/>
                    <a:pt x="40" y="109"/>
                    <a:pt x="40" y="108"/>
                  </a:cubicBezTo>
                  <a:cubicBezTo>
                    <a:pt x="40" y="107"/>
                    <a:pt x="40" y="106"/>
                    <a:pt x="40" y="106"/>
                  </a:cubicBezTo>
                  <a:cubicBezTo>
                    <a:pt x="40" y="105"/>
                    <a:pt x="41" y="104"/>
                    <a:pt x="41" y="103"/>
                  </a:cubicBezTo>
                  <a:cubicBezTo>
                    <a:pt x="43" y="101"/>
                    <a:pt x="44" y="99"/>
                    <a:pt x="45" y="98"/>
                  </a:cubicBezTo>
                  <a:cubicBezTo>
                    <a:pt x="47" y="96"/>
                    <a:pt x="49" y="96"/>
                    <a:pt x="51" y="95"/>
                  </a:cubicBezTo>
                  <a:cubicBezTo>
                    <a:pt x="54" y="94"/>
                    <a:pt x="58" y="91"/>
                    <a:pt x="61" y="93"/>
                  </a:cubicBezTo>
                  <a:cubicBezTo>
                    <a:pt x="63" y="94"/>
                    <a:pt x="62" y="94"/>
                    <a:pt x="63" y="95"/>
                  </a:cubicBezTo>
                  <a:cubicBezTo>
                    <a:pt x="63" y="96"/>
                    <a:pt x="64" y="97"/>
                    <a:pt x="64" y="98"/>
                  </a:cubicBezTo>
                  <a:cubicBezTo>
                    <a:pt x="65" y="98"/>
                    <a:pt x="67" y="101"/>
                    <a:pt x="68" y="100"/>
                  </a:cubicBezTo>
                  <a:cubicBezTo>
                    <a:pt x="68" y="99"/>
                    <a:pt x="69" y="97"/>
                    <a:pt x="69" y="96"/>
                  </a:cubicBezTo>
                  <a:cubicBezTo>
                    <a:pt x="70" y="94"/>
                    <a:pt x="70" y="93"/>
                    <a:pt x="72" y="92"/>
                  </a:cubicBezTo>
                  <a:cubicBezTo>
                    <a:pt x="71" y="90"/>
                    <a:pt x="75" y="89"/>
                    <a:pt x="75" y="87"/>
                  </a:cubicBezTo>
                  <a:cubicBezTo>
                    <a:pt x="77" y="86"/>
                    <a:pt x="86" y="86"/>
                    <a:pt x="85" y="89"/>
                  </a:cubicBezTo>
                  <a:cubicBezTo>
                    <a:pt x="85" y="89"/>
                    <a:pt x="85" y="89"/>
                    <a:pt x="85" y="89"/>
                  </a:cubicBezTo>
                  <a:cubicBezTo>
                    <a:pt x="85" y="89"/>
                    <a:pt x="85" y="88"/>
                    <a:pt x="85" y="88"/>
                  </a:cubicBezTo>
                  <a:cubicBezTo>
                    <a:pt x="85" y="87"/>
                    <a:pt x="85" y="87"/>
                    <a:pt x="84" y="87"/>
                  </a:cubicBezTo>
                  <a:cubicBezTo>
                    <a:pt x="84" y="86"/>
                    <a:pt x="83" y="85"/>
                    <a:pt x="82" y="84"/>
                  </a:cubicBezTo>
                  <a:cubicBezTo>
                    <a:pt x="82" y="81"/>
                    <a:pt x="86" y="79"/>
                    <a:pt x="87" y="77"/>
                  </a:cubicBezTo>
                  <a:cubicBezTo>
                    <a:pt x="88" y="77"/>
                    <a:pt x="89" y="76"/>
                    <a:pt x="89" y="76"/>
                  </a:cubicBezTo>
                  <a:cubicBezTo>
                    <a:pt x="89" y="75"/>
                    <a:pt x="89" y="74"/>
                    <a:pt x="90" y="73"/>
                  </a:cubicBezTo>
                  <a:cubicBezTo>
                    <a:pt x="90" y="72"/>
                    <a:pt x="91" y="72"/>
                    <a:pt x="92" y="72"/>
                  </a:cubicBezTo>
                  <a:cubicBezTo>
                    <a:pt x="92" y="72"/>
                    <a:pt x="93" y="70"/>
                    <a:pt x="93" y="70"/>
                  </a:cubicBezTo>
                  <a:cubicBezTo>
                    <a:pt x="93" y="70"/>
                    <a:pt x="93" y="70"/>
                    <a:pt x="93" y="70"/>
                  </a:cubicBezTo>
                  <a:cubicBezTo>
                    <a:pt x="94" y="68"/>
                    <a:pt x="93" y="65"/>
                    <a:pt x="93" y="64"/>
                  </a:cubicBezTo>
                  <a:cubicBezTo>
                    <a:pt x="93" y="62"/>
                    <a:pt x="95" y="61"/>
                    <a:pt x="96" y="60"/>
                  </a:cubicBezTo>
                  <a:cubicBezTo>
                    <a:pt x="97" y="59"/>
                    <a:pt x="97" y="58"/>
                    <a:pt x="98" y="57"/>
                  </a:cubicBezTo>
                  <a:cubicBezTo>
                    <a:pt x="99" y="56"/>
                    <a:pt x="100" y="56"/>
                    <a:pt x="99" y="55"/>
                  </a:cubicBezTo>
                  <a:cubicBezTo>
                    <a:pt x="99" y="55"/>
                    <a:pt x="98" y="54"/>
                    <a:pt x="97" y="54"/>
                  </a:cubicBezTo>
                  <a:cubicBezTo>
                    <a:pt x="96" y="53"/>
                    <a:pt x="95" y="55"/>
                    <a:pt x="94" y="55"/>
                  </a:cubicBezTo>
                  <a:cubicBezTo>
                    <a:pt x="90" y="56"/>
                    <a:pt x="87" y="42"/>
                    <a:pt x="83" y="50"/>
                  </a:cubicBezTo>
                  <a:moveTo>
                    <a:pt x="0" y="46"/>
                  </a:moveTo>
                  <a:cubicBezTo>
                    <a:pt x="0" y="47"/>
                    <a:pt x="0" y="47"/>
                    <a:pt x="0" y="47"/>
                  </a:cubicBezTo>
                  <a:cubicBezTo>
                    <a:pt x="0" y="47"/>
                    <a:pt x="0" y="47"/>
                    <a:pt x="0" y="46"/>
                  </a:cubicBezTo>
                  <a:moveTo>
                    <a:pt x="1" y="44"/>
                  </a:moveTo>
                  <a:cubicBezTo>
                    <a:pt x="1" y="44"/>
                    <a:pt x="1" y="44"/>
                    <a:pt x="0" y="44"/>
                  </a:cubicBezTo>
                  <a:cubicBezTo>
                    <a:pt x="1" y="44"/>
                    <a:pt x="1" y="44"/>
                    <a:pt x="1" y="44"/>
                  </a:cubicBezTo>
                  <a:moveTo>
                    <a:pt x="2" y="62"/>
                  </a:moveTo>
                  <a:cubicBezTo>
                    <a:pt x="2" y="62"/>
                    <a:pt x="2" y="62"/>
                    <a:pt x="2" y="62"/>
                  </a:cubicBezTo>
                  <a:cubicBezTo>
                    <a:pt x="2" y="62"/>
                    <a:pt x="2" y="62"/>
                    <a:pt x="2" y="62"/>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32" name="Freeform 31">
              <a:extLst>
                <a:ext uri="{FF2B5EF4-FFF2-40B4-BE49-F238E27FC236}">
                  <a16:creationId xmlns:a16="http://schemas.microsoft.com/office/drawing/2014/main" id="{2870E033-A484-C02E-D6BF-013813E2599B}"/>
                </a:ext>
              </a:extLst>
            </p:cNvPr>
            <p:cNvSpPr>
              <a:spLocks noEditPoints="1"/>
            </p:cNvSpPr>
            <p:nvPr/>
          </p:nvSpPr>
          <p:spPr bwMode="auto">
            <a:xfrm>
              <a:off x="6753377" y="5077696"/>
              <a:ext cx="118163" cy="294902"/>
            </a:xfrm>
            <a:custGeom>
              <a:avLst/>
              <a:gdLst/>
              <a:ahLst/>
              <a:cxnLst>
                <a:cxn ang="0">
                  <a:pos x="44" y="3"/>
                </a:cxn>
                <a:cxn ang="0">
                  <a:pos x="44" y="3"/>
                </a:cxn>
                <a:cxn ang="0">
                  <a:pos x="44" y="3"/>
                </a:cxn>
                <a:cxn ang="0">
                  <a:pos x="44" y="4"/>
                </a:cxn>
                <a:cxn ang="0">
                  <a:pos x="44" y="4"/>
                </a:cxn>
                <a:cxn ang="0">
                  <a:pos x="46" y="5"/>
                </a:cxn>
                <a:cxn ang="0">
                  <a:pos x="45" y="5"/>
                </a:cxn>
                <a:cxn ang="0">
                  <a:pos x="45" y="5"/>
                </a:cxn>
                <a:cxn ang="0">
                  <a:pos x="46" y="0"/>
                </a:cxn>
                <a:cxn ang="0">
                  <a:pos x="46" y="0"/>
                </a:cxn>
                <a:cxn ang="0">
                  <a:pos x="46" y="5"/>
                </a:cxn>
                <a:cxn ang="0">
                  <a:pos x="44" y="2"/>
                </a:cxn>
                <a:cxn ang="0">
                  <a:pos x="45" y="1"/>
                </a:cxn>
                <a:cxn ang="0">
                  <a:pos x="45" y="1"/>
                </a:cxn>
                <a:cxn ang="0">
                  <a:pos x="44" y="1"/>
                </a:cxn>
                <a:cxn ang="0">
                  <a:pos x="44" y="2"/>
                </a:cxn>
                <a:cxn ang="0">
                  <a:pos x="44" y="2"/>
                </a:cxn>
                <a:cxn ang="0">
                  <a:pos x="44" y="2"/>
                </a:cxn>
                <a:cxn ang="0">
                  <a:pos x="44" y="2"/>
                </a:cxn>
                <a:cxn ang="0">
                  <a:pos x="11" y="187"/>
                </a:cxn>
                <a:cxn ang="0">
                  <a:pos x="9" y="201"/>
                </a:cxn>
                <a:cxn ang="0">
                  <a:pos x="15" y="208"/>
                </a:cxn>
                <a:cxn ang="0">
                  <a:pos x="20" y="215"/>
                </a:cxn>
                <a:cxn ang="0">
                  <a:pos x="28" y="221"/>
                </a:cxn>
                <a:cxn ang="0">
                  <a:pos x="34" y="229"/>
                </a:cxn>
                <a:cxn ang="0">
                  <a:pos x="37" y="242"/>
                </a:cxn>
                <a:cxn ang="0">
                  <a:pos x="50" y="244"/>
                </a:cxn>
                <a:cxn ang="0">
                  <a:pos x="56" y="236"/>
                </a:cxn>
                <a:cxn ang="0">
                  <a:pos x="56" y="228"/>
                </a:cxn>
                <a:cxn ang="0">
                  <a:pos x="59" y="219"/>
                </a:cxn>
                <a:cxn ang="0">
                  <a:pos x="73" y="213"/>
                </a:cxn>
                <a:cxn ang="0">
                  <a:pos x="77" y="202"/>
                </a:cxn>
                <a:cxn ang="0">
                  <a:pos x="83" y="185"/>
                </a:cxn>
                <a:cxn ang="0">
                  <a:pos x="92" y="184"/>
                </a:cxn>
                <a:cxn ang="0">
                  <a:pos x="96" y="167"/>
                </a:cxn>
                <a:cxn ang="0">
                  <a:pos x="94" y="155"/>
                </a:cxn>
                <a:cxn ang="0">
                  <a:pos x="81" y="147"/>
                </a:cxn>
                <a:cxn ang="0">
                  <a:pos x="75" y="134"/>
                </a:cxn>
                <a:cxn ang="0">
                  <a:pos x="69" y="125"/>
                </a:cxn>
                <a:cxn ang="0">
                  <a:pos x="68" y="112"/>
                </a:cxn>
                <a:cxn ang="0">
                  <a:pos x="67" y="104"/>
                </a:cxn>
                <a:cxn ang="0">
                  <a:pos x="71" y="95"/>
                </a:cxn>
                <a:cxn ang="0">
                  <a:pos x="72" y="79"/>
                </a:cxn>
                <a:cxn ang="0">
                  <a:pos x="74" y="56"/>
                </a:cxn>
                <a:cxn ang="0">
                  <a:pos x="69" y="39"/>
                </a:cxn>
                <a:cxn ang="0">
                  <a:pos x="61" y="24"/>
                </a:cxn>
                <a:cxn ang="0">
                  <a:pos x="49" y="12"/>
                </a:cxn>
                <a:cxn ang="0">
                  <a:pos x="45" y="21"/>
                </a:cxn>
                <a:cxn ang="0">
                  <a:pos x="28" y="17"/>
                </a:cxn>
                <a:cxn ang="0">
                  <a:pos x="24" y="14"/>
                </a:cxn>
                <a:cxn ang="0">
                  <a:pos x="12" y="30"/>
                </a:cxn>
                <a:cxn ang="0">
                  <a:pos x="5" y="47"/>
                </a:cxn>
                <a:cxn ang="0">
                  <a:pos x="10" y="69"/>
                </a:cxn>
                <a:cxn ang="0">
                  <a:pos x="18" y="82"/>
                </a:cxn>
                <a:cxn ang="0">
                  <a:pos x="19" y="103"/>
                </a:cxn>
                <a:cxn ang="0">
                  <a:pos x="7" y="112"/>
                </a:cxn>
                <a:cxn ang="0">
                  <a:pos x="12" y="121"/>
                </a:cxn>
                <a:cxn ang="0">
                  <a:pos x="11" y="135"/>
                </a:cxn>
                <a:cxn ang="0">
                  <a:pos x="13" y="146"/>
                </a:cxn>
                <a:cxn ang="0">
                  <a:pos x="8" y="143"/>
                </a:cxn>
                <a:cxn ang="0">
                  <a:pos x="2" y="167"/>
                </a:cxn>
              </a:cxnLst>
              <a:rect l="0" t="0" r="r" b="b"/>
              <a:pathLst>
                <a:path w="99" h="248">
                  <a:moveTo>
                    <a:pt x="46" y="5"/>
                  </a:moveTo>
                  <a:cubicBezTo>
                    <a:pt x="46" y="5"/>
                    <a:pt x="46" y="5"/>
                    <a:pt x="46" y="5"/>
                  </a:cubicBezTo>
                  <a:cubicBezTo>
                    <a:pt x="46" y="5"/>
                    <a:pt x="46" y="5"/>
                    <a:pt x="46" y="5"/>
                  </a:cubicBezTo>
                  <a:close/>
                  <a:moveTo>
                    <a:pt x="44" y="3"/>
                  </a:moveTo>
                  <a:cubicBezTo>
                    <a:pt x="44" y="3"/>
                    <a:pt x="44" y="3"/>
                    <a:pt x="44" y="3"/>
                  </a:cubicBezTo>
                  <a:cubicBezTo>
                    <a:pt x="44" y="3"/>
                    <a:pt x="44" y="2"/>
                    <a:pt x="44" y="2"/>
                  </a:cubicBezTo>
                  <a:cubicBezTo>
                    <a:pt x="44" y="2"/>
                    <a:pt x="44" y="2"/>
                    <a:pt x="44" y="2"/>
                  </a:cubicBezTo>
                  <a:cubicBezTo>
                    <a:pt x="44" y="2"/>
                    <a:pt x="44" y="3"/>
                    <a:pt x="44" y="3"/>
                  </a:cubicBezTo>
                  <a:cubicBezTo>
                    <a:pt x="44" y="3"/>
                    <a:pt x="44" y="3"/>
                    <a:pt x="44" y="3"/>
                  </a:cubicBezTo>
                  <a:cubicBezTo>
                    <a:pt x="44" y="3"/>
                    <a:pt x="44" y="2"/>
                    <a:pt x="44" y="2"/>
                  </a:cubicBezTo>
                  <a:cubicBezTo>
                    <a:pt x="44" y="2"/>
                    <a:pt x="44" y="3"/>
                    <a:pt x="44" y="3"/>
                  </a:cubicBezTo>
                  <a:cubicBezTo>
                    <a:pt x="44" y="3"/>
                    <a:pt x="44" y="3"/>
                    <a:pt x="44" y="3"/>
                  </a:cubicBezTo>
                  <a:cubicBezTo>
                    <a:pt x="44" y="3"/>
                    <a:pt x="44" y="3"/>
                    <a:pt x="44" y="3"/>
                  </a:cubicBezTo>
                  <a:moveTo>
                    <a:pt x="45" y="5"/>
                  </a:moveTo>
                  <a:cubicBezTo>
                    <a:pt x="45" y="5"/>
                    <a:pt x="45" y="5"/>
                    <a:pt x="45" y="5"/>
                  </a:cubicBezTo>
                  <a:cubicBezTo>
                    <a:pt x="45" y="4"/>
                    <a:pt x="44" y="4"/>
                    <a:pt x="44" y="4"/>
                  </a:cubicBezTo>
                  <a:cubicBezTo>
                    <a:pt x="44" y="3"/>
                    <a:pt x="44" y="3"/>
                    <a:pt x="44" y="3"/>
                  </a:cubicBezTo>
                  <a:cubicBezTo>
                    <a:pt x="44" y="3"/>
                    <a:pt x="44" y="3"/>
                    <a:pt x="44" y="3"/>
                  </a:cubicBezTo>
                  <a:cubicBezTo>
                    <a:pt x="44" y="3"/>
                    <a:pt x="44" y="3"/>
                    <a:pt x="44" y="3"/>
                  </a:cubicBezTo>
                  <a:cubicBezTo>
                    <a:pt x="44" y="4"/>
                    <a:pt x="44" y="4"/>
                    <a:pt x="44" y="4"/>
                  </a:cubicBezTo>
                  <a:cubicBezTo>
                    <a:pt x="44" y="4"/>
                    <a:pt x="44" y="5"/>
                    <a:pt x="45" y="5"/>
                  </a:cubicBezTo>
                  <a:moveTo>
                    <a:pt x="45" y="5"/>
                  </a:moveTo>
                  <a:cubicBezTo>
                    <a:pt x="45" y="5"/>
                    <a:pt x="45" y="5"/>
                    <a:pt x="45" y="5"/>
                  </a:cubicBezTo>
                  <a:cubicBezTo>
                    <a:pt x="45" y="5"/>
                    <a:pt x="46" y="5"/>
                    <a:pt x="46" y="5"/>
                  </a:cubicBezTo>
                  <a:cubicBezTo>
                    <a:pt x="46" y="5"/>
                    <a:pt x="45" y="5"/>
                    <a:pt x="45" y="5"/>
                  </a:cubicBezTo>
                  <a:cubicBezTo>
                    <a:pt x="45" y="5"/>
                    <a:pt x="45" y="5"/>
                    <a:pt x="45" y="5"/>
                  </a:cubicBezTo>
                  <a:moveTo>
                    <a:pt x="45" y="5"/>
                  </a:moveTo>
                  <a:cubicBezTo>
                    <a:pt x="45" y="5"/>
                    <a:pt x="45" y="5"/>
                    <a:pt x="45" y="5"/>
                  </a:cubicBezTo>
                  <a:cubicBezTo>
                    <a:pt x="45" y="5"/>
                    <a:pt x="45" y="5"/>
                    <a:pt x="45" y="5"/>
                  </a:cubicBezTo>
                  <a:cubicBezTo>
                    <a:pt x="45" y="5"/>
                    <a:pt x="45" y="5"/>
                    <a:pt x="45" y="5"/>
                  </a:cubicBezTo>
                  <a:moveTo>
                    <a:pt x="45" y="5"/>
                  </a:moveTo>
                  <a:cubicBezTo>
                    <a:pt x="45" y="5"/>
                    <a:pt x="45" y="5"/>
                    <a:pt x="45" y="5"/>
                  </a:cubicBezTo>
                  <a:cubicBezTo>
                    <a:pt x="45" y="5"/>
                    <a:pt x="45" y="5"/>
                    <a:pt x="45" y="5"/>
                  </a:cubicBezTo>
                  <a:cubicBezTo>
                    <a:pt x="45" y="5"/>
                    <a:pt x="45" y="5"/>
                    <a:pt x="45" y="5"/>
                  </a:cubicBezTo>
                  <a:moveTo>
                    <a:pt x="46" y="0"/>
                  </a:moveTo>
                  <a:cubicBezTo>
                    <a:pt x="46" y="0"/>
                    <a:pt x="46" y="0"/>
                    <a:pt x="46" y="0"/>
                  </a:cubicBezTo>
                  <a:cubicBezTo>
                    <a:pt x="46" y="0"/>
                    <a:pt x="46" y="0"/>
                    <a:pt x="46" y="0"/>
                  </a:cubicBezTo>
                  <a:cubicBezTo>
                    <a:pt x="46" y="0"/>
                    <a:pt x="46" y="0"/>
                    <a:pt x="46" y="0"/>
                  </a:cubicBezTo>
                  <a:cubicBezTo>
                    <a:pt x="46" y="0"/>
                    <a:pt x="46" y="0"/>
                    <a:pt x="46" y="0"/>
                  </a:cubicBezTo>
                  <a:cubicBezTo>
                    <a:pt x="46" y="0"/>
                    <a:pt x="46" y="0"/>
                    <a:pt x="46" y="0"/>
                  </a:cubicBezTo>
                  <a:cubicBezTo>
                    <a:pt x="46" y="0"/>
                    <a:pt x="46" y="0"/>
                    <a:pt x="46" y="0"/>
                  </a:cubicBezTo>
                  <a:cubicBezTo>
                    <a:pt x="46" y="0"/>
                    <a:pt x="46" y="0"/>
                    <a:pt x="46" y="0"/>
                  </a:cubicBezTo>
                  <a:moveTo>
                    <a:pt x="46" y="5"/>
                  </a:moveTo>
                  <a:cubicBezTo>
                    <a:pt x="46" y="5"/>
                    <a:pt x="46" y="5"/>
                    <a:pt x="46" y="5"/>
                  </a:cubicBezTo>
                  <a:cubicBezTo>
                    <a:pt x="46" y="5"/>
                    <a:pt x="46" y="5"/>
                    <a:pt x="46" y="5"/>
                  </a:cubicBezTo>
                  <a:cubicBezTo>
                    <a:pt x="46" y="5"/>
                    <a:pt x="46" y="5"/>
                    <a:pt x="46" y="5"/>
                  </a:cubicBezTo>
                  <a:moveTo>
                    <a:pt x="44" y="2"/>
                  </a:moveTo>
                  <a:cubicBezTo>
                    <a:pt x="44" y="2"/>
                    <a:pt x="44" y="2"/>
                    <a:pt x="44" y="2"/>
                  </a:cubicBezTo>
                  <a:cubicBezTo>
                    <a:pt x="44" y="2"/>
                    <a:pt x="44" y="2"/>
                    <a:pt x="44" y="2"/>
                  </a:cubicBezTo>
                  <a:cubicBezTo>
                    <a:pt x="44" y="2"/>
                    <a:pt x="44" y="2"/>
                    <a:pt x="44" y="2"/>
                  </a:cubicBezTo>
                  <a:moveTo>
                    <a:pt x="45" y="1"/>
                  </a:moveTo>
                  <a:cubicBezTo>
                    <a:pt x="45" y="1"/>
                    <a:pt x="45" y="1"/>
                    <a:pt x="45" y="1"/>
                  </a:cubicBezTo>
                  <a:cubicBezTo>
                    <a:pt x="45" y="1"/>
                    <a:pt x="46" y="1"/>
                    <a:pt x="46" y="0"/>
                  </a:cubicBezTo>
                  <a:cubicBezTo>
                    <a:pt x="46" y="1"/>
                    <a:pt x="46" y="1"/>
                    <a:pt x="46" y="1"/>
                  </a:cubicBezTo>
                  <a:cubicBezTo>
                    <a:pt x="45" y="1"/>
                    <a:pt x="45" y="1"/>
                    <a:pt x="45" y="1"/>
                  </a:cubicBezTo>
                  <a:cubicBezTo>
                    <a:pt x="45" y="1"/>
                    <a:pt x="45" y="1"/>
                    <a:pt x="45" y="1"/>
                  </a:cubicBezTo>
                  <a:moveTo>
                    <a:pt x="44" y="2"/>
                  </a:moveTo>
                  <a:cubicBezTo>
                    <a:pt x="44" y="2"/>
                    <a:pt x="44" y="2"/>
                    <a:pt x="44" y="2"/>
                  </a:cubicBezTo>
                  <a:cubicBezTo>
                    <a:pt x="45" y="1"/>
                    <a:pt x="45" y="1"/>
                    <a:pt x="45" y="1"/>
                  </a:cubicBezTo>
                  <a:cubicBezTo>
                    <a:pt x="45" y="1"/>
                    <a:pt x="45" y="1"/>
                    <a:pt x="44" y="1"/>
                  </a:cubicBezTo>
                  <a:cubicBezTo>
                    <a:pt x="44" y="1"/>
                    <a:pt x="44" y="1"/>
                    <a:pt x="44" y="1"/>
                  </a:cubicBezTo>
                  <a:cubicBezTo>
                    <a:pt x="44" y="1"/>
                    <a:pt x="44" y="1"/>
                    <a:pt x="44" y="1"/>
                  </a:cubicBezTo>
                  <a:cubicBezTo>
                    <a:pt x="44" y="1"/>
                    <a:pt x="44" y="1"/>
                    <a:pt x="44" y="2"/>
                  </a:cubicBezTo>
                  <a:cubicBezTo>
                    <a:pt x="44" y="2"/>
                    <a:pt x="44" y="2"/>
                    <a:pt x="44" y="2"/>
                  </a:cubicBezTo>
                  <a:moveTo>
                    <a:pt x="44" y="2"/>
                  </a:moveTo>
                  <a:cubicBezTo>
                    <a:pt x="44" y="2"/>
                    <a:pt x="44" y="2"/>
                    <a:pt x="44" y="2"/>
                  </a:cubicBezTo>
                  <a:cubicBezTo>
                    <a:pt x="44" y="2"/>
                    <a:pt x="44" y="2"/>
                    <a:pt x="44" y="2"/>
                  </a:cubicBezTo>
                  <a:cubicBezTo>
                    <a:pt x="44" y="2"/>
                    <a:pt x="44" y="2"/>
                    <a:pt x="44" y="2"/>
                  </a:cubicBezTo>
                  <a:moveTo>
                    <a:pt x="44" y="2"/>
                  </a:moveTo>
                  <a:cubicBezTo>
                    <a:pt x="44" y="2"/>
                    <a:pt x="44" y="2"/>
                    <a:pt x="44" y="2"/>
                  </a:cubicBezTo>
                  <a:cubicBezTo>
                    <a:pt x="44" y="2"/>
                    <a:pt x="44" y="2"/>
                    <a:pt x="44" y="2"/>
                  </a:cubicBezTo>
                  <a:cubicBezTo>
                    <a:pt x="44" y="2"/>
                    <a:pt x="44" y="2"/>
                    <a:pt x="44" y="2"/>
                  </a:cubicBezTo>
                  <a:cubicBezTo>
                    <a:pt x="44" y="2"/>
                    <a:pt x="44" y="2"/>
                    <a:pt x="44" y="2"/>
                  </a:cubicBezTo>
                  <a:cubicBezTo>
                    <a:pt x="44" y="1"/>
                    <a:pt x="44" y="1"/>
                    <a:pt x="44" y="1"/>
                  </a:cubicBezTo>
                  <a:cubicBezTo>
                    <a:pt x="44" y="1"/>
                    <a:pt x="44" y="1"/>
                    <a:pt x="44" y="1"/>
                  </a:cubicBezTo>
                  <a:cubicBezTo>
                    <a:pt x="44" y="2"/>
                    <a:pt x="44" y="2"/>
                    <a:pt x="44" y="2"/>
                  </a:cubicBezTo>
                  <a:moveTo>
                    <a:pt x="2" y="174"/>
                  </a:moveTo>
                  <a:cubicBezTo>
                    <a:pt x="3" y="176"/>
                    <a:pt x="8" y="176"/>
                    <a:pt x="9" y="178"/>
                  </a:cubicBezTo>
                  <a:cubicBezTo>
                    <a:pt x="9" y="179"/>
                    <a:pt x="8" y="181"/>
                    <a:pt x="9" y="182"/>
                  </a:cubicBezTo>
                  <a:cubicBezTo>
                    <a:pt x="9" y="184"/>
                    <a:pt x="11" y="185"/>
                    <a:pt x="11" y="187"/>
                  </a:cubicBezTo>
                  <a:cubicBezTo>
                    <a:pt x="12" y="188"/>
                    <a:pt x="11" y="189"/>
                    <a:pt x="10" y="190"/>
                  </a:cubicBezTo>
                  <a:cubicBezTo>
                    <a:pt x="9" y="191"/>
                    <a:pt x="8" y="191"/>
                    <a:pt x="7" y="193"/>
                  </a:cubicBezTo>
                  <a:cubicBezTo>
                    <a:pt x="7" y="194"/>
                    <a:pt x="7" y="196"/>
                    <a:pt x="8" y="197"/>
                  </a:cubicBezTo>
                  <a:cubicBezTo>
                    <a:pt x="8" y="199"/>
                    <a:pt x="8" y="200"/>
                    <a:pt x="9" y="201"/>
                  </a:cubicBezTo>
                  <a:cubicBezTo>
                    <a:pt x="10" y="202"/>
                    <a:pt x="10" y="202"/>
                    <a:pt x="11" y="203"/>
                  </a:cubicBezTo>
                  <a:cubicBezTo>
                    <a:pt x="11" y="204"/>
                    <a:pt x="11" y="204"/>
                    <a:pt x="11" y="205"/>
                  </a:cubicBezTo>
                  <a:cubicBezTo>
                    <a:pt x="11" y="205"/>
                    <a:pt x="12" y="206"/>
                    <a:pt x="13" y="206"/>
                  </a:cubicBezTo>
                  <a:cubicBezTo>
                    <a:pt x="13" y="207"/>
                    <a:pt x="14" y="207"/>
                    <a:pt x="15" y="208"/>
                  </a:cubicBezTo>
                  <a:cubicBezTo>
                    <a:pt x="15" y="209"/>
                    <a:pt x="15" y="209"/>
                    <a:pt x="16" y="209"/>
                  </a:cubicBezTo>
                  <a:cubicBezTo>
                    <a:pt x="16" y="210"/>
                    <a:pt x="18" y="210"/>
                    <a:pt x="19" y="211"/>
                  </a:cubicBezTo>
                  <a:cubicBezTo>
                    <a:pt x="20" y="211"/>
                    <a:pt x="20" y="212"/>
                    <a:pt x="20" y="213"/>
                  </a:cubicBezTo>
                  <a:cubicBezTo>
                    <a:pt x="20" y="213"/>
                    <a:pt x="20" y="214"/>
                    <a:pt x="20" y="215"/>
                  </a:cubicBezTo>
                  <a:cubicBezTo>
                    <a:pt x="21" y="215"/>
                    <a:pt x="21" y="215"/>
                    <a:pt x="21" y="216"/>
                  </a:cubicBezTo>
                  <a:cubicBezTo>
                    <a:pt x="22" y="217"/>
                    <a:pt x="22" y="218"/>
                    <a:pt x="24" y="218"/>
                  </a:cubicBezTo>
                  <a:cubicBezTo>
                    <a:pt x="24" y="219"/>
                    <a:pt x="25" y="219"/>
                    <a:pt x="26" y="220"/>
                  </a:cubicBezTo>
                  <a:cubicBezTo>
                    <a:pt x="27" y="220"/>
                    <a:pt x="27" y="221"/>
                    <a:pt x="28" y="221"/>
                  </a:cubicBezTo>
                  <a:cubicBezTo>
                    <a:pt x="29" y="222"/>
                    <a:pt x="30" y="222"/>
                    <a:pt x="31" y="222"/>
                  </a:cubicBezTo>
                  <a:cubicBezTo>
                    <a:pt x="33" y="222"/>
                    <a:pt x="32" y="225"/>
                    <a:pt x="32" y="226"/>
                  </a:cubicBezTo>
                  <a:cubicBezTo>
                    <a:pt x="32" y="228"/>
                    <a:pt x="32" y="228"/>
                    <a:pt x="33" y="229"/>
                  </a:cubicBezTo>
                  <a:cubicBezTo>
                    <a:pt x="34" y="229"/>
                    <a:pt x="34" y="229"/>
                    <a:pt x="34" y="229"/>
                  </a:cubicBezTo>
                  <a:cubicBezTo>
                    <a:pt x="35" y="229"/>
                    <a:pt x="36" y="230"/>
                    <a:pt x="37" y="231"/>
                  </a:cubicBezTo>
                  <a:cubicBezTo>
                    <a:pt x="38" y="232"/>
                    <a:pt x="39" y="233"/>
                    <a:pt x="37" y="234"/>
                  </a:cubicBezTo>
                  <a:cubicBezTo>
                    <a:pt x="36" y="235"/>
                    <a:pt x="36" y="235"/>
                    <a:pt x="36" y="236"/>
                  </a:cubicBezTo>
                  <a:cubicBezTo>
                    <a:pt x="35" y="238"/>
                    <a:pt x="36" y="240"/>
                    <a:pt x="37" y="242"/>
                  </a:cubicBezTo>
                  <a:cubicBezTo>
                    <a:pt x="38" y="245"/>
                    <a:pt x="40" y="244"/>
                    <a:pt x="42" y="245"/>
                  </a:cubicBezTo>
                  <a:cubicBezTo>
                    <a:pt x="43" y="245"/>
                    <a:pt x="46" y="248"/>
                    <a:pt x="48" y="247"/>
                  </a:cubicBezTo>
                  <a:cubicBezTo>
                    <a:pt x="48" y="246"/>
                    <a:pt x="48" y="246"/>
                    <a:pt x="49" y="245"/>
                  </a:cubicBezTo>
                  <a:cubicBezTo>
                    <a:pt x="49" y="245"/>
                    <a:pt x="50" y="245"/>
                    <a:pt x="50" y="244"/>
                  </a:cubicBezTo>
                  <a:cubicBezTo>
                    <a:pt x="51" y="244"/>
                    <a:pt x="52" y="242"/>
                    <a:pt x="53" y="241"/>
                  </a:cubicBezTo>
                  <a:cubicBezTo>
                    <a:pt x="53" y="239"/>
                    <a:pt x="53" y="238"/>
                    <a:pt x="54" y="237"/>
                  </a:cubicBezTo>
                  <a:cubicBezTo>
                    <a:pt x="54" y="237"/>
                    <a:pt x="54" y="237"/>
                    <a:pt x="55" y="237"/>
                  </a:cubicBezTo>
                  <a:cubicBezTo>
                    <a:pt x="55" y="237"/>
                    <a:pt x="55" y="237"/>
                    <a:pt x="56" y="236"/>
                  </a:cubicBezTo>
                  <a:cubicBezTo>
                    <a:pt x="56" y="236"/>
                    <a:pt x="56" y="236"/>
                    <a:pt x="57" y="236"/>
                  </a:cubicBezTo>
                  <a:cubicBezTo>
                    <a:pt x="57" y="235"/>
                    <a:pt x="58" y="235"/>
                    <a:pt x="58" y="234"/>
                  </a:cubicBezTo>
                  <a:cubicBezTo>
                    <a:pt x="59" y="233"/>
                    <a:pt x="58" y="232"/>
                    <a:pt x="57" y="231"/>
                  </a:cubicBezTo>
                  <a:cubicBezTo>
                    <a:pt x="57" y="230"/>
                    <a:pt x="57" y="229"/>
                    <a:pt x="56" y="228"/>
                  </a:cubicBezTo>
                  <a:cubicBezTo>
                    <a:pt x="56" y="227"/>
                    <a:pt x="55" y="227"/>
                    <a:pt x="55" y="226"/>
                  </a:cubicBezTo>
                  <a:cubicBezTo>
                    <a:pt x="55" y="225"/>
                    <a:pt x="56" y="223"/>
                    <a:pt x="56" y="223"/>
                  </a:cubicBezTo>
                  <a:cubicBezTo>
                    <a:pt x="57" y="222"/>
                    <a:pt x="57" y="222"/>
                    <a:pt x="57" y="221"/>
                  </a:cubicBezTo>
                  <a:cubicBezTo>
                    <a:pt x="58" y="220"/>
                    <a:pt x="58" y="220"/>
                    <a:pt x="59" y="219"/>
                  </a:cubicBezTo>
                  <a:cubicBezTo>
                    <a:pt x="60" y="217"/>
                    <a:pt x="62" y="216"/>
                    <a:pt x="64" y="215"/>
                  </a:cubicBezTo>
                  <a:cubicBezTo>
                    <a:pt x="65" y="214"/>
                    <a:pt x="66" y="214"/>
                    <a:pt x="68" y="214"/>
                  </a:cubicBezTo>
                  <a:cubicBezTo>
                    <a:pt x="69" y="214"/>
                    <a:pt x="71" y="215"/>
                    <a:pt x="72" y="215"/>
                  </a:cubicBezTo>
                  <a:cubicBezTo>
                    <a:pt x="72" y="215"/>
                    <a:pt x="73" y="213"/>
                    <a:pt x="73" y="213"/>
                  </a:cubicBezTo>
                  <a:cubicBezTo>
                    <a:pt x="73" y="212"/>
                    <a:pt x="73" y="211"/>
                    <a:pt x="74" y="210"/>
                  </a:cubicBezTo>
                  <a:cubicBezTo>
                    <a:pt x="74" y="209"/>
                    <a:pt x="75" y="209"/>
                    <a:pt x="75" y="207"/>
                  </a:cubicBezTo>
                  <a:cubicBezTo>
                    <a:pt x="75" y="207"/>
                    <a:pt x="74" y="206"/>
                    <a:pt x="75" y="206"/>
                  </a:cubicBezTo>
                  <a:cubicBezTo>
                    <a:pt x="75" y="204"/>
                    <a:pt x="76" y="203"/>
                    <a:pt x="77" y="202"/>
                  </a:cubicBezTo>
                  <a:cubicBezTo>
                    <a:pt x="77" y="201"/>
                    <a:pt x="77" y="200"/>
                    <a:pt x="78" y="199"/>
                  </a:cubicBezTo>
                  <a:cubicBezTo>
                    <a:pt x="79" y="197"/>
                    <a:pt x="79" y="196"/>
                    <a:pt x="79" y="194"/>
                  </a:cubicBezTo>
                  <a:cubicBezTo>
                    <a:pt x="79" y="192"/>
                    <a:pt x="80" y="190"/>
                    <a:pt x="81" y="188"/>
                  </a:cubicBezTo>
                  <a:cubicBezTo>
                    <a:pt x="82" y="187"/>
                    <a:pt x="82" y="186"/>
                    <a:pt x="83" y="185"/>
                  </a:cubicBezTo>
                  <a:cubicBezTo>
                    <a:pt x="84" y="185"/>
                    <a:pt x="85" y="186"/>
                    <a:pt x="86" y="185"/>
                  </a:cubicBezTo>
                  <a:cubicBezTo>
                    <a:pt x="86" y="185"/>
                    <a:pt x="87" y="185"/>
                    <a:pt x="87" y="184"/>
                  </a:cubicBezTo>
                  <a:cubicBezTo>
                    <a:pt x="87" y="184"/>
                    <a:pt x="88" y="184"/>
                    <a:pt x="88" y="184"/>
                  </a:cubicBezTo>
                  <a:cubicBezTo>
                    <a:pt x="89" y="184"/>
                    <a:pt x="91" y="184"/>
                    <a:pt x="92" y="184"/>
                  </a:cubicBezTo>
                  <a:cubicBezTo>
                    <a:pt x="94" y="183"/>
                    <a:pt x="93" y="181"/>
                    <a:pt x="94" y="179"/>
                  </a:cubicBezTo>
                  <a:cubicBezTo>
                    <a:pt x="94" y="177"/>
                    <a:pt x="94" y="177"/>
                    <a:pt x="96" y="176"/>
                  </a:cubicBezTo>
                  <a:cubicBezTo>
                    <a:pt x="96" y="176"/>
                    <a:pt x="97" y="175"/>
                    <a:pt x="98" y="175"/>
                  </a:cubicBezTo>
                  <a:cubicBezTo>
                    <a:pt x="99" y="173"/>
                    <a:pt x="97" y="168"/>
                    <a:pt x="96" y="167"/>
                  </a:cubicBezTo>
                  <a:cubicBezTo>
                    <a:pt x="95" y="165"/>
                    <a:pt x="90" y="162"/>
                    <a:pt x="92" y="160"/>
                  </a:cubicBezTo>
                  <a:cubicBezTo>
                    <a:pt x="92" y="159"/>
                    <a:pt x="93" y="159"/>
                    <a:pt x="93" y="158"/>
                  </a:cubicBezTo>
                  <a:cubicBezTo>
                    <a:pt x="93" y="158"/>
                    <a:pt x="93" y="157"/>
                    <a:pt x="93" y="157"/>
                  </a:cubicBezTo>
                  <a:cubicBezTo>
                    <a:pt x="93" y="156"/>
                    <a:pt x="93" y="156"/>
                    <a:pt x="94" y="155"/>
                  </a:cubicBezTo>
                  <a:cubicBezTo>
                    <a:pt x="94" y="153"/>
                    <a:pt x="93" y="151"/>
                    <a:pt x="92" y="150"/>
                  </a:cubicBezTo>
                  <a:cubicBezTo>
                    <a:pt x="91" y="149"/>
                    <a:pt x="89" y="147"/>
                    <a:pt x="87" y="148"/>
                  </a:cubicBezTo>
                  <a:cubicBezTo>
                    <a:pt x="86" y="148"/>
                    <a:pt x="85" y="150"/>
                    <a:pt x="84" y="149"/>
                  </a:cubicBezTo>
                  <a:cubicBezTo>
                    <a:pt x="82" y="149"/>
                    <a:pt x="82" y="147"/>
                    <a:pt x="81" y="147"/>
                  </a:cubicBezTo>
                  <a:cubicBezTo>
                    <a:pt x="80" y="147"/>
                    <a:pt x="79" y="147"/>
                    <a:pt x="79" y="147"/>
                  </a:cubicBezTo>
                  <a:cubicBezTo>
                    <a:pt x="78" y="147"/>
                    <a:pt x="78" y="146"/>
                    <a:pt x="78" y="146"/>
                  </a:cubicBezTo>
                  <a:cubicBezTo>
                    <a:pt x="77" y="143"/>
                    <a:pt x="78" y="140"/>
                    <a:pt x="78" y="137"/>
                  </a:cubicBezTo>
                  <a:cubicBezTo>
                    <a:pt x="77" y="136"/>
                    <a:pt x="76" y="135"/>
                    <a:pt x="75" y="134"/>
                  </a:cubicBezTo>
                  <a:cubicBezTo>
                    <a:pt x="74" y="133"/>
                    <a:pt x="74" y="131"/>
                    <a:pt x="72" y="131"/>
                  </a:cubicBezTo>
                  <a:cubicBezTo>
                    <a:pt x="71" y="131"/>
                    <a:pt x="70" y="132"/>
                    <a:pt x="69" y="131"/>
                  </a:cubicBezTo>
                  <a:cubicBezTo>
                    <a:pt x="69" y="130"/>
                    <a:pt x="69" y="129"/>
                    <a:pt x="69" y="129"/>
                  </a:cubicBezTo>
                  <a:cubicBezTo>
                    <a:pt x="69" y="127"/>
                    <a:pt x="69" y="126"/>
                    <a:pt x="69" y="125"/>
                  </a:cubicBezTo>
                  <a:cubicBezTo>
                    <a:pt x="68" y="123"/>
                    <a:pt x="68" y="122"/>
                    <a:pt x="67" y="120"/>
                  </a:cubicBezTo>
                  <a:cubicBezTo>
                    <a:pt x="67" y="119"/>
                    <a:pt x="66" y="118"/>
                    <a:pt x="67" y="116"/>
                  </a:cubicBezTo>
                  <a:cubicBezTo>
                    <a:pt x="67" y="116"/>
                    <a:pt x="67" y="115"/>
                    <a:pt x="68" y="114"/>
                  </a:cubicBezTo>
                  <a:cubicBezTo>
                    <a:pt x="68" y="113"/>
                    <a:pt x="68" y="113"/>
                    <a:pt x="68" y="112"/>
                  </a:cubicBezTo>
                  <a:cubicBezTo>
                    <a:pt x="69" y="111"/>
                    <a:pt x="70" y="111"/>
                    <a:pt x="70" y="110"/>
                  </a:cubicBezTo>
                  <a:cubicBezTo>
                    <a:pt x="70" y="109"/>
                    <a:pt x="69" y="108"/>
                    <a:pt x="69" y="108"/>
                  </a:cubicBezTo>
                  <a:cubicBezTo>
                    <a:pt x="69" y="107"/>
                    <a:pt x="69" y="107"/>
                    <a:pt x="68" y="106"/>
                  </a:cubicBezTo>
                  <a:cubicBezTo>
                    <a:pt x="68" y="105"/>
                    <a:pt x="67" y="105"/>
                    <a:pt x="67" y="104"/>
                  </a:cubicBezTo>
                  <a:cubicBezTo>
                    <a:pt x="67" y="103"/>
                    <a:pt x="66" y="102"/>
                    <a:pt x="66" y="101"/>
                  </a:cubicBezTo>
                  <a:cubicBezTo>
                    <a:pt x="66" y="101"/>
                    <a:pt x="66" y="100"/>
                    <a:pt x="66" y="100"/>
                  </a:cubicBezTo>
                  <a:cubicBezTo>
                    <a:pt x="67" y="99"/>
                    <a:pt x="66" y="97"/>
                    <a:pt x="68" y="97"/>
                  </a:cubicBezTo>
                  <a:cubicBezTo>
                    <a:pt x="69" y="96"/>
                    <a:pt x="70" y="96"/>
                    <a:pt x="71" y="95"/>
                  </a:cubicBezTo>
                  <a:cubicBezTo>
                    <a:pt x="71" y="95"/>
                    <a:pt x="71" y="94"/>
                    <a:pt x="71" y="94"/>
                  </a:cubicBezTo>
                  <a:cubicBezTo>
                    <a:pt x="71" y="92"/>
                    <a:pt x="71" y="91"/>
                    <a:pt x="71" y="89"/>
                  </a:cubicBezTo>
                  <a:cubicBezTo>
                    <a:pt x="71" y="88"/>
                    <a:pt x="71" y="86"/>
                    <a:pt x="71" y="85"/>
                  </a:cubicBezTo>
                  <a:cubicBezTo>
                    <a:pt x="71" y="83"/>
                    <a:pt x="72" y="81"/>
                    <a:pt x="72" y="79"/>
                  </a:cubicBezTo>
                  <a:cubicBezTo>
                    <a:pt x="74" y="73"/>
                    <a:pt x="74" y="73"/>
                    <a:pt x="74" y="73"/>
                  </a:cubicBezTo>
                  <a:cubicBezTo>
                    <a:pt x="74" y="72"/>
                    <a:pt x="74" y="72"/>
                    <a:pt x="74" y="71"/>
                  </a:cubicBezTo>
                  <a:cubicBezTo>
                    <a:pt x="75" y="69"/>
                    <a:pt x="75" y="66"/>
                    <a:pt x="75" y="63"/>
                  </a:cubicBezTo>
                  <a:cubicBezTo>
                    <a:pt x="75" y="61"/>
                    <a:pt x="75" y="58"/>
                    <a:pt x="74" y="56"/>
                  </a:cubicBezTo>
                  <a:cubicBezTo>
                    <a:pt x="73" y="54"/>
                    <a:pt x="72" y="53"/>
                    <a:pt x="72" y="51"/>
                  </a:cubicBezTo>
                  <a:cubicBezTo>
                    <a:pt x="72" y="49"/>
                    <a:pt x="71" y="47"/>
                    <a:pt x="71" y="45"/>
                  </a:cubicBezTo>
                  <a:cubicBezTo>
                    <a:pt x="71" y="44"/>
                    <a:pt x="71" y="43"/>
                    <a:pt x="70" y="41"/>
                  </a:cubicBezTo>
                  <a:cubicBezTo>
                    <a:pt x="70" y="40"/>
                    <a:pt x="69" y="40"/>
                    <a:pt x="69" y="39"/>
                  </a:cubicBezTo>
                  <a:cubicBezTo>
                    <a:pt x="69" y="38"/>
                    <a:pt x="70" y="37"/>
                    <a:pt x="69" y="36"/>
                  </a:cubicBezTo>
                  <a:cubicBezTo>
                    <a:pt x="68" y="34"/>
                    <a:pt x="66" y="32"/>
                    <a:pt x="66" y="31"/>
                  </a:cubicBezTo>
                  <a:cubicBezTo>
                    <a:pt x="65" y="29"/>
                    <a:pt x="65" y="28"/>
                    <a:pt x="64" y="27"/>
                  </a:cubicBezTo>
                  <a:cubicBezTo>
                    <a:pt x="63" y="26"/>
                    <a:pt x="62" y="25"/>
                    <a:pt x="61" y="24"/>
                  </a:cubicBezTo>
                  <a:cubicBezTo>
                    <a:pt x="60" y="23"/>
                    <a:pt x="60" y="22"/>
                    <a:pt x="59" y="21"/>
                  </a:cubicBezTo>
                  <a:cubicBezTo>
                    <a:pt x="57" y="19"/>
                    <a:pt x="54" y="21"/>
                    <a:pt x="52" y="19"/>
                  </a:cubicBezTo>
                  <a:cubicBezTo>
                    <a:pt x="51" y="18"/>
                    <a:pt x="51" y="16"/>
                    <a:pt x="50" y="15"/>
                  </a:cubicBezTo>
                  <a:cubicBezTo>
                    <a:pt x="50" y="14"/>
                    <a:pt x="50" y="13"/>
                    <a:pt x="49" y="12"/>
                  </a:cubicBezTo>
                  <a:cubicBezTo>
                    <a:pt x="49" y="13"/>
                    <a:pt x="49" y="13"/>
                    <a:pt x="48" y="14"/>
                  </a:cubicBezTo>
                  <a:cubicBezTo>
                    <a:pt x="48" y="15"/>
                    <a:pt x="48" y="16"/>
                    <a:pt x="47" y="17"/>
                  </a:cubicBezTo>
                  <a:cubicBezTo>
                    <a:pt x="47" y="18"/>
                    <a:pt x="46" y="18"/>
                    <a:pt x="46" y="19"/>
                  </a:cubicBezTo>
                  <a:cubicBezTo>
                    <a:pt x="46" y="20"/>
                    <a:pt x="46" y="21"/>
                    <a:pt x="45" y="21"/>
                  </a:cubicBezTo>
                  <a:cubicBezTo>
                    <a:pt x="44" y="23"/>
                    <a:pt x="42" y="23"/>
                    <a:pt x="41" y="24"/>
                  </a:cubicBezTo>
                  <a:cubicBezTo>
                    <a:pt x="38" y="25"/>
                    <a:pt x="36" y="25"/>
                    <a:pt x="33" y="25"/>
                  </a:cubicBezTo>
                  <a:cubicBezTo>
                    <a:pt x="31" y="25"/>
                    <a:pt x="29" y="26"/>
                    <a:pt x="28" y="23"/>
                  </a:cubicBezTo>
                  <a:cubicBezTo>
                    <a:pt x="28" y="22"/>
                    <a:pt x="28" y="19"/>
                    <a:pt x="28" y="17"/>
                  </a:cubicBezTo>
                  <a:cubicBezTo>
                    <a:pt x="28" y="15"/>
                    <a:pt x="28" y="13"/>
                    <a:pt x="27" y="11"/>
                  </a:cubicBezTo>
                  <a:cubicBezTo>
                    <a:pt x="27" y="10"/>
                    <a:pt x="27" y="10"/>
                    <a:pt x="26" y="10"/>
                  </a:cubicBezTo>
                  <a:cubicBezTo>
                    <a:pt x="26" y="10"/>
                    <a:pt x="24" y="12"/>
                    <a:pt x="24" y="12"/>
                  </a:cubicBezTo>
                  <a:cubicBezTo>
                    <a:pt x="24" y="13"/>
                    <a:pt x="24" y="13"/>
                    <a:pt x="24" y="14"/>
                  </a:cubicBezTo>
                  <a:cubicBezTo>
                    <a:pt x="23" y="16"/>
                    <a:pt x="22" y="17"/>
                    <a:pt x="20" y="19"/>
                  </a:cubicBezTo>
                  <a:cubicBezTo>
                    <a:pt x="19" y="21"/>
                    <a:pt x="18" y="23"/>
                    <a:pt x="16" y="24"/>
                  </a:cubicBezTo>
                  <a:cubicBezTo>
                    <a:pt x="15" y="25"/>
                    <a:pt x="15" y="26"/>
                    <a:pt x="14" y="27"/>
                  </a:cubicBezTo>
                  <a:cubicBezTo>
                    <a:pt x="13" y="28"/>
                    <a:pt x="13" y="29"/>
                    <a:pt x="12" y="30"/>
                  </a:cubicBezTo>
                  <a:cubicBezTo>
                    <a:pt x="12" y="31"/>
                    <a:pt x="11" y="33"/>
                    <a:pt x="10" y="34"/>
                  </a:cubicBezTo>
                  <a:cubicBezTo>
                    <a:pt x="10" y="36"/>
                    <a:pt x="9" y="37"/>
                    <a:pt x="8" y="38"/>
                  </a:cubicBezTo>
                  <a:cubicBezTo>
                    <a:pt x="6" y="39"/>
                    <a:pt x="2" y="39"/>
                    <a:pt x="1" y="41"/>
                  </a:cubicBezTo>
                  <a:cubicBezTo>
                    <a:pt x="1" y="44"/>
                    <a:pt x="3" y="46"/>
                    <a:pt x="5" y="47"/>
                  </a:cubicBezTo>
                  <a:cubicBezTo>
                    <a:pt x="7" y="51"/>
                    <a:pt x="10" y="56"/>
                    <a:pt x="10" y="60"/>
                  </a:cubicBezTo>
                  <a:cubicBezTo>
                    <a:pt x="11" y="63"/>
                    <a:pt x="8" y="65"/>
                    <a:pt x="7" y="67"/>
                  </a:cubicBezTo>
                  <a:cubicBezTo>
                    <a:pt x="7" y="67"/>
                    <a:pt x="7" y="67"/>
                    <a:pt x="7" y="67"/>
                  </a:cubicBezTo>
                  <a:cubicBezTo>
                    <a:pt x="8" y="68"/>
                    <a:pt x="9" y="68"/>
                    <a:pt x="10" y="69"/>
                  </a:cubicBezTo>
                  <a:cubicBezTo>
                    <a:pt x="13" y="70"/>
                    <a:pt x="16" y="68"/>
                    <a:pt x="19" y="70"/>
                  </a:cubicBezTo>
                  <a:cubicBezTo>
                    <a:pt x="20" y="72"/>
                    <a:pt x="20" y="76"/>
                    <a:pt x="19" y="77"/>
                  </a:cubicBezTo>
                  <a:cubicBezTo>
                    <a:pt x="18" y="78"/>
                    <a:pt x="18" y="78"/>
                    <a:pt x="18" y="79"/>
                  </a:cubicBezTo>
                  <a:cubicBezTo>
                    <a:pt x="18" y="80"/>
                    <a:pt x="18" y="81"/>
                    <a:pt x="18" y="82"/>
                  </a:cubicBezTo>
                  <a:cubicBezTo>
                    <a:pt x="18" y="86"/>
                    <a:pt x="19" y="90"/>
                    <a:pt x="18" y="93"/>
                  </a:cubicBezTo>
                  <a:cubicBezTo>
                    <a:pt x="18" y="95"/>
                    <a:pt x="18" y="97"/>
                    <a:pt x="18" y="99"/>
                  </a:cubicBezTo>
                  <a:cubicBezTo>
                    <a:pt x="18" y="100"/>
                    <a:pt x="18" y="100"/>
                    <a:pt x="18" y="101"/>
                  </a:cubicBezTo>
                  <a:cubicBezTo>
                    <a:pt x="18" y="101"/>
                    <a:pt x="19" y="102"/>
                    <a:pt x="19" y="103"/>
                  </a:cubicBezTo>
                  <a:cubicBezTo>
                    <a:pt x="19" y="104"/>
                    <a:pt x="19" y="105"/>
                    <a:pt x="18" y="103"/>
                  </a:cubicBezTo>
                  <a:cubicBezTo>
                    <a:pt x="16" y="104"/>
                    <a:pt x="13" y="103"/>
                    <a:pt x="10" y="104"/>
                  </a:cubicBezTo>
                  <a:cubicBezTo>
                    <a:pt x="8" y="104"/>
                    <a:pt x="8" y="107"/>
                    <a:pt x="8" y="108"/>
                  </a:cubicBezTo>
                  <a:cubicBezTo>
                    <a:pt x="8" y="110"/>
                    <a:pt x="7" y="111"/>
                    <a:pt x="7" y="112"/>
                  </a:cubicBezTo>
                  <a:cubicBezTo>
                    <a:pt x="8" y="113"/>
                    <a:pt x="9" y="114"/>
                    <a:pt x="10" y="115"/>
                  </a:cubicBezTo>
                  <a:cubicBezTo>
                    <a:pt x="11" y="116"/>
                    <a:pt x="11" y="117"/>
                    <a:pt x="12" y="119"/>
                  </a:cubicBezTo>
                  <a:cubicBezTo>
                    <a:pt x="12" y="119"/>
                    <a:pt x="12" y="119"/>
                    <a:pt x="12" y="119"/>
                  </a:cubicBezTo>
                  <a:cubicBezTo>
                    <a:pt x="12" y="120"/>
                    <a:pt x="12" y="120"/>
                    <a:pt x="12" y="121"/>
                  </a:cubicBezTo>
                  <a:cubicBezTo>
                    <a:pt x="12" y="121"/>
                    <a:pt x="12" y="123"/>
                    <a:pt x="13" y="123"/>
                  </a:cubicBezTo>
                  <a:cubicBezTo>
                    <a:pt x="13" y="124"/>
                    <a:pt x="15" y="124"/>
                    <a:pt x="15" y="125"/>
                  </a:cubicBezTo>
                  <a:cubicBezTo>
                    <a:pt x="15" y="126"/>
                    <a:pt x="15" y="127"/>
                    <a:pt x="14" y="128"/>
                  </a:cubicBezTo>
                  <a:cubicBezTo>
                    <a:pt x="13" y="131"/>
                    <a:pt x="11" y="133"/>
                    <a:pt x="11" y="135"/>
                  </a:cubicBezTo>
                  <a:cubicBezTo>
                    <a:pt x="11" y="136"/>
                    <a:pt x="11" y="138"/>
                    <a:pt x="12" y="139"/>
                  </a:cubicBezTo>
                  <a:cubicBezTo>
                    <a:pt x="12" y="139"/>
                    <a:pt x="13" y="140"/>
                    <a:pt x="13" y="140"/>
                  </a:cubicBezTo>
                  <a:cubicBezTo>
                    <a:pt x="14" y="141"/>
                    <a:pt x="13" y="142"/>
                    <a:pt x="13" y="143"/>
                  </a:cubicBezTo>
                  <a:cubicBezTo>
                    <a:pt x="13" y="144"/>
                    <a:pt x="13" y="145"/>
                    <a:pt x="13" y="146"/>
                  </a:cubicBezTo>
                  <a:cubicBezTo>
                    <a:pt x="13" y="146"/>
                    <a:pt x="12" y="148"/>
                    <a:pt x="12" y="148"/>
                  </a:cubicBezTo>
                  <a:cubicBezTo>
                    <a:pt x="11" y="147"/>
                    <a:pt x="11" y="146"/>
                    <a:pt x="11" y="145"/>
                  </a:cubicBezTo>
                  <a:cubicBezTo>
                    <a:pt x="11" y="144"/>
                    <a:pt x="11" y="143"/>
                    <a:pt x="11" y="142"/>
                  </a:cubicBezTo>
                  <a:cubicBezTo>
                    <a:pt x="10" y="142"/>
                    <a:pt x="8" y="142"/>
                    <a:pt x="8" y="143"/>
                  </a:cubicBezTo>
                  <a:cubicBezTo>
                    <a:pt x="7" y="143"/>
                    <a:pt x="6" y="144"/>
                    <a:pt x="5" y="144"/>
                  </a:cubicBezTo>
                  <a:cubicBezTo>
                    <a:pt x="2" y="148"/>
                    <a:pt x="3" y="152"/>
                    <a:pt x="3" y="156"/>
                  </a:cubicBezTo>
                  <a:cubicBezTo>
                    <a:pt x="3" y="159"/>
                    <a:pt x="2" y="162"/>
                    <a:pt x="1" y="165"/>
                  </a:cubicBezTo>
                  <a:cubicBezTo>
                    <a:pt x="1" y="166"/>
                    <a:pt x="2" y="167"/>
                    <a:pt x="2" y="167"/>
                  </a:cubicBezTo>
                  <a:cubicBezTo>
                    <a:pt x="2" y="169"/>
                    <a:pt x="0" y="173"/>
                    <a:pt x="2" y="174"/>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33" name="Freeform 32">
              <a:extLst>
                <a:ext uri="{FF2B5EF4-FFF2-40B4-BE49-F238E27FC236}">
                  <a16:creationId xmlns:a16="http://schemas.microsoft.com/office/drawing/2014/main" id="{03EB9DDE-FF7C-7574-5A48-AAC3988E03ED}"/>
                </a:ext>
              </a:extLst>
            </p:cNvPr>
            <p:cNvSpPr>
              <a:spLocks/>
            </p:cNvSpPr>
            <p:nvPr/>
          </p:nvSpPr>
          <p:spPr bwMode="auto">
            <a:xfrm>
              <a:off x="6832152" y="5119104"/>
              <a:ext cx="169670" cy="150482"/>
            </a:xfrm>
            <a:custGeom>
              <a:avLst/>
              <a:gdLst/>
              <a:ahLst/>
              <a:cxnLst>
                <a:cxn ang="0">
                  <a:pos x="137" y="46"/>
                </a:cxn>
                <a:cxn ang="0">
                  <a:pos x="136" y="39"/>
                </a:cxn>
                <a:cxn ang="0">
                  <a:pos x="135" y="32"/>
                </a:cxn>
                <a:cxn ang="0">
                  <a:pos x="132" y="28"/>
                </a:cxn>
                <a:cxn ang="0">
                  <a:pos x="122" y="25"/>
                </a:cxn>
                <a:cxn ang="0">
                  <a:pos x="117" y="20"/>
                </a:cxn>
                <a:cxn ang="0">
                  <a:pos x="115" y="18"/>
                </a:cxn>
                <a:cxn ang="0">
                  <a:pos x="113" y="12"/>
                </a:cxn>
                <a:cxn ang="0">
                  <a:pos x="99" y="2"/>
                </a:cxn>
                <a:cxn ang="0">
                  <a:pos x="90" y="9"/>
                </a:cxn>
                <a:cxn ang="0">
                  <a:pos x="84" y="6"/>
                </a:cxn>
                <a:cxn ang="0">
                  <a:pos x="74" y="8"/>
                </a:cxn>
                <a:cxn ang="0">
                  <a:pos x="53" y="9"/>
                </a:cxn>
                <a:cxn ang="0">
                  <a:pos x="46" y="22"/>
                </a:cxn>
                <a:cxn ang="0">
                  <a:pos x="39" y="15"/>
                </a:cxn>
                <a:cxn ang="0">
                  <a:pos x="19" y="25"/>
                </a:cxn>
                <a:cxn ang="0">
                  <a:pos x="18" y="33"/>
                </a:cxn>
                <a:cxn ang="0">
                  <a:pos x="9" y="39"/>
                </a:cxn>
                <a:cxn ang="0">
                  <a:pos x="5" y="50"/>
                </a:cxn>
                <a:cxn ang="0">
                  <a:pos x="5" y="60"/>
                </a:cxn>
                <a:cxn ang="0">
                  <a:pos x="0" y="66"/>
                </a:cxn>
                <a:cxn ang="0">
                  <a:pos x="3" y="73"/>
                </a:cxn>
                <a:cxn ang="0">
                  <a:pos x="2" y="79"/>
                </a:cxn>
                <a:cxn ang="0">
                  <a:pos x="3" y="90"/>
                </a:cxn>
                <a:cxn ang="0">
                  <a:pos x="6" y="96"/>
                </a:cxn>
                <a:cxn ang="0">
                  <a:pos x="12" y="111"/>
                </a:cxn>
                <a:cxn ang="0">
                  <a:pos x="18" y="114"/>
                </a:cxn>
                <a:cxn ang="0">
                  <a:pos x="28" y="120"/>
                </a:cxn>
                <a:cxn ang="0">
                  <a:pos x="26" y="125"/>
                </a:cxn>
                <a:cxn ang="0">
                  <a:pos x="36" y="119"/>
                </a:cxn>
                <a:cxn ang="0">
                  <a:pos x="50" y="116"/>
                </a:cxn>
                <a:cxn ang="0">
                  <a:pos x="58" y="115"/>
                </a:cxn>
                <a:cxn ang="0">
                  <a:pos x="66" y="115"/>
                </a:cxn>
                <a:cxn ang="0">
                  <a:pos x="74" y="108"/>
                </a:cxn>
                <a:cxn ang="0">
                  <a:pos x="87" y="96"/>
                </a:cxn>
                <a:cxn ang="0">
                  <a:pos x="95" y="97"/>
                </a:cxn>
                <a:cxn ang="0">
                  <a:pos x="104" y="98"/>
                </a:cxn>
                <a:cxn ang="0">
                  <a:pos x="115" y="99"/>
                </a:cxn>
                <a:cxn ang="0">
                  <a:pos x="124" y="99"/>
                </a:cxn>
                <a:cxn ang="0">
                  <a:pos x="126" y="89"/>
                </a:cxn>
                <a:cxn ang="0">
                  <a:pos x="130" y="85"/>
                </a:cxn>
                <a:cxn ang="0">
                  <a:pos x="137" y="80"/>
                </a:cxn>
                <a:cxn ang="0">
                  <a:pos x="139" y="65"/>
                </a:cxn>
                <a:cxn ang="0">
                  <a:pos x="142" y="54"/>
                </a:cxn>
              </a:cxnLst>
              <a:rect l="0" t="0" r="r" b="b"/>
              <a:pathLst>
                <a:path w="143" h="126">
                  <a:moveTo>
                    <a:pt x="143" y="52"/>
                  </a:moveTo>
                  <a:cubicBezTo>
                    <a:pt x="143" y="50"/>
                    <a:pt x="140" y="50"/>
                    <a:pt x="139" y="49"/>
                  </a:cubicBezTo>
                  <a:cubicBezTo>
                    <a:pt x="138" y="48"/>
                    <a:pt x="138" y="47"/>
                    <a:pt x="137" y="46"/>
                  </a:cubicBezTo>
                  <a:cubicBezTo>
                    <a:pt x="137" y="45"/>
                    <a:pt x="137" y="44"/>
                    <a:pt x="137" y="44"/>
                  </a:cubicBezTo>
                  <a:cubicBezTo>
                    <a:pt x="137" y="43"/>
                    <a:pt x="137" y="42"/>
                    <a:pt x="137" y="41"/>
                  </a:cubicBezTo>
                  <a:cubicBezTo>
                    <a:pt x="137" y="40"/>
                    <a:pt x="136" y="40"/>
                    <a:pt x="136" y="39"/>
                  </a:cubicBezTo>
                  <a:cubicBezTo>
                    <a:pt x="136" y="38"/>
                    <a:pt x="136" y="37"/>
                    <a:pt x="136" y="37"/>
                  </a:cubicBezTo>
                  <a:cubicBezTo>
                    <a:pt x="136" y="36"/>
                    <a:pt x="135" y="36"/>
                    <a:pt x="135" y="35"/>
                  </a:cubicBezTo>
                  <a:cubicBezTo>
                    <a:pt x="135" y="34"/>
                    <a:pt x="135" y="33"/>
                    <a:pt x="135" y="32"/>
                  </a:cubicBezTo>
                  <a:cubicBezTo>
                    <a:pt x="135" y="31"/>
                    <a:pt x="134" y="30"/>
                    <a:pt x="134" y="30"/>
                  </a:cubicBezTo>
                  <a:cubicBezTo>
                    <a:pt x="134" y="29"/>
                    <a:pt x="134" y="29"/>
                    <a:pt x="134" y="29"/>
                  </a:cubicBezTo>
                  <a:cubicBezTo>
                    <a:pt x="133" y="28"/>
                    <a:pt x="133" y="28"/>
                    <a:pt x="132" y="28"/>
                  </a:cubicBezTo>
                  <a:cubicBezTo>
                    <a:pt x="131" y="28"/>
                    <a:pt x="130" y="27"/>
                    <a:pt x="129" y="27"/>
                  </a:cubicBezTo>
                  <a:cubicBezTo>
                    <a:pt x="128" y="26"/>
                    <a:pt x="127" y="25"/>
                    <a:pt x="126" y="25"/>
                  </a:cubicBezTo>
                  <a:cubicBezTo>
                    <a:pt x="124" y="24"/>
                    <a:pt x="123" y="25"/>
                    <a:pt x="122" y="25"/>
                  </a:cubicBezTo>
                  <a:cubicBezTo>
                    <a:pt x="121" y="24"/>
                    <a:pt x="120" y="24"/>
                    <a:pt x="119" y="24"/>
                  </a:cubicBezTo>
                  <a:cubicBezTo>
                    <a:pt x="118" y="23"/>
                    <a:pt x="118" y="22"/>
                    <a:pt x="118" y="21"/>
                  </a:cubicBezTo>
                  <a:cubicBezTo>
                    <a:pt x="117" y="21"/>
                    <a:pt x="117" y="20"/>
                    <a:pt x="117" y="20"/>
                  </a:cubicBezTo>
                  <a:cubicBezTo>
                    <a:pt x="116" y="20"/>
                    <a:pt x="115" y="20"/>
                    <a:pt x="115" y="20"/>
                  </a:cubicBezTo>
                  <a:cubicBezTo>
                    <a:pt x="115" y="19"/>
                    <a:pt x="115" y="19"/>
                    <a:pt x="115" y="19"/>
                  </a:cubicBezTo>
                  <a:cubicBezTo>
                    <a:pt x="115" y="18"/>
                    <a:pt x="115" y="18"/>
                    <a:pt x="115" y="18"/>
                  </a:cubicBezTo>
                  <a:cubicBezTo>
                    <a:pt x="115" y="18"/>
                    <a:pt x="115" y="17"/>
                    <a:pt x="115" y="17"/>
                  </a:cubicBezTo>
                  <a:cubicBezTo>
                    <a:pt x="114" y="16"/>
                    <a:pt x="114" y="16"/>
                    <a:pt x="114" y="15"/>
                  </a:cubicBezTo>
                  <a:cubicBezTo>
                    <a:pt x="113" y="14"/>
                    <a:pt x="113" y="13"/>
                    <a:pt x="113" y="12"/>
                  </a:cubicBezTo>
                  <a:cubicBezTo>
                    <a:pt x="112" y="7"/>
                    <a:pt x="112" y="7"/>
                    <a:pt x="112" y="7"/>
                  </a:cubicBezTo>
                  <a:cubicBezTo>
                    <a:pt x="111" y="7"/>
                    <a:pt x="110" y="6"/>
                    <a:pt x="109" y="6"/>
                  </a:cubicBezTo>
                  <a:cubicBezTo>
                    <a:pt x="106" y="4"/>
                    <a:pt x="103" y="0"/>
                    <a:pt x="99" y="2"/>
                  </a:cubicBezTo>
                  <a:cubicBezTo>
                    <a:pt x="97" y="3"/>
                    <a:pt x="96" y="3"/>
                    <a:pt x="95" y="4"/>
                  </a:cubicBezTo>
                  <a:cubicBezTo>
                    <a:pt x="93" y="5"/>
                    <a:pt x="93" y="7"/>
                    <a:pt x="92" y="8"/>
                  </a:cubicBezTo>
                  <a:cubicBezTo>
                    <a:pt x="91" y="9"/>
                    <a:pt x="90" y="9"/>
                    <a:pt x="90" y="9"/>
                  </a:cubicBezTo>
                  <a:cubicBezTo>
                    <a:pt x="88" y="10"/>
                    <a:pt x="89" y="9"/>
                    <a:pt x="88" y="9"/>
                  </a:cubicBezTo>
                  <a:cubicBezTo>
                    <a:pt x="87" y="8"/>
                    <a:pt x="86" y="8"/>
                    <a:pt x="85" y="7"/>
                  </a:cubicBezTo>
                  <a:cubicBezTo>
                    <a:pt x="84" y="7"/>
                    <a:pt x="85" y="7"/>
                    <a:pt x="84" y="6"/>
                  </a:cubicBezTo>
                  <a:cubicBezTo>
                    <a:pt x="83" y="4"/>
                    <a:pt x="82" y="3"/>
                    <a:pt x="80" y="4"/>
                  </a:cubicBezTo>
                  <a:cubicBezTo>
                    <a:pt x="78" y="5"/>
                    <a:pt x="76" y="5"/>
                    <a:pt x="75" y="6"/>
                  </a:cubicBezTo>
                  <a:cubicBezTo>
                    <a:pt x="74" y="7"/>
                    <a:pt x="74" y="8"/>
                    <a:pt x="74" y="8"/>
                  </a:cubicBezTo>
                  <a:cubicBezTo>
                    <a:pt x="73" y="10"/>
                    <a:pt x="73" y="10"/>
                    <a:pt x="71" y="11"/>
                  </a:cubicBezTo>
                  <a:cubicBezTo>
                    <a:pt x="69" y="12"/>
                    <a:pt x="65" y="12"/>
                    <a:pt x="63" y="11"/>
                  </a:cubicBezTo>
                  <a:cubicBezTo>
                    <a:pt x="64" y="8"/>
                    <a:pt x="55" y="8"/>
                    <a:pt x="53" y="9"/>
                  </a:cubicBezTo>
                  <a:cubicBezTo>
                    <a:pt x="53" y="11"/>
                    <a:pt x="49" y="12"/>
                    <a:pt x="50" y="14"/>
                  </a:cubicBezTo>
                  <a:cubicBezTo>
                    <a:pt x="48" y="15"/>
                    <a:pt x="48" y="16"/>
                    <a:pt x="47" y="18"/>
                  </a:cubicBezTo>
                  <a:cubicBezTo>
                    <a:pt x="47" y="19"/>
                    <a:pt x="46" y="21"/>
                    <a:pt x="46" y="22"/>
                  </a:cubicBezTo>
                  <a:cubicBezTo>
                    <a:pt x="45" y="23"/>
                    <a:pt x="43" y="20"/>
                    <a:pt x="42" y="20"/>
                  </a:cubicBezTo>
                  <a:cubicBezTo>
                    <a:pt x="42" y="19"/>
                    <a:pt x="41" y="18"/>
                    <a:pt x="41" y="17"/>
                  </a:cubicBezTo>
                  <a:cubicBezTo>
                    <a:pt x="40" y="16"/>
                    <a:pt x="41" y="16"/>
                    <a:pt x="39" y="15"/>
                  </a:cubicBezTo>
                  <a:cubicBezTo>
                    <a:pt x="36" y="13"/>
                    <a:pt x="32" y="16"/>
                    <a:pt x="29" y="17"/>
                  </a:cubicBezTo>
                  <a:cubicBezTo>
                    <a:pt x="27" y="18"/>
                    <a:pt x="25" y="18"/>
                    <a:pt x="23" y="20"/>
                  </a:cubicBezTo>
                  <a:cubicBezTo>
                    <a:pt x="22" y="21"/>
                    <a:pt x="21" y="23"/>
                    <a:pt x="19" y="25"/>
                  </a:cubicBezTo>
                  <a:cubicBezTo>
                    <a:pt x="19" y="26"/>
                    <a:pt x="18" y="27"/>
                    <a:pt x="18" y="28"/>
                  </a:cubicBezTo>
                  <a:cubicBezTo>
                    <a:pt x="18" y="28"/>
                    <a:pt x="18" y="29"/>
                    <a:pt x="18" y="30"/>
                  </a:cubicBezTo>
                  <a:cubicBezTo>
                    <a:pt x="18" y="31"/>
                    <a:pt x="18" y="32"/>
                    <a:pt x="18" y="33"/>
                  </a:cubicBezTo>
                  <a:cubicBezTo>
                    <a:pt x="17" y="34"/>
                    <a:pt x="16" y="34"/>
                    <a:pt x="15" y="35"/>
                  </a:cubicBezTo>
                  <a:cubicBezTo>
                    <a:pt x="14" y="36"/>
                    <a:pt x="13" y="36"/>
                    <a:pt x="12" y="37"/>
                  </a:cubicBezTo>
                  <a:cubicBezTo>
                    <a:pt x="11" y="38"/>
                    <a:pt x="10" y="39"/>
                    <a:pt x="9" y="39"/>
                  </a:cubicBezTo>
                  <a:cubicBezTo>
                    <a:pt x="9" y="39"/>
                    <a:pt x="8" y="38"/>
                    <a:pt x="8" y="38"/>
                  </a:cubicBezTo>
                  <a:cubicBezTo>
                    <a:pt x="6" y="44"/>
                    <a:pt x="6" y="44"/>
                    <a:pt x="6" y="44"/>
                  </a:cubicBezTo>
                  <a:cubicBezTo>
                    <a:pt x="6" y="46"/>
                    <a:pt x="5" y="48"/>
                    <a:pt x="5" y="50"/>
                  </a:cubicBezTo>
                  <a:cubicBezTo>
                    <a:pt x="5" y="51"/>
                    <a:pt x="5" y="53"/>
                    <a:pt x="5" y="54"/>
                  </a:cubicBezTo>
                  <a:cubicBezTo>
                    <a:pt x="5" y="56"/>
                    <a:pt x="5" y="57"/>
                    <a:pt x="5" y="59"/>
                  </a:cubicBezTo>
                  <a:cubicBezTo>
                    <a:pt x="5" y="59"/>
                    <a:pt x="5" y="60"/>
                    <a:pt x="5" y="60"/>
                  </a:cubicBezTo>
                  <a:cubicBezTo>
                    <a:pt x="4" y="61"/>
                    <a:pt x="3" y="61"/>
                    <a:pt x="2" y="62"/>
                  </a:cubicBezTo>
                  <a:cubicBezTo>
                    <a:pt x="0" y="62"/>
                    <a:pt x="1" y="64"/>
                    <a:pt x="0" y="65"/>
                  </a:cubicBezTo>
                  <a:cubicBezTo>
                    <a:pt x="0" y="65"/>
                    <a:pt x="0" y="66"/>
                    <a:pt x="0" y="66"/>
                  </a:cubicBezTo>
                  <a:cubicBezTo>
                    <a:pt x="0" y="67"/>
                    <a:pt x="1" y="68"/>
                    <a:pt x="1" y="69"/>
                  </a:cubicBezTo>
                  <a:cubicBezTo>
                    <a:pt x="1" y="70"/>
                    <a:pt x="2" y="70"/>
                    <a:pt x="2" y="71"/>
                  </a:cubicBezTo>
                  <a:cubicBezTo>
                    <a:pt x="3" y="72"/>
                    <a:pt x="3" y="72"/>
                    <a:pt x="3" y="73"/>
                  </a:cubicBezTo>
                  <a:cubicBezTo>
                    <a:pt x="3" y="73"/>
                    <a:pt x="4" y="74"/>
                    <a:pt x="4" y="75"/>
                  </a:cubicBezTo>
                  <a:cubicBezTo>
                    <a:pt x="4" y="76"/>
                    <a:pt x="3" y="76"/>
                    <a:pt x="2" y="77"/>
                  </a:cubicBezTo>
                  <a:cubicBezTo>
                    <a:pt x="2" y="78"/>
                    <a:pt x="2" y="78"/>
                    <a:pt x="2" y="79"/>
                  </a:cubicBezTo>
                  <a:cubicBezTo>
                    <a:pt x="1" y="80"/>
                    <a:pt x="1" y="81"/>
                    <a:pt x="1" y="81"/>
                  </a:cubicBezTo>
                  <a:cubicBezTo>
                    <a:pt x="0" y="83"/>
                    <a:pt x="1" y="84"/>
                    <a:pt x="1" y="85"/>
                  </a:cubicBezTo>
                  <a:cubicBezTo>
                    <a:pt x="2" y="87"/>
                    <a:pt x="2" y="88"/>
                    <a:pt x="3" y="90"/>
                  </a:cubicBezTo>
                  <a:cubicBezTo>
                    <a:pt x="3" y="91"/>
                    <a:pt x="3" y="92"/>
                    <a:pt x="3" y="94"/>
                  </a:cubicBezTo>
                  <a:cubicBezTo>
                    <a:pt x="3" y="94"/>
                    <a:pt x="3" y="95"/>
                    <a:pt x="3" y="96"/>
                  </a:cubicBezTo>
                  <a:cubicBezTo>
                    <a:pt x="4" y="97"/>
                    <a:pt x="5" y="96"/>
                    <a:pt x="6" y="96"/>
                  </a:cubicBezTo>
                  <a:cubicBezTo>
                    <a:pt x="8" y="96"/>
                    <a:pt x="8" y="98"/>
                    <a:pt x="9" y="99"/>
                  </a:cubicBezTo>
                  <a:cubicBezTo>
                    <a:pt x="10" y="100"/>
                    <a:pt x="11" y="101"/>
                    <a:pt x="12" y="102"/>
                  </a:cubicBezTo>
                  <a:cubicBezTo>
                    <a:pt x="12" y="105"/>
                    <a:pt x="11" y="108"/>
                    <a:pt x="12" y="111"/>
                  </a:cubicBezTo>
                  <a:cubicBezTo>
                    <a:pt x="12" y="111"/>
                    <a:pt x="12" y="112"/>
                    <a:pt x="13" y="112"/>
                  </a:cubicBezTo>
                  <a:cubicBezTo>
                    <a:pt x="13" y="112"/>
                    <a:pt x="14" y="112"/>
                    <a:pt x="15" y="112"/>
                  </a:cubicBezTo>
                  <a:cubicBezTo>
                    <a:pt x="16" y="112"/>
                    <a:pt x="16" y="114"/>
                    <a:pt x="18" y="114"/>
                  </a:cubicBezTo>
                  <a:cubicBezTo>
                    <a:pt x="19" y="115"/>
                    <a:pt x="20" y="113"/>
                    <a:pt x="21" y="113"/>
                  </a:cubicBezTo>
                  <a:cubicBezTo>
                    <a:pt x="23" y="112"/>
                    <a:pt x="25" y="114"/>
                    <a:pt x="26" y="115"/>
                  </a:cubicBezTo>
                  <a:cubicBezTo>
                    <a:pt x="27" y="116"/>
                    <a:pt x="28" y="118"/>
                    <a:pt x="28" y="120"/>
                  </a:cubicBezTo>
                  <a:cubicBezTo>
                    <a:pt x="27" y="121"/>
                    <a:pt x="27" y="121"/>
                    <a:pt x="27" y="122"/>
                  </a:cubicBezTo>
                  <a:cubicBezTo>
                    <a:pt x="27" y="122"/>
                    <a:pt x="27" y="123"/>
                    <a:pt x="27" y="123"/>
                  </a:cubicBezTo>
                  <a:cubicBezTo>
                    <a:pt x="27" y="124"/>
                    <a:pt x="26" y="124"/>
                    <a:pt x="26" y="125"/>
                  </a:cubicBezTo>
                  <a:cubicBezTo>
                    <a:pt x="25" y="125"/>
                    <a:pt x="25" y="126"/>
                    <a:pt x="25" y="126"/>
                  </a:cubicBezTo>
                  <a:cubicBezTo>
                    <a:pt x="27" y="125"/>
                    <a:pt x="29" y="123"/>
                    <a:pt x="31" y="121"/>
                  </a:cubicBezTo>
                  <a:cubicBezTo>
                    <a:pt x="32" y="120"/>
                    <a:pt x="34" y="119"/>
                    <a:pt x="36" y="119"/>
                  </a:cubicBezTo>
                  <a:cubicBezTo>
                    <a:pt x="37" y="118"/>
                    <a:pt x="39" y="117"/>
                    <a:pt x="40" y="116"/>
                  </a:cubicBezTo>
                  <a:cubicBezTo>
                    <a:pt x="42" y="116"/>
                    <a:pt x="44" y="116"/>
                    <a:pt x="45" y="116"/>
                  </a:cubicBezTo>
                  <a:cubicBezTo>
                    <a:pt x="47" y="116"/>
                    <a:pt x="48" y="116"/>
                    <a:pt x="50" y="116"/>
                  </a:cubicBezTo>
                  <a:cubicBezTo>
                    <a:pt x="52" y="116"/>
                    <a:pt x="53" y="117"/>
                    <a:pt x="55" y="117"/>
                  </a:cubicBezTo>
                  <a:cubicBezTo>
                    <a:pt x="56" y="117"/>
                    <a:pt x="57" y="117"/>
                    <a:pt x="57" y="117"/>
                  </a:cubicBezTo>
                  <a:cubicBezTo>
                    <a:pt x="58" y="116"/>
                    <a:pt x="57" y="116"/>
                    <a:pt x="58" y="115"/>
                  </a:cubicBezTo>
                  <a:cubicBezTo>
                    <a:pt x="58" y="115"/>
                    <a:pt x="59" y="115"/>
                    <a:pt x="59" y="115"/>
                  </a:cubicBezTo>
                  <a:cubicBezTo>
                    <a:pt x="60" y="115"/>
                    <a:pt x="61" y="116"/>
                    <a:pt x="62" y="115"/>
                  </a:cubicBezTo>
                  <a:cubicBezTo>
                    <a:pt x="63" y="115"/>
                    <a:pt x="65" y="115"/>
                    <a:pt x="66" y="115"/>
                  </a:cubicBezTo>
                  <a:cubicBezTo>
                    <a:pt x="67" y="115"/>
                    <a:pt x="69" y="114"/>
                    <a:pt x="70" y="113"/>
                  </a:cubicBezTo>
                  <a:cubicBezTo>
                    <a:pt x="71" y="113"/>
                    <a:pt x="72" y="111"/>
                    <a:pt x="73" y="111"/>
                  </a:cubicBezTo>
                  <a:cubicBezTo>
                    <a:pt x="73" y="110"/>
                    <a:pt x="73" y="109"/>
                    <a:pt x="74" y="108"/>
                  </a:cubicBezTo>
                  <a:cubicBezTo>
                    <a:pt x="75" y="106"/>
                    <a:pt x="78" y="105"/>
                    <a:pt x="79" y="103"/>
                  </a:cubicBezTo>
                  <a:cubicBezTo>
                    <a:pt x="80" y="102"/>
                    <a:pt x="81" y="101"/>
                    <a:pt x="82" y="100"/>
                  </a:cubicBezTo>
                  <a:cubicBezTo>
                    <a:pt x="83" y="98"/>
                    <a:pt x="85" y="96"/>
                    <a:pt x="87" y="96"/>
                  </a:cubicBezTo>
                  <a:cubicBezTo>
                    <a:pt x="87" y="96"/>
                    <a:pt x="88" y="96"/>
                    <a:pt x="89" y="97"/>
                  </a:cubicBezTo>
                  <a:cubicBezTo>
                    <a:pt x="90" y="97"/>
                    <a:pt x="92" y="98"/>
                    <a:pt x="93" y="98"/>
                  </a:cubicBezTo>
                  <a:cubicBezTo>
                    <a:pt x="94" y="98"/>
                    <a:pt x="95" y="97"/>
                    <a:pt x="95" y="97"/>
                  </a:cubicBezTo>
                  <a:cubicBezTo>
                    <a:pt x="96" y="96"/>
                    <a:pt x="97" y="96"/>
                    <a:pt x="98" y="96"/>
                  </a:cubicBezTo>
                  <a:cubicBezTo>
                    <a:pt x="99" y="97"/>
                    <a:pt x="101" y="97"/>
                    <a:pt x="102" y="98"/>
                  </a:cubicBezTo>
                  <a:cubicBezTo>
                    <a:pt x="103" y="98"/>
                    <a:pt x="103" y="98"/>
                    <a:pt x="104" y="98"/>
                  </a:cubicBezTo>
                  <a:cubicBezTo>
                    <a:pt x="104" y="98"/>
                    <a:pt x="105" y="98"/>
                    <a:pt x="105" y="98"/>
                  </a:cubicBezTo>
                  <a:cubicBezTo>
                    <a:pt x="107" y="98"/>
                    <a:pt x="109" y="98"/>
                    <a:pt x="111" y="98"/>
                  </a:cubicBezTo>
                  <a:cubicBezTo>
                    <a:pt x="112" y="98"/>
                    <a:pt x="113" y="99"/>
                    <a:pt x="115" y="99"/>
                  </a:cubicBezTo>
                  <a:cubicBezTo>
                    <a:pt x="116" y="99"/>
                    <a:pt x="117" y="99"/>
                    <a:pt x="118" y="99"/>
                  </a:cubicBezTo>
                  <a:cubicBezTo>
                    <a:pt x="118" y="98"/>
                    <a:pt x="121" y="96"/>
                    <a:pt x="122" y="96"/>
                  </a:cubicBezTo>
                  <a:cubicBezTo>
                    <a:pt x="123" y="97"/>
                    <a:pt x="123" y="99"/>
                    <a:pt x="124" y="99"/>
                  </a:cubicBezTo>
                  <a:cubicBezTo>
                    <a:pt x="125" y="98"/>
                    <a:pt x="125" y="97"/>
                    <a:pt x="125" y="96"/>
                  </a:cubicBezTo>
                  <a:cubicBezTo>
                    <a:pt x="125" y="94"/>
                    <a:pt x="125" y="93"/>
                    <a:pt x="126" y="91"/>
                  </a:cubicBezTo>
                  <a:cubicBezTo>
                    <a:pt x="126" y="90"/>
                    <a:pt x="126" y="90"/>
                    <a:pt x="126" y="89"/>
                  </a:cubicBezTo>
                  <a:cubicBezTo>
                    <a:pt x="126" y="89"/>
                    <a:pt x="126" y="89"/>
                    <a:pt x="127" y="88"/>
                  </a:cubicBezTo>
                  <a:cubicBezTo>
                    <a:pt x="127" y="88"/>
                    <a:pt x="126" y="86"/>
                    <a:pt x="127" y="86"/>
                  </a:cubicBezTo>
                  <a:cubicBezTo>
                    <a:pt x="127" y="84"/>
                    <a:pt x="129" y="85"/>
                    <a:pt x="130" y="85"/>
                  </a:cubicBezTo>
                  <a:cubicBezTo>
                    <a:pt x="131" y="85"/>
                    <a:pt x="132" y="83"/>
                    <a:pt x="133" y="83"/>
                  </a:cubicBezTo>
                  <a:cubicBezTo>
                    <a:pt x="134" y="82"/>
                    <a:pt x="134" y="82"/>
                    <a:pt x="135" y="81"/>
                  </a:cubicBezTo>
                  <a:cubicBezTo>
                    <a:pt x="136" y="81"/>
                    <a:pt x="137" y="81"/>
                    <a:pt x="137" y="80"/>
                  </a:cubicBezTo>
                  <a:cubicBezTo>
                    <a:pt x="138" y="80"/>
                    <a:pt x="138" y="79"/>
                    <a:pt x="138" y="78"/>
                  </a:cubicBezTo>
                  <a:cubicBezTo>
                    <a:pt x="138" y="74"/>
                    <a:pt x="139" y="71"/>
                    <a:pt x="139" y="67"/>
                  </a:cubicBezTo>
                  <a:cubicBezTo>
                    <a:pt x="139" y="66"/>
                    <a:pt x="139" y="65"/>
                    <a:pt x="139" y="65"/>
                  </a:cubicBezTo>
                  <a:cubicBezTo>
                    <a:pt x="138" y="63"/>
                    <a:pt x="137" y="61"/>
                    <a:pt x="137" y="60"/>
                  </a:cubicBezTo>
                  <a:cubicBezTo>
                    <a:pt x="137" y="58"/>
                    <a:pt x="139" y="57"/>
                    <a:pt x="140" y="56"/>
                  </a:cubicBezTo>
                  <a:cubicBezTo>
                    <a:pt x="141" y="55"/>
                    <a:pt x="142" y="55"/>
                    <a:pt x="142" y="54"/>
                  </a:cubicBezTo>
                  <a:cubicBezTo>
                    <a:pt x="142" y="54"/>
                    <a:pt x="142" y="54"/>
                    <a:pt x="142" y="54"/>
                  </a:cubicBezTo>
                  <a:cubicBezTo>
                    <a:pt x="142" y="53"/>
                    <a:pt x="143" y="53"/>
                    <a:pt x="143" y="52"/>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34" name="Freeform 33">
              <a:extLst>
                <a:ext uri="{FF2B5EF4-FFF2-40B4-BE49-F238E27FC236}">
                  <a16:creationId xmlns:a16="http://schemas.microsoft.com/office/drawing/2014/main" id="{EC15F2B4-45B3-2511-0AE0-3A843A4B225D}"/>
                </a:ext>
              </a:extLst>
            </p:cNvPr>
            <p:cNvSpPr>
              <a:spLocks noEditPoints="1"/>
            </p:cNvSpPr>
            <p:nvPr/>
          </p:nvSpPr>
          <p:spPr bwMode="auto">
            <a:xfrm>
              <a:off x="6964455" y="4945394"/>
              <a:ext cx="424175" cy="287833"/>
            </a:xfrm>
            <a:custGeom>
              <a:avLst/>
              <a:gdLst/>
              <a:ahLst/>
              <a:cxnLst>
                <a:cxn ang="0">
                  <a:pos x="357" y="62"/>
                </a:cxn>
                <a:cxn ang="0">
                  <a:pos x="346" y="45"/>
                </a:cxn>
                <a:cxn ang="0">
                  <a:pos x="318" y="38"/>
                </a:cxn>
                <a:cxn ang="0">
                  <a:pos x="312" y="26"/>
                </a:cxn>
                <a:cxn ang="0">
                  <a:pos x="298" y="24"/>
                </a:cxn>
                <a:cxn ang="0">
                  <a:pos x="287" y="21"/>
                </a:cxn>
                <a:cxn ang="0">
                  <a:pos x="272" y="13"/>
                </a:cxn>
                <a:cxn ang="0">
                  <a:pos x="241" y="16"/>
                </a:cxn>
                <a:cxn ang="0">
                  <a:pos x="206" y="25"/>
                </a:cxn>
                <a:cxn ang="0">
                  <a:pos x="190" y="41"/>
                </a:cxn>
                <a:cxn ang="0">
                  <a:pos x="173" y="50"/>
                </a:cxn>
                <a:cxn ang="0">
                  <a:pos x="147" y="44"/>
                </a:cxn>
                <a:cxn ang="0">
                  <a:pos x="111" y="44"/>
                </a:cxn>
                <a:cxn ang="0">
                  <a:pos x="79" y="36"/>
                </a:cxn>
                <a:cxn ang="0">
                  <a:pos x="38" y="33"/>
                </a:cxn>
                <a:cxn ang="0">
                  <a:pos x="31" y="15"/>
                </a:cxn>
                <a:cxn ang="0">
                  <a:pos x="16" y="9"/>
                </a:cxn>
                <a:cxn ang="0">
                  <a:pos x="5" y="21"/>
                </a:cxn>
                <a:cxn ang="0">
                  <a:pos x="4" y="44"/>
                </a:cxn>
                <a:cxn ang="0">
                  <a:pos x="7" y="52"/>
                </a:cxn>
                <a:cxn ang="0">
                  <a:pos x="8" y="62"/>
                </a:cxn>
                <a:cxn ang="0">
                  <a:pos x="22" y="72"/>
                </a:cxn>
                <a:cxn ang="0">
                  <a:pos x="31" y="84"/>
                </a:cxn>
                <a:cxn ang="0">
                  <a:pos x="16" y="105"/>
                </a:cxn>
                <a:cxn ang="0">
                  <a:pos x="1" y="108"/>
                </a:cxn>
                <a:cxn ang="0">
                  <a:pos x="1" y="131"/>
                </a:cxn>
                <a:cxn ang="0">
                  <a:pos x="9" y="147"/>
                </a:cxn>
                <a:cxn ang="0">
                  <a:pos x="4" y="163"/>
                </a:cxn>
                <a:cxn ang="0">
                  <a:pos x="7" y="167"/>
                </a:cxn>
                <a:cxn ang="0">
                  <a:pos x="21" y="174"/>
                </a:cxn>
                <a:cxn ang="0">
                  <a:pos x="25" y="183"/>
                </a:cxn>
                <a:cxn ang="0">
                  <a:pos x="28" y="195"/>
                </a:cxn>
                <a:cxn ang="0">
                  <a:pos x="26" y="206"/>
                </a:cxn>
                <a:cxn ang="0">
                  <a:pos x="27" y="226"/>
                </a:cxn>
                <a:cxn ang="0">
                  <a:pos x="49" y="230"/>
                </a:cxn>
                <a:cxn ang="0">
                  <a:pos x="76" y="226"/>
                </a:cxn>
                <a:cxn ang="0">
                  <a:pos x="91" y="216"/>
                </a:cxn>
                <a:cxn ang="0">
                  <a:pos x="105" y="216"/>
                </a:cxn>
                <a:cxn ang="0">
                  <a:pos x="116" y="223"/>
                </a:cxn>
                <a:cxn ang="0">
                  <a:pos x="129" y="235"/>
                </a:cxn>
                <a:cxn ang="0">
                  <a:pos x="146" y="237"/>
                </a:cxn>
                <a:cxn ang="0">
                  <a:pos x="162" y="242"/>
                </a:cxn>
                <a:cxn ang="0">
                  <a:pos x="189" y="238"/>
                </a:cxn>
                <a:cxn ang="0">
                  <a:pos x="206" y="227"/>
                </a:cxn>
                <a:cxn ang="0">
                  <a:pos x="209" y="205"/>
                </a:cxn>
                <a:cxn ang="0">
                  <a:pos x="230" y="198"/>
                </a:cxn>
                <a:cxn ang="0">
                  <a:pos x="238" y="189"/>
                </a:cxn>
                <a:cxn ang="0">
                  <a:pos x="266" y="179"/>
                </a:cxn>
                <a:cxn ang="0">
                  <a:pos x="286" y="191"/>
                </a:cxn>
                <a:cxn ang="0">
                  <a:pos x="310" y="189"/>
                </a:cxn>
                <a:cxn ang="0">
                  <a:pos x="302" y="169"/>
                </a:cxn>
                <a:cxn ang="0">
                  <a:pos x="301" y="156"/>
                </a:cxn>
                <a:cxn ang="0">
                  <a:pos x="284" y="148"/>
                </a:cxn>
                <a:cxn ang="0">
                  <a:pos x="292" y="140"/>
                </a:cxn>
                <a:cxn ang="0">
                  <a:pos x="299" y="132"/>
                </a:cxn>
                <a:cxn ang="0">
                  <a:pos x="313" y="121"/>
                </a:cxn>
                <a:cxn ang="0">
                  <a:pos x="310" y="108"/>
                </a:cxn>
                <a:cxn ang="0">
                  <a:pos x="314" y="90"/>
                </a:cxn>
                <a:cxn ang="0">
                  <a:pos x="320" y="76"/>
                </a:cxn>
                <a:cxn ang="0">
                  <a:pos x="339" y="74"/>
                </a:cxn>
                <a:cxn ang="0">
                  <a:pos x="356" y="69"/>
                </a:cxn>
              </a:cxnLst>
              <a:rect l="0" t="0" r="r" b="b"/>
              <a:pathLst>
                <a:path w="357" h="242">
                  <a:moveTo>
                    <a:pt x="345" y="45"/>
                  </a:moveTo>
                  <a:cubicBezTo>
                    <a:pt x="345" y="45"/>
                    <a:pt x="346" y="45"/>
                    <a:pt x="346" y="45"/>
                  </a:cubicBezTo>
                  <a:cubicBezTo>
                    <a:pt x="346" y="45"/>
                    <a:pt x="347" y="45"/>
                    <a:pt x="347" y="45"/>
                  </a:cubicBezTo>
                  <a:lnTo>
                    <a:pt x="345" y="45"/>
                  </a:lnTo>
                  <a:close/>
                  <a:moveTo>
                    <a:pt x="357" y="62"/>
                  </a:moveTo>
                  <a:cubicBezTo>
                    <a:pt x="357" y="62"/>
                    <a:pt x="357" y="61"/>
                    <a:pt x="356" y="60"/>
                  </a:cubicBezTo>
                  <a:cubicBezTo>
                    <a:pt x="356" y="59"/>
                    <a:pt x="354" y="59"/>
                    <a:pt x="354" y="58"/>
                  </a:cubicBezTo>
                  <a:cubicBezTo>
                    <a:pt x="353" y="57"/>
                    <a:pt x="353" y="54"/>
                    <a:pt x="352" y="53"/>
                  </a:cubicBezTo>
                  <a:cubicBezTo>
                    <a:pt x="351" y="51"/>
                    <a:pt x="350" y="50"/>
                    <a:pt x="350" y="48"/>
                  </a:cubicBezTo>
                  <a:cubicBezTo>
                    <a:pt x="349" y="48"/>
                    <a:pt x="347" y="46"/>
                    <a:pt x="346" y="45"/>
                  </a:cubicBezTo>
                  <a:cubicBezTo>
                    <a:pt x="343" y="45"/>
                    <a:pt x="339" y="45"/>
                    <a:pt x="336" y="45"/>
                  </a:cubicBezTo>
                  <a:cubicBezTo>
                    <a:pt x="333" y="44"/>
                    <a:pt x="331" y="43"/>
                    <a:pt x="329" y="43"/>
                  </a:cubicBezTo>
                  <a:cubicBezTo>
                    <a:pt x="326" y="42"/>
                    <a:pt x="323" y="42"/>
                    <a:pt x="321" y="41"/>
                  </a:cubicBezTo>
                  <a:cubicBezTo>
                    <a:pt x="320" y="41"/>
                    <a:pt x="319" y="40"/>
                    <a:pt x="319" y="39"/>
                  </a:cubicBezTo>
                  <a:cubicBezTo>
                    <a:pt x="318" y="39"/>
                    <a:pt x="319" y="38"/>
                    <a:pt x="318" y="38"/>
                  </a:cubicBezTo>
                  <a:cubicBezTo>
                    <a:pt x="318" y="36"/>
                    <a:pt x="317" y="36"/>
                    <a:pt x="316" y="35"/>
                  </a:cubicBezTo>
                  <a:cubicBezTo>
                    <a:pt x="316" y="35"/>
                    <a:pt x="316" y="34"/>
                    <a:pt x="316" y="34"/>
                  </a:cubicBezTo>
                  <a:cubicBezTo>
                    <a:pt x="315" y="34"/>
                    <a:pt x="315" y="34"/>
                    <a:pt x="314" y="33"/>
                  </a:cubicBezTo>
                  <a:cubicBezTo>
                    <a:pt x="313" y="32"/>
                    <a:pt x="314" y="31"/>
                    <a:pt x="313" y="30"/>
                  </a:cubicBezTo>
                  <a:cubicBezTo>
                    <a:pt x="313" y="28"/>
                    <a:pt x="313" y="28"/>
                    <a:pt x="312" y="26"/>
                  </a:cubicBezTo>
                  <a:cubicBezTo>
                    <a:pt x="311" y="26"/>
                    <a:pt x="311" y="25"/>
                    <a:pt x="311" y="25"/>
                  </a:cubicBezTo>
                  <a:cubicBezTo>
                    <a:pt x="311" y="24"/>
                    <a:pt x="311" y="24"/>
                    <a:pt x="311" y="23"/>
                  </a:cubicBezTo>
                  <a:cubicBezTo>
                    <a:pt x="310" y="21"/>
                    <a:pt x="305" y="25"/>
                    <a:pt x="304" y="26"/>
                  </a:cubicBezTo>
                  <a:cubicBezTo>
                    <a:pt x="303" y="26"/>
                    <a:pt x="301" y="26"/>
                    <a:pt x="300" y="26"/>
                  </a:cubicBezTo>
                  <a:cubicBezTo>
                    <a:pt x="300" y="26"/>
                    <a:pt x="299" y="24"/>
                    <a:pt x="298" y="24"/>
                  </a:cubicBezTo>
                  <a:cubicBezTo>
                    <a:pt x="298" y="23"/>
                    <a:pt x="297" y="23"/>
                    <a:pt x="297" y="22"/>
                  </a:cubicBezTo>
                  <a:cubicBezTo>
                    <a:pt x="296" y="20"/>
                    <a:pt x="297" y="20"/>
                    <a:pt x="294" y="20"/>
                  </a:cubicBezTo>
                  <a:cubicBezTo>
                    <a:pt x="293" y="20"/>
                    <a:pt x="292" y="20"/>
                    <a:pt x="291" y="20"/>
                  </a:cubicBezTo>
                  <a:cubicBezTo>
                    <a:pt x="291" y="20"/>
                    <a:pt x="289" y="21"/>
                    <a:pt x="289" y="21"/>
                  </a:cubicBezTo>
                  <a:cubicBezTo>
                    <a:pt x="288" y="21"/>
                    <a:pt x="288" y="21"/>
                    <a:pt x="287" y="21"/>
                  </a:cubicBezTo>
                  <a:cubicBezTo>
                    <a:pt x="286" y="20"/>
                    <a:pt x="284" y="19"/>
                    <a:pt x="283" y="19"/>
                  </a:cubicBezTo>
                  <a:cubicBezTo>
                    <a:pt x="282" y="19"/>
                    <a:pt x="280" y="19"/>
                    <a:pt x="280" y="19"/>
                  </a:cubicBezTo>
                  <a:cubicBezTo>
                    <a:pt x="279" y="19"/>
                    <a:pt x="278" y="18"/>
                    <a:pt x="277" y="18"/>
                  </a:cubicBezTo>
                  <a:cubicBezTo>
                    <a:pt x="276" y="17"/>
                    <a:pt x="275" y="17"/>
                    <a:pt x="274" y="16"/>
                  </a:cubicBezTo>
                  <a:cubicBezTo>
                    <a:pt x="273" y="15"/>
                    <a:pt x="273" y="14"/>
                    <a:pt x="272" y="13"/>
                  </a:cubicBezTo>
                  <a:cubicBezTo>
                    <a:pt x="270" y="12"/>
                    <a:pt x="268" y="11"/>
                    <a:pt x="267" y="11"/>
                  </a:cubicBezTo>
                  <a:cubicBezTo>
                    <a:pt x="266" y="10"/>
                    <a:pt x="264" y="9"/>
                    <a:pt x="263" y="9"/>
                  </a:cubicBezTo>
                  <a:cubicBezTo>
                    <a:pt x="260" y="8"/>
                    <a:pt x="258" y="10"/>
                    <a:pt x="256" y="11"/>
                  </a:cubicBezTo>
                  <a:cubicBezTo>
                    <a:pt x="253" y="13"/>
                    <a:pt x="251" y="14"/>
                    <a:pt x="248" y="15"/>
                  </a:cubicBezTo>
                  <a:cubicBezTo>
                    <a:pt x="246" y="16"/>
                    <a:pt x="244" y="16"/>
                    <a:pt x="241" y="16"/>
                  </a:cubicBezTo>
                  <a:cubicBezTo>
                    <a:pt x="239" y="16"/>
                    <a:pt x="236" y="16"/>
                    <a:pt x="234" y="16"/>
                  </a:cubicBezTo>
                  <a:cubicBezTo>
                    <a:pt x="231" y="16"/>
                    <a:pt x="228" y="18"/>
                    <a:pt x="225" y="19"/>
                  </a:cubicBezTo>
                  <a:cubicBezTo>
                    <a:pt x="224" y="20"/>
                    <a:pt x="223" y="20"/>
                    <a:pt x="221" y="21"/>
                  </a:cubicBezTo>
                  <a:cubicBezTo>
                    <a:pt x="218" y="21"/>
                    <a:pt x="216" y="21"/>
                    <a:pt x="214" y="22"/>
                  </a:cubicBezTo>
                  <a:cubicBezTo>
                    <a:pt x="211" y="23"/>
                    <a:pt x="208" y="23"/>
                    <a:pt x="206" y="25"/>
                  </a:cubicBezTo>
                  <a:cubicBezTo>
                    <a:pt x="205" y="25"/>
                    <a:pt x="204" y="26"/>
                    <a:pt x="203" y="27"/>
                  </a:cubicBezTo>
                  <a:cubicBezTo>
                    <a:pt x="201" y="28"/>
                    <a:pt x="199" y="29"/>
                    <a:pt x="198" y="30"/>
                  </a:cubicBezTo>
                  <a:cubicBezTo>
                    <a:pt x="198" y="31"/>
                    <a:pt x="198" y="32"/>
                    <a:pt x="198" y="33"/>
                  </a:cubicBezTo>
                  <a:cubicBezTo>
                    <a:pt x="198" y="35"/>
                    <a:pt x="197" y="36"/>
                    <a:pt x="195" y="37"/>
                  </a:cubicBezTo>
                  <a:cubicBezTo>
                    <a:pt x="194" y="38"/>
                    <a:pt x="191" y="39"/>
                    <a:pt x="190" y="41"/>
                  </a:cubicBezTo>
                  <a:cubicBezTo>
                    <a:pt x="190" y="42"/>
                    <a:pt x="191" y="43"/>
                    <a:pt x="190" y="44"/>
                  </a:cubicBezTo>
                  <a:cubicBezTo>
                    <a:pt x="189" y="46"/>
                    <a:pt x="187" y="45"/>
                    <a:pt x="185" y="45"/>
                  </a:cubicBezTo>
                  <a:cubicBezTo>
                    <a:pt x="183" y="45"/>
                    <a:pt x="182" y="45"/>
                    <a:pt x="180" y="47"/>
                  </a:cubicBezTo>
                  <a:cubicBezTo>
                    <a:pt x="179" y="48"/>
                    <a:pt x="178" y="48"/>
                    <a:pt x="176" y="49"/>
                  </a:cubicBezTo>
                  <a:cubicBezTo>
                    <a:pt x="175" y="50"/>
                    <a:pt x="175" y="50"/>
                    <a:pt x="173" y="50"/>
                  </a:cubicBezTo>
                  <a:cubicBezTo>
                    <a:pt x="171" y="50"/>
                    <a:pt x="168" y="48"/>
                    <a:pt x="165" y="48"/>
                  </a:cubicBezTo>
                  <a:cubicBezTo>
                    <a:pt x="165" y="48"/>
                    <a:pt x="165" y="48"/>
                    <a:pt x="164" y="48"/>
                  </a:cubicBezTo>
                  <a:cubicBezTo>
                    <a:pt x="163" y="48"/>
                    <a:pt x="162" y="47"/>
                    <a:pt x="161" y="47"/>
                  </a:cubicBezTo>
                  <a:cubicBezTo>
                    <a:pt x="159" y="46"/>
                    <a:pt x="156" y="45"/>
                    <a:pt x="153" y="44"/>
                  </a:cubicBezTo>
                  <a:cubicBezTo>
                    <a:pt x="151" y="44"/>
                    <a:pt x="149" y="44"/>
                    <a:pt x="147" y="44"/>
                  </a:cubicBezTo>
                  <a:cubicBezTo>
                    <a:pt x="145" y="44"/>
                    <a:pt x="143" y="41"/>
                    <a:pt x="141" y="40"/>
                  </a:cubicBezTo>
                  <a:cubicBezTo>
                    <a:pt x="138" y="39"/>
                    <a:pt x="138" y="40"/>
                    <a:pt x="136" y="41"/>
                  </a:cubicBezTo>
                  <a:cubicBezTo>
                    <a:pt x="134" y="42"/>
                    <a:pt x="132" y="42"/>
                    <a:pt x="130" y="42"/>
                  </a:cubicBezTo>
                  <a:cubicBezTo>
                    <a:pt x="126" y="41"/>
                    <a:pt x="122" y="40"/>
                    <a:pt x="118" y="41"/>
                  </a:cubicBezTo>
                  <a:cubicBezTo>
                    <a:pt x="115" y="41"/>
                    <a:pt x="113" y="43"/>
                    <a:pt x="111" y="44"/>
                  </a:cubicBezTo>
                  <a:cubicBezTo>
                    <a:pt x="109" y="45"/>
                    <a:pt x="105" y="45"/>
                    <a:pt x="103" y="45"/>
                  </a:cubicBezTo>
                  <a:cubicBezTo>
                    <a:pt x="99" y="44"/>
                    <a:pt x="97" y="40"/>
                    <a:pt x="93" y="40"/>
                  </a:cubicBezTo>
                  <a:cubicBezTo>
                    <a:pt x="92" y="40"/>
                    <a:pt x="92" y="41"/>
                    <a:pt x="91" y="41"/>
                  </a:cubicBezTo>
                  <a:cubicBezTo>
                    <a:pt x="90" y="41"/>
                    <a:pt x="88" y="40"/>
                    <a:pt x="87" y="39"/>
                  </a:cubicBezTo>
                  <a:cubicBezTo>
                    <a:pt x="84" y="38"/>
                    <a:pt x="82" y="37"/>
                    <a:pt x="79" y="36"/>
                  </a:cubicBezTo>
                  <a:cubicBezTo>
                    <a:pt x="78" y="35"/>
                    <a:pt x="76" y="35"/>
                    <a:pt x="75" y="35"/>
                  </a:cubicBezTo>
                  <a:cubicBezTo>
                    <a:pt x="73" y="34"/>
                    <a:pt x="72" y="33"/>
                    <a:pt x="70" y="33"/>
                  </a:cubicBezTo>
                  <a:cubicBezTo>
                    <a:pt x="67" y="31"/>
                    <a:pt x="64" y="31"/>
                    <a:pt x="61" y="31"/>
                  </a:cubicBezTo>
                  <a:cubicBezTo>
                    <a:pt x="56" y="31"/>
                    <a:pt x="52" y="30"/>
                    <a:pt x="47" y="30"/>
                  </a:cubicBezTo>
                  <a:cubicBezTo>
                    <a:pt x="43" y="30"/>
                    <a:pt x="41" y="34"/>
                    <a:pt x="38" y="33"/>
                  </a:cubicBezTo>
                  <a:cubicBezTo>
                    <a:pt x="36" y="33"/>
                    <a:pt x="35" y="32"/>
                    <a:pt x="33" y="32"/>
                  </a:cubicBezTo>
                  <a:cubicBezTo>
                    <a:pt x="31" y="32"/>
                    <a:pt x="30" y="32"/>
                    <a:pt x="28" y="31"/>
                  </a:cubicBezTo>
                  <a:cubicBezTo>
                    <a:pt x="26" y="29"/>
                    <a:pt x="26" y="24"/>
                    <a:pt x="26" y="22"/>
                  </a:cubicBezTo>
                  <a:cubicBezTo>
                    <a:pt x="26" y="21"/>
                    <a:pt x="26" y="18"/>
                    <a:pt x="27" y="18"/>
                  </a:cubicBezTo>
                  <a:cubicBezTo>
                    <a:pt x="28" y="17"/>
                    <a:pt x="30" y="16"/>
                    <a:pt x="31" y="15"/>
                  </a:cubicBezTo>
                  <a:cubicBezTo>
                    <a:pt x="33" y="14"/>
                    <a:pt x="36" y="13"/>
                    <a:pt x="35" y="10"/>
                  </a:cubicBezTo>
                  <a:cubicBezTo>
                    <a:pt x="34" y="7"/>
                    <a:pt x="29" y="6"/>
                    <a:pt x="26" y="4"/>
                  </a:cubicBezTo>
                  <a:cubicBezTo>
                    <a:pt x="25" y="3"/>
                    <a:pt x="24" y="2"/>
                    <a:pt x="22" y="1"/>
                  </a:cubicBezTo>
                  <a:cubicBezTo>
                    <a:pt x="20" y="1"/>
                    <a:pt x="18" y="0"/>
                    <a:pt x="16" y="0"/>
                  </a:cubicBezTo>
                  <a:cubicBezTo>
                    <a:pt x="16" y="3"/>
                    <a:pt x="16" y="6"/>
                    <a:pt x="16" y="9"/>
                  </a:cubicBezTo>
                  <a:cubicBezTo>
                    <a:pt x="16" y="10"/>
                    <a:pt x="16" y="11"/>
                    <a:pt x="15" y="12"/>
                  </a:cubicBezTo>
                  <a:cubicBezTo>
                    <a:pt x="15" y="12"/>
                    <a:pt x="13" y="12"/>
                    <a:pt x="12" y="12"/>
                  </a:cubicBezTo>
                  <a:cubicBezTo>
                    <a:pt x="12" y="12"/>
                    <a:pt x="10" y="12"/>
                    <a:pt x="10" y="13"/>
                  </a:cubicBezTo>
                  <a:cubicBezTo>
                    <a:pt x="8" y="14"/>
                    <a:pt x="8" y="17"/>
                    <a:pt x="6" y="19"/>
                  </a:cubicBezTo>
                  <a:cubicBezTo>
                    <a:pt x="6" y="20"/>
                    <a:pt x="5" y="20"/>
                    <a:pt x="5" y="21"/>
                  </a:cubicBezTo>
                  <a:cubicBezTo>
                    <a:pt x="5" y="22"/>
                    <a:pt x="5" y="22"/>
                    <a:pt x="5" y="23"/>
                  </a:cubicBezTo>
                  <a:cubicBezTo>
                    <a:pt x="4" y="25"/>
                    <a:pt x="3" y="25"/>
                    <a:pt x="2" y="26"/>
                  </a:cubicBezTo>
                  <a:cubicBezTo>
                    <a:pt x="2" y="27"/>
                    <a:pt x="1" y="28"/>
                    <a:pt x="1" y="30"/>
                  </a:cubicBezTo>
                  <a:cubicBezTo>
                    <a:pt x="1" y="32"/>
                    <a:pt x="1" y="37"/>
                    <a:pt x="1" y="39"/>
                  </a:cubicBezTo>
                  <a:cubicBezTo>
                    <a:pt x="2" y="41"/>
                    <a:pt x="3" y="43"/>
                    <a:pt x="4" y="44"/>
                  </a:cubicBezTo>
                  <a:cubicBezTo>
                    <a:pt x="4" y="44"/>
                    <a:pt x="4" y="45"/>
                    <a:pt x="4" y="45"/>
                  </a:cubicBezTo>
                  <a:cubicBezTo>
                    <a:pt x="5" y="45"/>
                    <a:pt x="5" y="45"/>
                    <a:pt x="5" y="46"/>
                  </a:cubicBezTo>
                  <a:cubicBezTo>
                    <a:pt x="6" y="46"/>
                    <a:pt x="5" y="48"/>
                    <a:pt x="6" y="49"/>
                  </a:cubicBezTo>
                  <a:cubicBezTo>
                    <a:pt x="6" y="50"/>
                    <a:pt x="6" y="49"/>
                    <a:pt x="7" y="50"/>
                  </a:cubicBezTo>
                  <a:cubicBezTo>
                    <a:pt x="7" y="50"/>
                    <a:pt x="7" y="51"/>
                    <a:pt x="7" y="52"/>
                  </a:cubicBezTo>
                  <a:cubicBezTo>
                    <a:pt x="7" y="53"/>
                    <a:pt x="8" y="54"/>
                    <a:pt x="8" y="54"/>
                  </a:cubicBezTo>
                  <a:cubicBezTo>
                    <a:pt x="8" y="55"/>
                    <a:pt x="9" y="56"/>
                    <a:pt x="9" y="56"/>
                  </a:cubicBezTo>
                  <a:cubicBezTo>
                    <a:pt x="10" y="57"/>
                    <a:pt x="10" y="57"/>
                    <a:pt x="11" y="58"/>
                  </a:cubicBezTo>
                  <a:cubicBezTo>
                    <a:pt x="12" y="60"/>
                    <a:pt x="13" y="61"/>
                    <a:pt x="14" y="63"/>
                  </a:cubicBezTo>
                  <a:cubicBezTo>
                    <a:pt x="12" y="64"/>
                    <a:pt x="10" y="62"/>
                    <a:pt x="8" y="62"/>
                  </a:cubicBezTo>
                  <a:cubicBezTo>
                    <a:pt x="7" y="62"/>
                    <a:pt x="7" y="65"/>
                    <a:pt x="8" y="66"/>
                  </a:cubicBezTo>
                  <a:cubicBezTo>
                    <a:pt x="9" y="66"/>
                    <a:pt x="11" y="66"/>
                    <a:pt x="12" y="66"/>
                  </a:cubicBezTo>
                  <a:cubicBezTo>
                    <a:pt x="14" y="67"/>
                    <a:pt x="16" y="66"/>
                    <a:pt x="17" y="67"/>
                  </a:cubicBezTo>
                  <a:cubicBezTo>
                    <a:pt x="19" y="67"/>
                    <a:pt x="19" y="68"/>
                    <a:pt x="20" y="69"/>
                  </a:cubicBezTo>
                  <a:cubicBezTo>
                    <a:pt x="21" y="70"/>
                    <a:pt x="21" y="71"/>
                    <a:pt x="22" y="72"/>
                  </a:cubicBezTo>
                  <a:cubicBezTo>
                    <a:pt x="23" y="73"/>
                    <a:pt x="24" y="73"/>
                    <a:pt x="24" y="74"/>
                  </a:cubicBezTo>
                  <a:cubicBezTo>
                    <a:pt x="24" y="76"/>
                    <a:pt x="26" y="78"/>
                    <a:pt x="27" y="79"/>
                  </a:cubicBezTo>
                  <a:cubicBezTo>
                    <a:pt x="28" y="80"/>
                    <a:pt x="29" y="81"/>
                    <a:pt x="29" y="82"/>
                  </a:cubicBezTo>
                  <a:cubicBezTo>
                    <a:pt x="29" y="82"/>
                    <a:pt x="30" y="83"/>
                    <a:pt x="30" y="83"/>
                  </a:cubicBezTo>
                  <a:cubicBezTo>
                    <a:pt x="30" y="84"/>
                    <a:pt x="31" y="84"/>
                    <a:pt x="31" y="84"/>
                  </a:cubicBezTo>
                  <a:cubicBezTo>
                    <a:pt x="32" y="87"/>
                    <a:pt x="29" y="89"/>
                    <a:pt x="28" y="90"/>
                  </a:cubicBezTo>
                  <a:cubicBezTo>
                    <a:pt x="27" y="92"/>
                    <a:pt x="24" y="92"/>
                    <a:pt x="22" y="94"/>
                  </a:cubicBezTo>
                  <a:cubicBezTo>
                    <a:pt x="20" y="96"/>
                    <a:pt x="20" y="98"/>
                    <a:pt x="19" y="100"/>
                  </a:cubicBezTo>
                  <a:cubicBezTo>
                    <a:pt x="19" y="101"/>
                    <a:pt x="19" y="103"/>
                    <a:pt x="19" y="103"/>
                  </a:cubicBezTo>
                  <a:cubicBezTo>
                    <a:pt x="18" y="104"/>
                    <a:pt x="16" y="105"/>
                    <a:pt x="16" y="105"/>
                  </a:cubicBezTo>
                  <a:cubicBezTo>
                    <a:pt x="15" y="106"/>
                    <a:pt x="15" y="105"/>
                    <a:pt x="14" y="106"/>
                  </a:cubicBezTo>
                  <a:cubicBezTo>
                    <a:pt x="13" y="106"/>
                    <a:pt x="13" y="106"/>
                    <a:pt x="12" y="107"/>
                  </a:cubicBezTo>
                  <a:cubicBezTo>
                    <a:pt x="11" y="107"/>
                    <a:pt x="11" y="106"/>
                    <a:pt x="10" y="106"/>
                  </a:cubicBezTo>
                  <a:cubicBezTo>
                    <a:pt x="9" y="106"/>
                    <a:pt x="8" y="106"/>
                    <a:pt x="7" y="106"/>
                  </a:cubicBezTo>
                  <a:cubicBezTo>
                    <a:pt x="6" y="106"/>
                    <a:pt x="2" y="107"/>
                    <a:pt x="1" y="108"/>
                  </a:cubicBezTo>
                  <a:cubicBezTo>
                    <a:pt x="1" y="109"/>
                    <a:pt x="1" y="111"/>
                    <a:pt x="1" y="112"/>
                  </a:cubicBezTo>
                  <a:cubicBezTo>
                    <a:pt x="1" y="113"/>
                    <a:pt x="2" y="114"/>
                    <a:pt x="2" y="115"/>
                  </a:cubicBezTo>
                  <a:cubicBezTo>
                    <a:pt x="3" y="117"/>
                    <a:pt x="2" y="119"/>
                    <a:pt x="1" y="121"/>
                  </a:cubicBezTo>
                  <a:cubicBezTo>
                    <a:pt x="1" y="123"/>
                    <a:pt x="0" y="124"/>
                    <a:pt x="0" y="126"/>
                  </a:cubicBezTo>
                  <a:cubicBezTo>
                    <a:pt x="0" y="129"/>
                    <a:pt x="0" y="129"/>
                    <a:pt x="1" y="131"/>
                  </a:cubicBezTo>
                  <a:cubicBezTo>
                    <a:pt x="2" y="132"/>
                    <a:pt x="2" y="132"/>
                    <a:pt x="3" y="133"/>
                  </a:cubicBezTo>
                  <a:cubicBezTo>
                    <a:pt x="4" y="134"/>
                    <a:pt x="4" y="133"/>
                    <a:pt x="4" y="135"/>
                  </a:cubicBezTo>
                  <a:cubicBezTo>
                    <a:pt x="5" y="137"/>
                    <a:pt x="6" y="137"/>
                    <a:pt x="7" y="139"/>
                  </a:cubicBezTo>
                  <a:cubicBezTo>
                    <a:pt x="7" y="140"/>
                    <a:pt x="7" y="142"/>
                    <a:pt x="8" y="143"/>
                  </a:cubicBezTo>
                  <a:cubicBezTo>
                    <a:pt x="9" y="145"/>
                    <a:pt x="9" y="145"/>
                    <a:pt x="9" y="147"/>
                  </a:cubicBezTo>
                  <a:cubicBezTo>
                    <a:pt x="9" y="148"/>
                    <a:pt x="8" y="150"/>
                    <a:pt x="7" y="151"/>
                  </a:cubicBezTo>
                  <a:cubicBezTo>
                    <a:pt x="5" y="152"/>
                    <a:pt x="3" y="153"/>
                    <a:pt x="1" y="153"/>
                  </a:cubicBezTo>
                  <a:cubicBezTo>
                    <a:pt x="2" y="158"/>
                    <a:pt x="2" y="158"/>
                    <a:pt x="2" y="158"/>
                  </a:cubicBezTo>
                  <a:cubicBezTo>
                    <a:pt x="2" y="159"/>
                    <a:pt x="2" y="160"/>
                    <a:pt x="3" y="161"/>
                  </a:cubicBezTo>
                  <a:cubicBezTo>
                    <a:pt x="3" y="162"/>
                    <a:pt x="3" y="162"/>
                    <a:pt x="4" y="163"/>
                  </a:cubicBezTo>
                  <a:cubicBezTo>
                    <a:pt x="4" y="163"/>
                    <a:pt x="4" y="164"/>
                    <a:pt x="4" y="164"/>
                  </a:cubicBezTo>
                  <a:cubicBezTo>
                    <a:pt x="4" y="164"/>
                    <a:pt x="4" y="164"/>
                    <a:pt x="4" y="165"/>
                  </a:cubicBezTo>
                  <a:cubicBezTo>
                    <a:pt x="4" y="165"/>
                    <a:pt x="4" y="165"/>
                    <a:pt x="4" y="166"/>
                  </a:cubicBezTo>
                  <a:cubicBezTo>
                    <a:pt x="4" y="166"/>
                    <a:pt x="5" y="166"/>
                    <a:pt x="6" y="166"/>
                  </a:cubicBezTo>
                  <a:cubicBezTo>
                    <a:pt x="6" y="166"/>
                    <a:pt x="6" y="167"/>
                    <a:pt x="7" y="167"/>
                  </a:cubicBezTo>
                  <a:cubicBezTo>
                    <a:pt x="7" y="168"/>
                    <a:pt x="7" y="169"/>
                    <a:pt x="8" y="170"/>
                  </a:cubicBezTo>
                  <a:cubicBezTo>
                    <a:pt x="9" y="170"/>
                    <a:pt x="10" y="170"/>
                    <a:pt x="11" y="171"/>
                  </a:cubicBezTo>
                  <a:cubicBezTo>
                    <a:pt x="12" y="171"/>
                    <a:pt x="13" y="170"/>
                    <a:pt x="15" y="171"/>
                  </a:cubicBezTo>
                  <a:cubicBezTo>
                    <a:pt x="16" y="171"/>
                    <a:pt x="17" y="172"/>
                    <a:pt x="18" y="173"/>
                  </a:cubicBezTo>
                  <a:cubicBezTo>
                    <a:pt x="19" y="173"/>
                    <a:pt x="20" y="174"/>
                    <a:pt x="21" y="174"/>
                  </a:cubicBezTo>
                  <a:cubicBezTo>
                    <a:pt x="22" y="174"/>
                    <a:pt x="22" y="174"/>
                    <a:pt x="23" y="175"/>
                  </a:cubicBezTo>
                  <a:cubicBezTo>
                    <a:pt x="23" y="175"/>
                    <a:pt x="23" y="175"/>
                    <a:pt x="23" y="176"/>
                  </a:cubicBezTo>
                  <a:cubicBezTo>
                    <a:pt x="23" y="176"/>
                    <a:pt x="24" y="177"/>
                    <a:pt x="24" y="178"/>
                  </a:cubicBezTo>
                  <a:cubicBezTo>
                    <a:pt x="24" y="179"/>
                    <a:pt x="24" y="180"/>
                    <a:pt x="24" y="181"/>
                  </a:cubicBezTo>
                  <a:cubicBezTo>
                    <a:pt x="24" y="182"/>
                    <a:pt x="25" y="182"/>
                    <a:pt x="25" y="183"/>
                  </a:cubicBezTo>
                  <a:cubicBezTo>
                    <a:pt x="25" y="183"/>
                    <a:pt x="25" y="184"/>
                    <a:pt x="25" y="185"/>
                  </a:cubicBezTo>
                  <a:cubicBezTo>
                    <a:pt x="25" y="186"/>
                    <a:pt x="26" y="186"/>
                    <a:pt x="26" y="187"/>
                  </a:cubicBezTo>
                  <a:cubicBezTo>
                    <a:pt x="26" y="188"/>
                    <a:pt x="26" y="189"/>
                    <a:pt x="26" y="190"/>
                  </a:cubicBezTo>
                  <a:cubicBezTo>
                    <a:pt x="26" y="190"/>
                    <a:pt x="26" y="191"/>
                    <a:pt x="26" y="192"/>
                  </a:cubicBezTo>
                  <a:cubicBezTo>
                    <a:pt x="27" y="193"/>
                    <a:pt x="27" y="194"/>
                    <a:pt x="28" y="195"/>
                  </a:cubicBezTo>
                  <a:cubicBezTo>
                    <a:pt x="29" y="196"/>
                    <a:pt x="32" y="196"/>
                    <a:pt x="32" y="198"/>
                  </a:cubicBezTo>
                  <a:cubicBezTo>
                    <a:pt x="32" y="199"/>
                    <a:pt x="31" y="199"/>
                    <a:pt x="31" y="200"/>
                  </a:cubicBezTo>
                  <a:cubicBezTo>
                    <a:pt x="31" y="200"/>
                    <a:pt x="31" y="200"/>
                    <a:pt x="31" y="200"/>
                  </a:cubicBezTo>
                  <a:cubicBezTo>
                    <a:pt x="31" y="201"/>
                    <a:pt x="30" y="201"/>
                    <a:pt x="29" y="202"/>
                  </a:cubicBezTo>
                  <a:cubicBezTo>
                    <a:pt x="28" y="203"/>
                    <a:pt x="26" y="204"/>
                    <a:pt x="26" y="206"/>
                  </a:cubicBezTo>
                  <a:cubicBezTo>
                    <a:pt x="26" y="207"/>
                    <a:pt x="27" y="209"/>
                    <a:pt x="28" y="211"/>
                  </a:cubicBezTo>
                  <a:cubicBezTo>
                    <a:pt x="28" y="211"/>
                    <a:pt x="28" y="212"/>
                    <a:pt x="28" y="213"/>
                  </a:cubicBezTo>
                  <a:cubicBezTo>
                    <a:pt x="28" y="217"/>
                    <a:pt x="27" y="220"/>
                    <a:pt x="27" y="224"/>
                  </a:cubicBezTo>
                  <a:cubicBezTo>
                    <a:pt x="27" y="225"/>
                    <a:pt x="27" y="225"/>
                    <a:pt x="27" y="226"/>
                  </a:cubicBezTo>
                  <a:cubicBezTo>
                    <a:pt x="27" y="226"/>
                    <a:pt x="27" y="226"/>
                    <a:pt x="27" y="226"/>
                  </a:cubicBezTo>
                  <a:cubicBezTo>
                    <a:pt x="28" y="227"/>
                    <a:pt x="29" y="228"/>
                    <a:pt x="30" y="229"/>
                  </a:cubicBezTo>
                  <a:cubicBezTo>
                    <a:pt x="31" y="229"/>
                    <a:pt x="31" y="230"/>
                    <a:pt x="32" y="231"/>
                  </a:cubicBezTo>
                  <a:cubicBezTo>
                    <a:pt x="33" y="232"/>
                    <a:pt x="34" y="231"/>
                    <a:pt x="36" y="231"/>
                  </a:cubicBezTo>
                  <a:cubicBezTo>
                    <a:pt x="37" y="231"/>
                    <a:pt x="39" y="231"/>
                    <a:pt x="41" y="231"/>
                  </a:cubicBezTo>
                  <a:cubicBezTo>
                    <a:pt x="44" y="231"/>
                    <a:pt x="46" y="231"/>
                    <a:pt x="49" y="230"/>
                  </a:cubicBezTo>
                  <a:cubicBezTo>
                    <a:pt x="51" y="229"/>
                    <a:pt x="55" y="227"/>
                    <a:pt x="57" y="228"/>
                  </a:cubicBezTo>
                  <a:cubicBezTo>
                    <a:pt x="58" y="228"/>
                    <a:pt x="59" y="229"/>
                    <a:pt x="60" y="229"/>
                  </a:cubicBezTo>
                  <a:cubicBezTo>
                    <a:pt x="62" y="229"/>
                    <a:pt x="63" y="229"/>
                    <a:pt x="64" y="229"/>
                  </a:cubicBezTo>
                  <a:cubicBezTo>
                    <a:pt x="66" y="228"/>
                    <a:pt x="68" y="229"/>
                    <a:pt x="70" y="228"/>
                  </a:cubicBezTo>
                  <a:cubicBezTo>
                    <a:pt x="72" y="228"/>
                    <a:pt x="75" y="227"/>
                    <a:pt x="76" y="226"/>
                  </a:cubicBezTo>
                  <a:cubicBezTo>
                    <a:pt x="77" y="225"/>
                    <a:pt x="77" y="224"/>
                    <a:pt x="78" y="224"/>
                  </a:cubicBezTo>
                  <a:cubicBezTo>
                    <a:pt x="79" y="224"/>
                    <a:pt x="80" y="224"/>
                    <a:pt x="80" y="224"/>
                  </a:cubicBezTo>
                  <a:cubicBezTo>
                    <a:pt x="81" y="224"/>
                    <a:pt x="82" y="223"/>
                    <a:pt x="83" y="222"/>
                  </a:cubicBezTo>
                  <a:cubicBezTo>
                    <a:pt x="85" y="224"/>
                    <a:pt x="88" y="223"/>
                    <a:pt x="89" y="220"/>
                  </a:cubicBezTo>
                  <a:cubicBezTo>
                    <a:pt x="89" y="219"/>
                    <a:pt x="88" y="215"/>
                    <a:pt x="91" y="216"/>
                  </a:cubicBezTo>
                  <a:cubicBezTo>
                    <a:pt x="92" y="217"/>
                    <a:pt x="93" y="218"/>
                    <a:pt x="94" y="218"/>
                  </a:cubicBezTo>
                  <a:cubicBezTo>
                    <a:pt x="95" y="218"/>
                    <a:pt x="97" y="218"/>
                    <a:pt x="98" y="218"/>
                  </a:cubicBezTo>
                  <a:cubicBezTo>
                    <a:pt x="100" y="218"/>
                    <a:pt x="101" y="219"/>
                    <a:pt x="103" y="218"/>
                  </a:cubicBezTo>
                  <a:cubicBezTo>
                    <a:pt x="103" y="218"/>
                    <a:pt x="103" y="217"/>
                    <a:pt x="104" y="217"/>
                  </a:cubicBezTo>
                  <a:cubicBezTo>
                    <a:pt x="104" y="216"/>
                    <a:pt x="105" y="217"/>
                    <a:pt x="105" y="216"/>
                  </a:cubicBezTo>
                  <a:cubicBezTo>
                    <a:pt x="107" y="216"/>
                    <a:pt x="106" y="218"/>
                    <a:pt x="108" y="218"/>
                  </a:cubicBezTo>
                  <a:cubicBezTo>
                    <a:pt x="109" y="218"/>
                    <a:pt x="110" y="216"/>
                    <a:pt x="110" y="218"/>
                  </a:cubicBezTo>
                  <a:cubicBezTo>
                    <a:pt x="111" y="217"/>
                    <a:pt x="113" y="216"/>
                    <a:pt x="114" y="217"/>
                  </a:cubicBezTo>
                  <a:cubicBezTo>
                    <a:pt x="115" y="218"/>
                    <a:pt x="114" y="221"/>
                    <a:pt x="115" y="222"/>
                  </a:cubicBezTo>
                  <a:cubicBezTo>
                    <a:pt x="115" y="222"/>
                    <a:pt x="116" y="223"/>
                    <a:pt x="116" y="223"/>
                  </a:cubicBezTo>
                  <a:cubicBezTo>
                    <a:pt x="116" y="224"/>
                    <a:pt x="117" y="225"/>
                    <a:pt x="118" y="225"/>
                  </a:cubicBezTo>
                  <a:cubicBezTo>
                    <a:pt x="120" y="226"/>
                    <a:pt x="122" y="226"/>
                    <a:pt x="124" y="228"/>
                  </a:cubicBezTo>
                  <a:cubicBezTo>
                    <a:pt x="124" y="229"/>
                    <a:pt x="125" y="230"/>
                    <a:pt x="126" y="231"/>
                  </a:cubicBezTo>
                  <a:cubicBezTo>
                    <a:pt x="126" y="231"/>
                    <a:pt x="126" y="231"/>
                    <a:pt x="127" y="232"/>
                  </a:cubicBezTo>
                  <a:cubicBezTo>
                    <a:pt x="128" y="232"/>
                    <a:pt x="128" y="234"/>
                    <a:pt x="129" y="235"/>
                  </a:cubicBezTo>
                  <a:cubicBezTo>
                    <a:pt x="130" y="236"/>
                    <a:pt x="130" y="235"/>
                    <a:pt x="131" y="234"/>
                  </a:cubicBezTo>
                  <a:cubicBezTo>
                    <a:pt x="133" y="234"/>
                    <a:pt x="135" y="233"/>
                    <a:pt x="137" y="233"/>
                  </a:cubicBezTo>
                  <a:cubicBezTo>
                    <a:pt x="138" y="234"/>
                    <a:pt x="138" y="235"/>
                    <a:pt x="139" y="235"/>
                  </a:cubicBezTo>
                  <a:cubicBezTo>
                    <a:pt x="140" y="236"/>
                    <a:pt x="141" y="236"/>
                    <a:pt x="142" y="236"/>
                  </a:cubicBezTo>
                  <a:cubicBezTo>
                    <a:pt x="143" y="238"/>
                    <a:pt x="144" y="237"/>
                    <a:pt x="146" y="237"/>
                  </a:cubicBezTo>
                  <a:cubicBezTo>
                    <a:pt x="147" y="237"/>
                    <a:pt x="148" y="238"/>
                    <a:pt x="148" y="238"/>
                  </a:cubicBezTo>
                  <a:cubicBezTo>
                    <a:pt x="150" y="239"/>
                    <a:pt x="151" y="241"/>
                    <a:pt x="152" y="241"/>
                  </a:cubicBezTo>
                  <a:cubicBezTo>
                    <a:pt x="153" y="242"/>
                    <a:pt x="154" y="241"/>
                    <a:pt x="155" y="241"/>
                  </a:cubicBezTo>
                  <a:cubicBezTo>
                    <a:pt x="155" y="242"/>
                    <a:pt x="156" y="242"/>
                    <a:pt x="156" y="242"/>
                  </a:cubicBezTo>
                  <a:cubicBezTo>
                    <a:pt x="158" y="242"/>
                    <a:pt x="160" y="242"/>
                    <a:pt x="162" y="242"/>
                  </a:cubicBezTo>
                  <a:cubicBezTo>
                    <a:pt x="167" y="242"/>
                    <a:pt x="173" y="241"/>
                    <a:pt x="178" y="241"/>
                  </a:cubicBezTo>
                  <a:cubicBezTo>
                    <a:pt x="178" y="239"/>
                    <a:pt x="178" y="237"/>
                    <a:pt x="176" y="236"/>
                  </a:cubicBezTo>
                  <a:cubicBezTo>
                    <a:pt x="179" y="235"/>
                    <a:pt x="181" y="239"/>
                    <a:pt x="184" y="238"/>
                  </a:cubicBezTo>
                  <a:cubicBezTo>
                    <a:pt x="185" y="237"/>
                    <a:pt x="185" y="237"/>
                    <a:pt x="186" y="237"/>
                  </a:cubicBezTo>
                  <a:cubicBezTo>
                    <a:pt x="187" y="237"/>
                    <a:pt x="188" y="238"/>
                    <a:pt x="189" y="238"/>
                  </a:cubicBezTo>
                  <a:cubicBezTo>
                    <a:pt x="191" y="239"/>
                    <a:pt x="192" y="240"/>
                    <a:pt x="195" y="239"/>
                  </a:cubicBezTo>
                  <a:cubicBezTo>
                    <a:pt x="196" y="239"/>
                    <a:pt x="198" y="238"/>
                    <a:pt x="199" y="238"/>
                  </a:cubicBezTo>
                  <a:cubicBezTo>
                    <a:pt x="200" y="237"/>
                    <a:pt x="201" y="236"/>
                    <a:pt x="202" y="236"/>
                  </a:cubicBezTo>
                  <a:cubicBezTo>
                    <a:pt x="203" y="235"/>
                    <a:pt x="204" y="235"/>
                    <a:pt x="205" y="235"/>
                  </a:cubicBezTo>
                  <a:cubicBezTo>
                    <a:pt x="207" y="233"/>
                    <a:pt x="206" y="230"/>
                    <a:pt x="206" y="227"/>
                  </a:cubicBezTo>
                  <a:cubicBezTo>
                    <a:pt x="206" y="227"/>
                    <a:pt x="206" y="226"/>
                    <a:pt x="206" y="226"/>
                  </a:cubicBezTo>
                  <a:cubicBezTo>
                    <a:pt x="206" y="224"/>
                    <a:pt x="207" y="224"/>
                    <a:pt x="207" y="223"/>
                  </a:cubicBezTo>
                  <a:cubicBezTo>
                    <a:pt x="208" y="221"/>
                    <a:pt x="207" y="220"/>
                    <a:pt x="207" y="218"/>
                  </a:cubicBezTo>
                  <a:cubicBezTo>
                    <a:pt x="207" y="215"/>
                    <a:pt x="204" y="214"/>
                    <a:pt x="203" y="211"/>
                  </a:cubicBezTo>
                  <a:cubicBezTo>
                    <a:pt x="202" y="207"/>
                    <a:pt x="205" y="205"/>
                    <a:pt x="209" y="205"/>
                  </a:cubicBezTo>
                  <a:cubicBezTo>
                    <a:pt x="211" y="205"/>
                    <a:pt x="213" y="207"/>
                    <a:pt x="215" y="208"/>
                  </a:cubicBezTo>
                  <a:cubicBezTo>
                    <a:pt x="217" y="208"/>
                    <a:pt x="220" y="210"/>
                    <a:pt x="223" y="210"/>
                  </a:cubicBezTo>
                  <a:cubicBezTo>
                    <a:pt x="223" y="208"/>
                    <a:pt x="223" y="206"/>
                    <a:pt x="223" y="204"/>
                  </a:cubicBezTo>
                  <a:cubicBezTo>
                    <a:pt x="224" y="202"/>
                    <a:pt x="224" y="201"/>
                    <a:pt x="225" y="200"/>
                  </a:cubicBezTo>
                  <a:cubicBezTo>
                    <a:pt x="227" y="198"/>
                    <a:pt x="227" y="198"/>
                    <a:pt x="230" y="198"/>
                  </a:cubicBezTo>
                  <a:cubicBezTo>
                    <a:pt x="229" y="197"/>
                    <a:pt x="230" y="197"/>
                    <a:pt x="230" y="197"/>
                  </a:cubicBezTo>
                  <a:cubicBezTo>
                    <a:pt x="230" y="196"/>
                    <a:pt x="231" y="196"/>
                    <a:pt x="231" y="196"/>
                  </a:cubicBezTo>
                  <a:cubicBezTo>
                    <a:pt x="232" y="195"/>
                    <a:pt x="232" y="195"/>
                    <a:pt x="233" y="194"/>
                  </a:cubicBezTo>
                  <a:cubicBezTo>
                    <a:pt x="233" y="194"/>
                    <a:pt x="233" y="193"/>
                    <a:pt x="233" y="193"/>
                  </a:cubicBezTo>
                  <a:cubicBezTo>
                    <a:pt x="235" y="191"/>
                    <a:pt x="237" y="190"/>
                    <a:pt x="238" y="189"/>
                  </a:cubicBezTo>
                  <a:cubicBezTo>
                    <a:pt x="240" y="189"/>
                    <a:pt x="242" y="189"/>
                    <a:pt x="244" y="188"/>
                  </a:cubicBezTo>
                  <a:cubicBezTo>
                    <a:pt x="245" y="188"/>
                    <a:pt x="246" y="187"/>
                    <a:pt x="247" y="187"/>
                  </a:cubicBezTo>
                  <a:cubicBezTo>
                    <a:pt x="249" y="188"/>
                    <a:pt x="249" y="188"/>
                    <a:pt x="251" y="187"/>
                  </a:cubicBezTo>
                  <a:cubicBezTo>
                    <a:pt x="254" y="185"/>
                    <a:pt x="256" y="183"/>
                    <a:pt x="260" y="181"/>
                  </a:cubicBezTo>
                  <a:cubicBezTo>
                    <a:pt x="262" y="180"/>
                    <a:pt x="263" y="177"/>
                    <a:pt x="266" y="179"/>
                  </a:cubicBezTo>
                  <a:cubicBezTo>
                    <a:pt x="268" y="180"/>
                    <a:pt x="270" y="183"/>
                    <a:pt x="273" y="183"/>
                  </a:cubicBezTo>
                  <a:cubicBezTo>
                    <a:pt x="275" y="183"/>
                    <a:pt x="276" y="182"/>
                    <a:pt x="277" y="183"/>
                  </a:cubicBezTo>
                  <a:cubicBezTo>
                    <a:pt x="278" y="183"/>
                    <a:pt x="278" y="184"/>
                    <a:pt x="279" y="185"/>
                  </a:cubicBezTo>
                  <a:cubicBezTo>
                    <a:pt x="281" y="185"/>
                    <a:pt x="281" y="185"/>
                    <a:pt x="282" y="187"/>
                  </a:cubicBezTo>
                  <a:cubicBezTo>
                    <a:pt x="283" y="188"/>
                    <a:pt x="285" y="190"/>
                    <a:pt x="286" y="191"/>
                  </a:cubicBezTo>
                  <a:cubicBezTo>
                    <a:pt x="287" y="193"/>
                    <a:pt x="286" y="193"/>
                    <a:pt x="288" y="193"/>
                  </a:cubicBezTo>
                  <a:cubicBezTo>
                    <a:pt x="290" y="193"/>
                    <a:pt x="291" y="192"/>
                    <a:pt x="292" y="192"/>
                  </a:cubicBezTo>
                  <a:cubicBezTo>
                    <a:pt x="294" y="191"/>
                    <a:pt x="296" y="190"/>
                    <a:pt x="298" y="190"/>
                  </a:cubicBezTo>
                  <a:cubicBezTo>
                    <a:pt x="301" y="190"/>
                    <a:pt x="303" y="189"/>
                    <a:pt x="306" y="188"/>
                  </a:cubicBezTo>
                  <a:cubicBezTo>
                    <a:pt x="308" y="188"/>
                    <a:pt x="309" y="189"/>
                    <a:pt x="310" y="189"/>
                  </a:cubicBezTo>
                  <a:cubicBezTo>
                    <a:pt x="311" y="189"/>
                    <a:pt x="314" y="189"/>
                    <a:pt x="315" y="188"/>
                  </a:cubicBezTo>
                  <a:cubicBezTo>
                    <a:pt x="316" y="187"/>
                    <a:pt x="315" y="182"/>
                    <a:pt x="314" y="181"/>
                  </a:cubicBezTo>
                  <a:cubicBezTo>
                    <a:pt x="313" y="181"/>
                    <a:pt x="312" y="181"/>
                    <a:pt x="311" y="180"/>
                  </a:cubicBezTo>
                  <a:cubicBezTo>
                    <a:pt x="309" y="179"/>
                    <a:pt x="308" y="177"/>
                    <a:pt x="307" y="175"/>
                  </a:cubicBezTo>
                  <a:cubicBezTo>
                    <a:pt x="305" y="173"/>
                    <a:pt x="303" y="171"/>
                    <a:pt x="302" y="169"/>
                  </a:cubicBezTo>
                  <a:cubicBezTo>
                    <a:pt x="301" y="168"/>
                    <a:pt x="300" y="167"/>
                    <a:pt x="301" y="166"/>
                  </a:cubicBezTo>
                  <a:cubicBezTo>
                    <a:pt x="301" y="167"/>
                    <a:pt x="302" y="165"/>
                    <a:pt x="302" y="165"/>
                  </a:cubicBezTo>
                  <a:cubicBezTo>
                    <a:pt x="303" y="165"/>
                    <a:pt x="304" y="164"/>
                    <a:pt x="304" y="164"/>
                  </a:cubicBezTo>
                  <a:cubicBezTo>
                    <a:pt x="305" y="163"/>
                    <a:pt x="305" y="162"/>
                    <a:pt x="304" y="161"/>
                  </a:cubicBezTo>
                  <a:cubicBezTo>
                    <a:pt x="304" y="159"/>
                    <a:pt x="302" y="158"/>
                    <a:pt x="301" y="156"/>
                  </a:cubicBezTo>
                  <a:cubicBezTo>
                    <a:pt x="301" y="155"/>
                    <a:pt x="302" y="154"/>
                    <a:pt x="300" y="154"/>
                  </a:cubicBezTo>
                  <a:cubicBezTo>
                    <a:pt x="298" y="153"/>
                    <a:pt x="297" y="154"/>
                    <a:pt x="295" y="153"/>
                  </a:cubicBezTo>
                  <a:cubicBezTo>
                    <a:pt x="294" y="152"/>
                    <a:pt x="293" y="151"/>
                    <a:pt x="292" y="150"/>
                  </a:cubicBezTo>
                  <a:cubicBezTo>
                    <a:pt x="291" y="149"/>
                    <a:pt x="286" y="146"/>
                    <a:pt x="285" y="147"/>
                  </a:cubicBezTo>
                  <a:cubicBezTo>
                    <a:pt x="284" y="147"/>
                    <a:pt x="284" y="148"/>
                    <a:pt x="284" y="148"/>
                  </a:cubicBezTo>
                  <a:cubicBezTo>
                    <a:pt x="283" y="148"/>
                    <a:pt x="282" y="148"/>
                    <a:pt x="282" y="148"/>
                  </a:cubicBezTo>
                  <a:cubicBezTo>
                    <a:pt x="281" y="146"/>
                    <a:pt x="281" y="145"/>
                    <a:pt x="283" y="144"/>
                  </a:cubicBezTo>
                  <a:cubicBezTo>
                    <a:pt x="284" y="144"/>
                    <a:pt x="285" y="143"/>
                    <a:pt x="286" y="143"/>
                  </a:cubicBezTo>
                  <a:cubicBezTo>
                    <a:pt x="287" y="142"/>
                    <a:pt x="289" y="143"/>
                    <a:pt x="290" y="143"/>
                  </a:cubicBezTo>
                  <a:cubicBezTo>
                    <a:pt x="292" y="142"/>
                    <a:pt x="291" y="142"/>
                    <a:pt x="292" y="140"/>
                  </a:cubicBezTo>
                  <a:cubicBezTo>
                    <a:pt x="292" y="139"/>
                    <a:pt x="292" y="138"/>
                    <a:pt x="293" y="137"/>
                  </a:cubicBezTo>
                  <a:cubicBezTo>
                    <a:pt x="293" y="136"/>
                    <a:pt x="293" y="134"/>
                    <a:pt x="294" y="135"/>
                  </a:cubicBezTo>
                  <a:cubicBezTo>
                    <a:pt x="295" y="136"/>
                    <a:pt x="297" y="138"/>
                    <a:pt x="298" y="138"/>
                  </a:cubicBezTo>
                  <a:cubicBezTo>
                    <a:pt x="300" y="138"/>
                    <a:pt x="299" y="136"/>
                    <a:pt x="299" y="135"/>
                  </a:cubicBezTo>
                  <a:cubicBezTo>
                    <a:pt x="299" y="134"/>
                    <a:pt x="299" y="133"/>
                    <a:pt x="299" y="132"/>
                  </a:cubicBezTo>
                  <a:cubicBezTo>
                    <a:pt x="299" y="130"/>
                    <a:pt x="300" y="131"/>
                    <a:pt x="301" y="131"/>
                  </a:cubicBezTo>
                  <a:cubicBezTo>
                    <a:pt x="303" y="131"/>
                    <a:pt x="305" y="130"/>
                    <a:pt x="306" y="128"/>
                  </a:cubicBezTo>
                  <a:cubicBezTo>
                    <a:pt x="306" y="126"/>
                    <a:pt x="304" y="125"/>
                    <a:pt x="304" y="123"/>
                  </a:cubicBezTo>
                  <a:cubicBezTo>
                    <a:pt x="307" y="123"/>
                    <a:pt x="310" y="123"/>
                    <a:pt x="312" y="122"/>
                  </a:cubicBezTo>
                  <a:cubicBezTo>
                    <a:pt x="313" y="121"/>
                    <a:pt x="313" y="121"/>
                    <a:pt x="313" y="121"/>
                  </a:cubicBezTo>
                  <a:cubicBezTo>
                    <a:pt x="313" y="120"/>
                    <a:pt x="313" y="120"/>
                    <a:pt x="312" y="120"/>
                  </a:cubicBezTo>
                  <a:cubicBezTo>
                    <a:pt x="312" y="119"/>
                    <a:pt x="312" y="119"/>
                    <a:pt x="312" y="118"/>
                  </a:cubicBezTo>
                  <a:cubicBezTo>
                    <a:pt x="311" y="117"/>
                    <a:pt x="311" y="117"/>
                    <a:pt x="310" y="116"/>
                  </a:cubicBezTo>
                  <a:cubicBezTo>
                    <a:pt x="310" y="116"/>
                    <a:pt x="310" y="114"/>
                    <a:pt x="310" y="114"/>
                  </a:cubicBezTo>
                  <a:cubicBezTo>
                    <a:pt x="310" y="112"/>
                    <a:pt x="310" y="110"/>
                    <a:pt x="310" y="108"/>
                  </a:cubicBezTo>
                  <a:cubicBezTo>
                    <a:pt x="310" y="107"/>
                    <a:pt x="311" y="107"/>
                    <a:pt x="310" y="106"/>
                  </a:cubicBezTo>
                  <a:cubicBezTo>
                    <a:pt x="310" y="105"/>
                    <a:pt x="310" y="105"/>
                    <a:pt x="310" y="104"/>
                  </a:cubicBezTo>
                  <a:cubicBezTo>
                    <a:pt x="310" y="103"/>
                    <a:pt x="310" y="102"/>
                    <a:pt x="311" y="101"/>
                  </a:cubicBezTo>
                  <a:cubicBezTo>
                    <a:pt x="312" y="100"/>
                    <a:pt x="313" y="98"/>
                    <a:pt x="314" y="96"/>
                  </a:cubicBezTo>
                  <a:cubicBezTo>
                    <a:pt x="315" y="94"/>
                    <a:pt x="315" y="92"/>
                    <a:pt x="314" y="90"/>
                  </a:cubicBezTo>
                  <a:cubicBezTo>
                    <a:pt x="313" y="88"/>
                    <a:pt x="314" y="87"/>
                    <a:pt x="315" y="85"/>
                  </a:cubicBezTo>
                  <a:cubicBezTo>
                    <a:pt x="316" y="84"/>
                    <a:pt x="316" y="82"/>
                    <a:pt x="318" y="80"/>
                  </a:cubicBezTo>
                  <a:cubicBezTo>
                    <a:pt x="318" y="80"/>
                    <a:pt x="318" y="79"/>
                    <a:pt x="318" y="79"/>
                  </a:cubicBezTo>
                  <a:cubicBezTo>
                    <a:pt x="319" y="79"/>
                    <a:pt x="319" y="79"/>
                    <a:pt x="319" y="78"/>
                  </a:cubicBezTo>
                  <a:cubicBezTo>
                    <a:pt x="319" y="78"/>
                    <a:pt x="320" y="76"/>
                    <a:pt x="320" y="76"/>
                  </a:cubicBezTo>
                  <a:cubicBezTo>
                    <a:pt x="322" y="75"/>
                    <a:pt x="325" y="76"/>
                    <a:pt x="327" y="76"/>
                  </a:cubicBezTo>
                  <a:cubicBezTo>
                    <a:pt x="329" y="76"/>
                    <a:pt x="330" y="77"/>
                    <a:pt x="332" y="77"/>
                  </a:cubicBezTo>
                  <a:cubicBezTo>
                    <a:pt x="333" y="77"/>
                    <a:pt x="334" y="77"/>
                    <a:pt x="335" y="77"/>
                  </a:cubicBezTo>
                  <a:cubicBezTo>
                    <a:pt x="336" y="77"/>
                    <a:pt x="336" y="77"/>
                    <a:pt x="337" y="75"/>
                  </a:cubicBezTo>
                  <a:cubicBezTo>
                    <a:pt x="338" y="75"/>
                    <a:pt x="338" y="74"/>
                    <a:pt x="339" y="74"/>
                  </a:cubicBezTo>
                  <a:cubicBezTo>
                    <a:pt x="341" y="74"/>
                    <a:pt x="343" y="76"/>
                    <a:pt x="345" y="76"/>
                  </a:cubicBezTo>
                  <a:cubicBezTo>
                    <a:pt x="347" y="76"/>
                    <a:pt x="348" y="74"/>
                    <a:pt x="348" y="72"/>
                  </a:cubicBezTo>
                  <a:cubicBezTo>
                    <a:pt x="349" y="72"/>
                    <a:pt x="351" y="73"/>
                    <a:pt x="352" y="73"/>
                  </a:cubicBezTo>
                  <a:cubicBezTo>
                    <a:pt x="352" y="74"/>
                    <a:pt x="353" y="75"/>
                    <a:pt x="354" y="74"/>
                  </a:cubicBezTo>
                  <a:cubicBezTo>
                    <a:pt x="355" y="74"/>
                    <a:pt x="356" y="69"/>
                    <a:pt x="356" y="69"/>
                  </a:cubicBezTo>
                  <a:cubicBezTo>
                    <a:pt x="357" y="67"/>
                    <a:pt x="357" y="64"/>
                    <a:pt x="357" y="62"/>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35" name="Freeform 34">
              <a:extLst>
                <a:ext uri="{FF2B5EF4-FFF2-40B4-BE49-F238E27FC236}">
                  <a16:creationId xmlns:a16="http://schemas.microsoft.com/office/drawing/2014/main" id="{FD7788BA-F038-04AC-FD14-9AF03A8095B2}"/>
                </a:ext>
              </a:extLst>
            </p:cNvPr>
            <p:cNvSpPr>
              <a:spLocks/>
            </p:cNvSpPr>
            <p:nvPr/>
          </p:nvSpPr>
          <p:spPr bwMode="auto">
            <a:xfrm>
              <a:off x="6833162" y="4548488"/>
              <a:ext cx="624142" cy="456492"/>
            </a:xfrm>
            <a:custGeom>
              <a:avLst/>
              <a:gdLst/>
              <a:ahLst/>
              <a:cxnLst>
                <a:cxn ang="0">
                  <a:pos x="474" y="252"/>
                </a:cxn>
                <a:cxn ang="0">
                  <a:pos x="437" y="239"/>
                </a:cxn>
                <a:cxn ang="0">
                  <a:pos x="438" y="138"/>
                </a:cxn>
                <a:cxn ang="0">
                  <a:pos x="412" y="87"/>
                </a:cxn>
                <a:cxn ang="0">
                  <a:pos x="392" y="65"/>
                </a:cxn>
                <a:cxn ang="0">
                  <a:pos x="379" y="32"/>
                </a:cxn>
                <a:cxn ang="0">
                  <a:pos x="336" y="10"/>
                </a:cxn>
                <a:cxn ang="0">
                  <a:pos x="295" y="30"/>
                </a:cxn>
                <a:cxn ang="0">
                  <a:pos x="245" y="34"/>
                </a:cxn>
                <a:cxn ang="0">
                  <a:pos x="212" y="27"/>
                </a:cxn>
                <a:cxn ang="0">
                  <a:pos x="175" y="24"/>
                </a:cxn>
                <a:cxn ang="0">
                  <a:pos x="145" y="27"/>
                </a:cxn>
                <a:cxn ang="0">
                  <a:pos x="125" y="42"/>
                </a:cxn>
                <a:cxn ang="0">
                  <a:pos x="107" y="53"/>
                </a:cxn>
                <a:cxn ang="0">
                  <a:pos x="102" y="62"/>
                </a:cxn>
                <a:cxn ang="0">
                  <a:pos x="94" y="76"/>
                </a:cxn>
                <a:cxn ang="0">
                  <a:pos x="80" y="102"/>
                </a:cxn>
                <a:cxn ang="0">
                  <a:pos x="73" y="123"/>
                </a:cxn>
                <a:cxn ang="0">
                  <a:pos x="64" y="133"/>
                </a:cxn>
                <a:cxn ang="0">
                  <a:pos x="54" y="149"/>
                </a:cxn>
                <a:cxn ang="0">
                  <a:pos x="48" y="159"/>
                </a:cxn>
                <a:cxn ang="0">
                  <a:pos x="34" y="165"/>
                </a:cxn>
                <a:cxn ang="0">
                  <a:pos x="5" y="182"/>
                </a:cxn>
                <a:cxn ang="0">
                  <a:pos x="19" y="199"/>
                </a:cxn>
                <a:cxn ang="0">
                  <a:pos x="29" y="210"/>
                </a:cxn>
                <a:cxn ang="0">
                  <a:pos x="31" y="231"/>
                </a:cxn>
                <a:cxn ang="0">
                  <a:pos x="61" y="246"/>
                </a:cxn>
                <a:cxn ang="0">
                  <a:pos x="61" y="260"/>
                </a:cxn>
                <a:cxn ang="0">
                  <a:pos x="65" y="273"/>
                </a:cxn>
                <a:cxn ang="0">
                  <a:pos x="61" y="285"/>
                </a:cxn>
                <a:cxn ang="0">
                  <a:pos x="71" y="292"/>
                </a:cxn>
                <a:cxn ang="0">
                  <a:pos x="94" y="305"/>
                </a:cxn>
                <a:cxn ang="0">
                  <a:pos x="107" y="299"/>
                </a:cxn>
                <a:cxn ang="0">
                  <a:pos x="122" y="309"/>
                </a:cxn>
                <a:cxn ang="0">
                  <a:pos x="119" y="318"/>
                </a:cxn>
                <a:cxn ang="0">
                  <a:pos x="132" y="335"/>
                </a:cxn>
                <a:cxn ang="0">
                  <a:pos x="138" y="365"/>
                </a:cxn>
                <a:cxn ang="0">
                  <a:pos x="185" y="369"/>
                </a:cxn>
                <a:cxn ang="0">
                  <a:pos x="221" y="378"/>
                </a:cxn>
                <a:cxn ang="0">
                  <a:pos x="263" y="378"/>
                </a:cxn>
                <a:cxn ang="0">
                  <a:pos x="290" y="381"/>
                </a:cxn>
                <a:cxn ang="0">
                  <a:pos x="308" y="364"/>
                </a:cxn>
                <a:cxn ang="0">
                  <a:pos x="344" y="350"/>
                </a:cxn>
                <a:cxn ang="0">
                  <a:pos x="382" y="347"/>
                </a:cxn>
                <a:cxn ang="0">
                  <a:pos x="399" y="355"/>
                </a:cxn>
                <a:cxn ang="0">
                  <a:pos x="414" y="360"/>
                </a:cxn>
                <a:cxn ang="0">
                  <a:pos x="426" y="368"/>
                </a:cxn>
                <a:cxn ang="0">
                  <a:pos x="446" y="379"/>
                </a:cxn>
                <a:cxn ang="0">
                  <a:pos x="458" y="366"/>
                </a:cxn>
                <a:cxn ang="0">
                  <a:pos x="468" y="316"/>
                </a:cxn>
                <a:cxn ang="0">
                  <a:pos x="476" y="294"/>
                </a:cxn>
                <a:cxn ang="0">
                  <a:pos x="491" y="289"/>
                </a:cxn>
                <a:cxn ang="0">
                  <a:pos x="518" y="280"/>
                </a:cxn>
              </a:cxnLst>
              <a:rect l="0" t="0" r="r" b="b"/>
              <a:pathLst>
                <a:path w="525" h="384">
                  <a:moveTo>
                    <a:pt x="525" y="255"/>
                  </a:moveTo>
                  <a:cubicBezTo>
                    <a:pt x="525" y="252"/>
                    <a:pt x="515" y="249"/>
                    <a:pt x="512" y="247"/>
                  </a:cubicBezTo>
                  <a:cubicBezTo>
                    <a:pt x="507" y="244"/>
                    <a:pt x="503" y="241"/>
                    <a:pt x="496" y="243"/>
                  </a:cubicBezTo>
                  <a:cubicBezTo>
                    <a:pt x="493" y="243"/>
                    <a:pt x="493" y="244"/>
                    <a:pt x="491" y="246"/>
                  </a:cubicBezTo>
                  <a:cubicBezTo>
                    <a:pt x="490" y="247"/>
                    <a:pt x="487" y="249"/>
                    <a:pt x="483" y="250"/>
                  </a:cubicBezTo>
                  <a:cubicBezTo>
                    <a:pt x="478" y="252"/>
                    <a:pt x="476" y="252"/>
                    <a:pt x="474" y="252"/>
                  </a:cubicBezTo>
                  <a:cubicBezTo>
                    <a:pt x="472" y="252"/>
                    <a:pt x="470" y="251"/>
                    <a:pt x="468" y="252"/>
                  </a:cubicBezTo>
                  <a:cubicBezTo>
                    <a:pt x="467" y="252"/>
                    <a:pt x="467" y="255"/>
                    <a:pt x="466" y="256"/>
                  </a:cubicBezTo>
                  <a:cubicBezTo>
                    <a:pt x="463" y="259"/>
                    <a:pt x="462" y="257"/>
                    <a:pt x="459" y="256"/>
                  </a:cubicBezTo>
                  <a:cubicBezTo>
                    <a:pt x="457" y="254"/>
                    <a:pt x="455" y="253"/>
                    <a:pt x="453" y="252"/>
                  </a:cubicBezTo>
                  <a:cubicBezTo>
                    <a:pt x="451" y="252"/>
                    <a:pt x="445" y="249"/>
                    <a:pt x="443" y="248"/>
                  </a:cubicBezTo>
                  <a:cubicBezTo>
                    <a:pt x="443" y="247"/>
                    <a:pt x="438" y="239"/>
                    <a:pt x="437" y="239"/>
                  </a:cubicBezTo>
                  <a:cubicBezTo>
                    <a:pt x="433" y="234"/>
                    <a:pt x="428" y="230"/>
                    <a:pt x="432" y="223"/>
                  </a:cubicBezTo>
                  <a:cubicBezTo>
                    <a:pt x="433" y="219"/>
                    <a:pt x="433" y="211"/>
                    <a:pt x="431" y="208"/>
                  </a:cubicBezTo>
                  <a:cubicBezTo>
                    <a:pt x="429" y="204"/>
                    <a:pt x="430" y="191"/>
                    <a:pt x="430" y="185"/>
                  </a:cubicBezTo>
                  <a:cubicBezTo>
                    <a:pt x="431" y="175"/>
                    <a:pt x="433" y="171"/>
                    <a:pt x="437" y="161"/>
                  </a:cubicBezTo>
                  <a:cubicBezTo>
                    <a:pt x="438" y="159"/>
                    <a:pt x="439" y="151"/>
                    <a:pt x="437" y="148"/>
                  </a:cubicBezTo>
                  <a:cubicBezTo>
                    <a:pt x="436" y="146"/>
                    <a:pt x="438" y="141"/>
                    <a:pt x="438" y="138"/>
                  </a:cubicBezTo>
                  <a:cubicBezTo>
                    <a:pt x="438" y="136"/>
                    <a:pt x="434" y="130"/>
                    <a:pt x="434" y="128"/>
                  </a:cubicBezTo>
                  <a:cubicBezTo>
                    <a:pt x="432" y="125"/>
                    <a:pt x="434" y="121"/>
                    <a:pt x="431" y="121"/>
                  </a:cubicBezTo>
                  <a:cubicBezTo>
                    <a:pt x="427" y="121"/>
                    <a:pt x="424" y="119"/>
                    <a:pt x="422" y="115"/>
                  </a:cubicBezTo>
                  <a:cubicBezTo>
                    <a:pt x="420" y="112"/>
                    <a:pt x="421" y="109"/>
                    <a:pt x="421" y="106"/>
                  </a:cubicBezTo>
                  <a:cubicBezTo>
                    <a:pt x="420" y="101"/>
                    <a:pt x="419" y="96"/>
                    <a:pt x="416" y="92"/>
                  </a:cubicBezTo>
                  <a:cubicBezTo>
                    <a:pt x="414" y="91"/>
                    <a:pt x="414" y="90"/>
                    <a:pt x="412" y="87"/>
                  </a:cubicBezTo>
                  <a:cubicBezTo>
                    <a:pt x="411" y="86"/>
                    <a:pt x="409" y="85"/>
                    <a:pt x="408" y="84"/>
                  </a:cubicBezTo>
                  <a:cubicBezTo>
                    <a:pt x="407" y="83"/>
                    <a:pt x="406" y="81"/>
                    <a:pt x="405" y="79"/>
                  </a:cubicBezTo>
                  <a:cubicBezTo>
                    <a:pt x="403" y="77"/>
                    <a:pt x="403" y="73"/>
                    <a:pt x="401" y="72"/>
                  </a:cubicBezTo>
                  <a:cubicBezTo>
                    <a:pt x="399" y="70"/>
                    <a:pt x="396" y="70"/>
                    <a:pt x="394" y="68"/>
                  </a:cubicBezTo>
                  <a:cubicBezTo>
                    <a:pt x="394" y="68"/>
                    <a:pt x="395" y="67"/>
                    <a:pt x="394" y="67"/>
                  </a:cubicBezTo>
                  <a:cubicBezTo>
                    <a:pt x="394" y="66"/>
                    <a:pt x="393" y="66"/>
                    <a:pt x="392" y="65"/>
                  </a:cubicBezTo>
                  <a:cubicBezTo>
                    <a:pt x="391" y="65"/>
                    <a:pt x="392" y="64"/>
                    <a:pt x="391" y="63"/>
                  </a:cubicBezTo>
                  <a:cubicBezTo>
                    <a:pt x="391" y="62"/>
                    <a:pt x="390" y="62"/>
                    <a:pt x="390" y="60"/>
                  </a:cubicBezTo>
                  <a:cubicBezTo>
                    <a:pt x="389" y="59"/>
                    <a:pt x="390" y="58"/>
                    <a:pt x="390" y="57"/>
                  </a:cubicBezTo>
                  <a:cubicBezTo>
                    <a:pt x="390" y="53"/>
                    <a:pt x="390" y="49"/>
                    <a:pt x="388" y="46"/>
                  </a:cubicBezTo>
                  <a:cubicBezTo>
                    <a:pt x="386" y="42"/>
                    <a:pt x="383" y="40"/>
                    <a:pt x="381" y="37"/>
                  </a:cubicBezTo>
                  <a:cubicBezTo>
                    <a:pt x="380" y="36"/>
                    <a:pt x="380" y="34"/>
                    <a:pt x="379" y="32"/>
                  </a:cubicBezTo>
                  <a:cubicBezTo>
                    <a:pt x="378" y="27"/>
                    <a:pt x="374" y="26"/>
                    <a:pt x="372" y="22"/>
                  </a:cubicBezTo>
                  <a:cubicBezTo>
                    <a:pt x="369" y="19"/>
                    <a:pt x="367" y="17"/>
                    <a:pt x="365" y="14"/>
                  </a:cubicBezTo>
                  <a:cubicBezTo>
                    <a:pt x="362" y="10"/>
                    <a:pt x="361" y="4"/>
                    <a:pt x="357" y="2"/>
                  </a:cubicBezTo>
                  <a:cubicBezTo>
                    <a:pt x="353" y="0"/>
                    <a:pt x="348" y="5"/>
                    <a:pt x="344" y="6"/>
                  </a:cubicBezTo>
                  <a:cubicBezTo>
                    <a:pt x="344" y="6"/>
                    <a:pt x="344" y="6"/>
                    <a:pt x="344" y="6"/>
                  </a:cubicBezTo>
                  <a:cubicBezTo>
                    <a:pt x="341" y="7"/>
                    <a:pt x="339" y="8"/>
                    <a:pt x="336" y="10"/>
                  </a:cubicBezTo>
                  <a:cubicBezTo>
                    <a:pt x="333" y="11"/>
                    <a:pt x="329" y="13"/>
                    <a:pt x="328" y="16"/>
                  </a:cubicBezTo>
                  <a:cubicBezTo>
                    <a:pt x="326" y="18"/>
                    <a:pt x="326" y="21"/>
                    <a:pt x="324" y="23"/>
                  </a:cubicBezTo>
                  <a:cubicBezTo>
                    <a:pt x="322" y="26"/>
                    <a:pt x="321" y="25"/>
                    <a:pt x="317" y="25"/>
                  </a:cubicBezTo>
                  <a:cubicBezTo>
                    <a:pt x="313" y="25"/>
                    <a:pt x="308" y="27"/>
                    <a:pt x="303" y="27"/>
                  </a:cubicBezTo>
                  <a:cubicBezTo>
                    <a:pt x="301" y="27"/>
                    <a:pt x="298" y="28"/>
                    <a:pt x="296" y="29"/>
                  </a:cubicBezTo>
                  <a:cubicBezTo>
                    <a:pt x="296" y="29"/>
                    <a:pt x="296" y="30"/>
                    <a:pt x="295" y="30"/>
                  </a:cubicBezTo>
                  <a:cubicBezTo>
                    <a:pt x="295" y="30"/>
                    <a:pt x="293" y="30"/>
                    <a:pt x="293" y="30"/>
                  </a:cubicBezTo>
                  <a:cubicBezTo>
                    <a:pt x="287" y="30"/>
                    <a:pt x="281" y="30"/>
                    <a:pt x="276" y="30"/>
                  </a:cubicBezTo>
                  <a:cubicBezTo>
                    <a:pt x="272" y="30"/>
                    <a:pt x="271" y="32"/>
                    <a:pt x="269" y="35"/>
                  </a:cubicBezTo>
                  <a:cubicBezTo>
                    <a:pt x="268" y="37"/>
                    <a:pt x="267" y="41"/>
                    <a:pt x="264" y="42"/>
                  </a:cubicBezTo>
                  <a:cubicBezTo>
                    <a:pt x="259" y="44"/>
                    <a:pt x="253" y="42"/>
                    <a:pt x="249" y="39"/>
                  </a:cubicBezTo>
                  <a:cubicBezTo>
                    <a:pt x="247" y="37"/>
                    <a:pt x="246" y="35"/>
                    <a:pt x="245" y="34"/>
                  </a:cubicBezTo>
                  <a:cubicBezTo>
                    <a:pt x="244" y="33"/>
                    <a:pt x="242" y="32"/>
                    <a:pt x="241" y="31"/>
                  </a:cubicBezTo>
                  <a:cubicBezTo>
                    <a:pt x="240" y="30"/>
                    <a:pt x="241" y="29"/>
                    <a:pt x="238" y="29"/>
                  </a:cubicBezTo>
                  <a:cubicBezTo>
                    <a:pt x="239" y="25"/>
                    <a:pt x="229" y="29"/>
                    <a:pt x="228" y="29"/>
                  </a:cubicBezTo>
                  <a:cubicBezTo>
                    <a:pt x="223" y="31"/>
                    <a:pt x="220" y="31"/>
                    <a:pt x="216" y="29"/>
                  </a:cubicBezTo>
                  <a:cubicBezTo>
                    <a:pt x="215" y="29"/>
                    <a:pt x="214" y="29"/>
                    <a:pt x="214" y="29"/>
                  </a:cubicBezTo>
                  <a:cubicBezTo>
                    <a:pt x="213" y="29"/>
                    <a:pt x="213" y="28"/>
                    <a:pt x="212" y="27"/>
                  </a:cubicBezTo>
                  <a:cubicBezTo>
                    <a:pt x="210" y="26"/>
                    <a:pt x="205" y="26"/>
                    <a:pt x="203" y="26"/>
                  </a:cubicBezTo>
                  <a:cubicBezTo>
                    <a:pt x="201" y="26"/>
                    <a:pt x="199" y="26"/>
                    <a:pt x="197" y="26"/>
                  </a:cubicBezTo>
                  <a:cubicBezTo>
                    <a:pt x="195" y="26"/>
                    <a:pt x="195" y="27"/>
                    <a:pt x="194" y="29"/>
                  </a:cubicBezTo>
                  <a:cubicBezTo>
                    <a:pt x="194" y="28"/>
                    <a:pt x="192" y="24"/>
                    <a:pt x="191" y="24"/>
                  </a:cubicBezTo>
                  <a:cubicBezTo>
                    <a:pt x="189" y="22"/>
                    <a:pt x="187" y="23"/>
                    <a:pt x="186" y="23"/>
                  </a:cubicBezTo>
                  <a:cubicBezTo>
                    <a:pt x="182" y="23"/>
                    <a:pt x="179" y="24"/>
                    <a:pt x="175" y="24"/>
                  </a:cubicBezTo>
                  <a:cubicBezTo>
                    <a:pt x="171" y="23"/>
                    <a:pt x="172" y="21"/>
                    <a:pt x="170" y="18"/>
                  </a:cubicBezTo>
                  <a:cubicBezTo>
                    <a:pt x="168" y="16"/>
                    <a:pt x="165" y="15"/>
                    <a:pt x="162" y="17"/>
                  </a:cubicBezTo>
                  <a:cubicBezTo>
                    <a:pt x="160" y="18"/>
                    <a:pt x="159" y="19"/>
                    <a:pt x="158" y="20"/>
                  </a:cubicBezTo>
                  <a:cubicBezTo>
                    <a:pt x="157" y="21"/>
                    <a:pt x="156" y="22"/>
                    <a:pt x="155" y="23"/>
                  </a:cubicBezTo>
                  <a:cubicBezTo>
                    <a:pt x="152" y="24"/>
                    <a:pt x="148" y="22"/>
                    <a:pt x="145" y="23"/>
                  </a:cubicBezTo>
                  <a:cubicBezTo>
                    <a:pt x="145" y="24"/>
                    <a:pt x="145" y="25"/>
                    <a:pt x="145" y="27"/>
                  </a:cubicBezTo>
                  <a:cubicBezTo>
                    <a:pt x="143" y="27"/>
                    <a:pt x="142" y="28"/>
                    <a:pt x="142" y="30"/>
                  </a:cubicBezTo>
                  <a:cubicBezTo>
                    <a:pt x="141" y="31"/>
                    <a:pt x="142" y="32"/>
                    <a:pt x="141" y="33"/>
                  </a:cubicBezTo>
                  <a:cubicBezTo>
                    <a:pt x="141" y="33"/>
                    <a:pt x="140" y="34"/>
                    <a:pt x="140" y="35"/>
                  </a:cubicBezTo>
                  <a:cubicBezTo>
                    <a:pt x="138" y="35"/>
                    <a:pt x="135" y="37"/>
                    <a:pt x="133" y="39"/>
                  </a:cubicBezTo>
                  <a:cubicBezTo>
                    <a:pt x="133" y="40"/>
                    <a:pt x="133" y="41"/>
                    <a:pt x="132" y="42"/>
                  </a:cubicBezTo>
                  <a:cubicBezTo>
                    <a:pt x="130" y="43"/>
                    <a:pt x="127" y="42"/>
                    <a:pt x="125" y="42"/>
                  </a:cubicBezTo>
                  <a:cubicBezTo>
                    <a:pt x="124" y="42"/>
                    <a:pt x="124" y="43"/>
                    <a:pt x="122" y="43"/>
                  </a:cubicBezTo>
                  <a:cubicBezTo>
                    <a:pt x="121" y="43"/>
                    <a:pt x="120" y="43"/>
                    <a:pt x="119" y="45"/>
                  </a:cubicBezTo>
                  <a:cubicBezTo>
                    <a:pt x="118" y="46"/>
                    <a:pt x="118" y="47"/>
                    <a:pt x="116" y="48"/>
                  </a:cubicBezTo>
                  <a:cubicBezTo>
                    <a:pt x="115" y="48"/>
                    <a:pt x="113" y="48"/>
                    <a:pt x="112" y="48"/>
                  </a:cubicBezTo>
                  <a:cubicBezTo>
                    <a:pt x="110" y="48"/>
                    <a:pt x="110" y="48"/>
                    <a:pt x="109" y="50"/>
                  </a:cubicBezTo>
                  <a:cubicBezTo>
                    <a:pt x="108" y="51"/>
                    <a:pt x="108" y="52"/>
                    <a:pt x="107" y="53"/>
                  </a:cubicBezTo>
                  <a:cubicBezTo>
                    <a:pt x="106" y="53"/>
                    <a:pt x="106" y="54"/>
                    <a:pt x="106" y="55"/>
                  </a:cubicBezTo>
                  <a:cubicBezTo>
                    <a:pt x="105" y="55"/>
                    <a:pt x="105" y="55"/>
                    <a:pt x="104" y="56"/>
                  </a:cubicBezTo>
                  <a:cubicBezTo>
                    <a:pt x="104" y="57"/>
                    <a:pt x="105" y="58"/>
                    <a:pt x="104" y="59"/>
                  </a:cubicBezTo>
                  <a:cubicBezTo>
                    <a:pt x="104" y="59"/>
                    <a:pt x="103" y="60"/>
                    <a:pt x="103" y="60"/>
                  </a:cubicBezTo>
                  <a:cubicBezTo>
                    <a:pt x="103" y="60"/>
                    <a:pt x="102" y="61"/>
                    <a:pt x="102" y="61"/>
                  </a:cubicBezTo>
                  <a:cubicBezTo>
                    <a:pt x="102" y="62"/>
                    <a:pt x="102" y="62"/>
                    <a:pt x="102" y="62"/>
                  </a:cubicBezTo>
                  <a:cubicBezTo>
                    <a:pt x="102" y="62"/>
                    <a:pt x="101" y="63"/>
                    <a:pt x="101" y="63"/>
                  </a:cubicBezTo>
                  <a:cubicBezTo>
                    <a:pt x="100" y="64"/>
                    <a:pt x="100" y="65"/>
                    <a:pt x="99" y="66"/>
                  </a:cubicBezTo>
                  <a:cubicBezTo>
                    <a:pt x="99" y="66"/>
                    <a:pt x="99" y="67"/>
                    <a:pt x="99" y="67"/>
                  </a:cubicBezTo>
                  <a:cubicBezTo>
                    <a:pt x="99" y="69"/>
                    <a:pt x="99" y="70"/>
                    <a:pt x="98" y="71"/>
                  </a:cubicBezTo>
                  <a:cubicBezTo>
                    <a:pt x="98" y="73"/>
                    <a:pt x="98" y="74"/>
                    <a:pt x="98" y="75"/>
                  </a:cubicBezTo>
                  <a:cubicBezTo>
                    <a:pt x="97" y="76"/>
                    <a:pt x="95" y="76"/>
                    <a:pt x="94" y="76"/>
                  </a:cubicBezTo>
                  <a:cubicBezTo>
                    <a:pt x="92" y="77"/>
                    <a:pt x="91" y="79"/>
                    <a:pt x="90" y="81"/>
                  </a:cubicBezTo>
                  <a:cubicBezTo>
                    <a:pt x="89" y="82"/>
                    <a:pt x="89" y="83"/>
                    <a:pt x="89" y="84"/>
                  </a:cubicBezTo>
                  <a:cubicBezTo>
                    <a:pt x="88" y="86"/>
                    <a:pt x="89" y="87"/>
                    <a:pt x="88" y="89"/>
                  </a:cubicBezTo>
                  <a:cubicBezTo>
                    <a:pt x="88" y="91"/>
                    <a:pt x="86" y="94"/>
                    <a:pt x="84" y="96"/>
                  </a:cubicBezTo>
                  <a:cubicBezTo>
                    <a:pt x="83" y="96"/>
                    <a:pt x="81" y="97"/>
                    <a:pt x="81" y="98"/>
                  </a:cubicBezTo>
                  <a:cubicBezTo>
                    <a:pt x="80" y="99"/>
                    <a:pt x="80" y="101"/>
                    <a:pt x="80" y="102"/>
                  </a:cubicBezTo>
                  <a:cubicBezTo>
                    <a:pt x="79" y="103"/>
                    <a:pt x="79" y="104"/>
                    <a:pt x="78" y="105"/>
                  </a:cubicBezTo>
                  <a:cubicBezTo>
                    <a:pt x="77" y="106"/>
                    <a:pt x="77" y="107"/>
                    <a:pt x="77" y="108"/>
                  </a:cubicBezTo>
                  <a:cubicBezTo>
                    <a:pt x="76" y="109"/>
                    <a:pt x="76" y="109"/>
                    <a:pt x="75" y="109"/>
                  </a:cubicBezTo>
                  <a:cubicBezTo>
                    <a:pt x="75" y="110"/>
                    <a:pt x="75" y="112"/>
                    <a:pt x="75" y="113"/>
                  </a:cubicBezTo>
                  <a:cubicBezTo>
                    <a:pt x="75" y="115"/>
                    <a:pt x="74" y="117"/>
                    <a:pt x="74" y="118"/>
                  </a:cubicBezTo>
                  <a:cubicBezTo>
                    <a:pt x="74" y="120"/>
                    <a:pt x="74" y="122"/>
                    <a:pt x="73" y="123"/>
                  </a:cubicBezTo>
                  <a:cubicBezTo>
                    <a:pt x="72" y="125"/>
                    <a:pt x="71" y="126"/>
                    <a:pt x="70" y="126"/>
                  </a:cubicBezTo>
                  <a:cubicBezTo>
                    <a:pt x="70" y="127"/>
                    <a:pt x="70" y="127"/>
                    <a:pt x="69" y="128"/>
                  </a:cubicBezTo>
                  <a:cubicBezTo>
                    <a:pt x="68" y="128"/>
                    <a:pt x="68" y="128"/>
                    <a:pt x="68" y="128"/>
                  </a:cubicBezTo>
                  <a:cubicBezTo>
                    <a:pt x="67" y="128"/>
                    <a:pt x="67" y="128"/>
                    <a:pt x="67" y="129"/>
                  </a:cubicBezTo>
                  <a:cubicBezTo>
                    <a:pt x="66" y="129"/>
                    <a:pt x="66" y="132"/>
                    <a:pt x="64" y="132"/>
                  </a:cubicBezTo>
                  <a:cubicBezTo>
                    <a:pt x="64" y="132"/>
                    <a:pt x="64" y="132"/>
                    <a:pt x="64" y="133"/>
                  </a:cubicBezTo>
                  <a:cubicBezTo>
                    <a:pt x="62" y="133"/>
                    <a:pt x="63" y="134"/>
                    <a:pt x="62" y="135"/>
                  </a:cubicBezTo>
                  <a:cubicBezTo>
                    <a:pt x="61" y="136"/>
                    <a:pt x="60" y="136"/>
                    <a:pt x="59" y="137"/>
                  </a:cubicBezTo>
                  <a:cubicBezTo>
                    <a:pt x="59" y="138"/>
                    <a:pt x="59" y="139"/>
                    <a:pt x="59" y="139"/>
                  </a:cubicBezTo>
                  <a:cubicBezTo>
                    <a:pt x="59" y="140"/>
                    <a:pt x="58" y="140"/>
                    <a:pt x="58" y="141"/>
                  </a:cubicBezTo>
                  <a:cubicBezTo>
                    <a:pt x="57" y="142"/>
                    <a:pt x="56" y="143"/>
                    <a:pt x="55" y="145"/>
                  </a:cubicBezTo>
                  <a:cubicBezTo>
                    <a:pt x="55" y="146"/>
                    <a:pt x="54" y="148"/>
                    <a:pt x="54" y="149"/>
                  </a:cubicBezTo>
                  <a:cubicBezTo>
                    <a:pt x="54" y="149"/>
                    <a:pt x="55" y="150"/>
                    <a:pt x="54" y="151"/>
                  </a:cubicBezTo>
                  <a:cubicBezTo>
                    <a:pt x="54" y="151"/>
                    <a:pt x="53" y="151"/>
                    <a:pt x="53" y="152"/>
                  </a:cubicBezTo>
                  <a:cubicBezTo>
                    <a:pt x="53" y="152"/>
                    <a:pt x="53" y="153"/>
                    <a:pt x="52" y="154"/>
                  </a:cubicBezTo>
                  <a:cubicBezTo>
                    <a:pt x="52" y="154"/>
                    <a:pt x="51" y="155"/>
                    <a:pt x="51" y="155"/>
                  </a:cubicBezTo>
                  <a:cubicBezTo>
                    <a:pt x="50" y="156"/>
                    <a:pt x="50" y="157"/>
                    <a:pt x="49" y="158"/>
                  </a:cubicBezTo>
                  <a:cubicBezTo>
                    <a:pt x="49" y="159"/>
                    <a:pt x="48" y="159"/>
                    <a:pt x="48" y="159"/>
                  </a:cubicBezTo>
                  <a:cubicBezTo>
                    <a:pt x="48" y="158"/>
                    <a:pt x="47" y="161"/>
                    <a:pt x="47" y="161"/>
                  </a:cubicBezTo>
                  <a:cubicBezTo>
                    <a:pt x="46" y="161"/>
                    <a:pt x="46" y="162"/>
                    <a:pt x="46" y="162"/>
                  </a:cubicBezTo>
                  <a:cubicBezTo>
                    <a:pt x="46" y="162"/>
                    <a:pt x="45" y="163"/>
                    <a:pt x="46" y="163"/>
                  </a:cubicBezTo>
                  <a:cubicBezTo>
                    <a:pt x="45" y="164"/>
                    <a:pt x="45" y="165"/>
                    <a:pt x="43" y="166"/>
                  </a:cubicBezTo>
                  <a:cubicBezTo>
                    <a:pt x="42" y="166"/>
                    <a:pt x="40" y="166"/>
                    <a:pt x="38" y="166"/>
                  </a:cubicBezTo>
                  <a:cubicBezTo>
                    <a:pt x="37" y="166"/>
                    <a:pt x="36" y="166"/>
                    <a:pt x="34" y="165"/>
                  </a:cubicBezTo>
                  <a:cubicBezTo>
                    <a:pt x="33" y="164"/>
                    <a:pt x="32" y="164"/>
                    <a:pt x="31" y="164"/>
                  </a:cubicBezTo>
                  <a:cubicBezTo>
                    <a:pt x="28" y="164"/>
                    <a:pt x="27" y="167"/>
                    <a:pt x="26" y="168"/>
                  </a:cubicBezTo>
                  <a:cubicBezTo>
                    <a:pt x="22" y="177"/>
                    <a:pt x="12" y="171"/>
                    <a:pt x="5" y="172"/>
                  </a:cubicBezTo>
                  <a:cubicBezTo>
                    <a:pt x="4" y="172"/>
                    <a:pt x="4" y="173"/>
                    <a:pt x="2" y="173"/>
                  </a:cubicBezTo>
                  <a:cubicBezTo>
                    <a:pt x="2" y="173"/>
                    <a:pt x="1" y="173"/>
                    <a:pt x="0" y="173"/>
                  </a:cubicBezTo>
                  <a:cubicBezTo>
                    <a:pt x="5" y="182"/>
                    <a:pt x="5" y="182"/>
                    <a:pt x="5" y="182"/>
                  </a:cubicBezTo>
                  <a:cubicBezTo>
                    <a:pt x="5" y="184"/>
                    <a:pt x="4" y="186"/>
                    <a:pt x="6" y="188"/>
                  </a:cubicBezTo>
                  <a:cubicBezTo>
                    <a:pt x="6" y="189"/>
                    <a:pt x="7" y="189"/>
                    <a:pt x="8" y="189"/>
                  </a:cubicBezTo>
                  <a:cubicBezTo>
                    <a:pt x="10" y="190"/>
                    <a:pt x="13" y="190"/>
                    <a:pt x="14" y="193"/>
                  </a:cubicBezTo>
                  <a:cubicBezTo>
                    <a:pt x="14" y="195"/>
                    <a:pt x="14" y="194"/>
                    <a:pt x="16" y="195"/>
                  </a:cubicBezTo>
                  <a:cubicBezTo>
                    <a:pt x="17" y="195"/>
                    <a:pt x="18" y="196"/>
                    <a:pt x="18" y="197"/>
                  </a:cubicBezTo>
                  <a:cubicBezTo>
                    <a:pt x="19" y="198"/>
                    <a:pt x="18" y="198"/>
                    <a:pt x="19" y="199"/>
                  </a:cubicBezTo>
                  <a:cubicBezTo>
                    <a:pt x="19" y="199"/>
                    <a:pt x="20" y="200"/>
                    <a:pt x="20" y="200"/>
                  </a:cubicBezTo>
                  <a:cubicBezTo>
                    <a:pt x="20" y="201"/>
                    <a:pt x="21" y="203"/>
                    <a:pt x="22" y="203"/>
                  </a:cubicBezTo>
                  <a:cubicBezTo>
                    <a:pt x="23" y="203"/>
                    <a:pt x="23" y="202"/>
                    <a:pt x="24" y="202"/>
                  </a:cubicBezTo>
                  <a:cubicBezTo>
                    <a:pt x="24" y="201"/>
                    <a:pt x="25" y="202"/>
                    <a:pt x="26" y="202"/>
                  </a:cubicBezTo>
                  <a:cubicBezTo>
                    <a:pt x="27" y="202"/>
                    <a:pt x="28" y="202"/>
                    <a:pt x="29" y="203"/>
                  </a:cubicBezTo>
                  <a:cubicBezTo>
                    <a:pt x="30" y="205"/>
                    <a:pt x="29" y="208"/>
                    <a:pt x="29" y="210"/>
                  </a:cubicBezTo>
                  <a:cubicBezTo>
                    <a:pt x="29" y="211"/>
                    <a:pt x="29" y="213"/>
                    <a:pt x="29" y="214"/>
                  </a:cubicBezTo>
                  <a:cubicBezTo>
                    <a:pt x="29" y="215"/>
                    <a:pt x="28" y="215"/>
                    <a:pt x="28" y="216"/>
                  </a:cubicBezTo>
                  <a:cubicBezTo>
                    <a:pt x="27" y="218"/>
                    <a:pt x="28" y="222"/>
                    <a:pt x="30" y="222"/>
                  </a:cubicBezTo>
                  <a:cubicBezTo>
                    <a:pt x="31" y="223"/>
                    <a:pt x="28" y="225"/>
                    <a:pt x="27" y="226"/>
                  </a:cubicBezTo>
                  <a:cubicBezTo>
                    <a:pt x="27" y="227"/>
                    <a:pt x="27" y="228"/>
                    <a:pt x="28" y="229"/>
                  </a:cubicBezTo>
                  <a:cubicBezTo>
                    <a:pt x="28" y="231"/>
                    <a:pt x="29" y="231"/>
                    <a:pt x="31" y="231"/>
                  </a:cubicBezTo>
                  <a:cubicBezTo>
                    <a:pt x="34" y="232"/>
                    <a:pt x="34" y="232"/>
                    <a:pt x="34" y="235"/>
                  </a:cubicBezTo>
                  <a:cubicBezTo>
                    <a:pt x="34" y="236"/>
                    <a:pt x="34" y="237"/>
                    <a:pt x="34" y="238"/>
                  </a:cubicBezTo>
                  <a:cubicBezTo>
                    <a:pt x="35" y="239"/>
                    <a:pt x="36" y="240"/>
                    <a:pt x="38" y="241"/>
                  </a:cubicBezTo>
                  <a:cubicBezTo>
                    <a:pt x="44" y="243"/>
                    <a:pt x="50" y="243"/>
                    <a:pt x="57" y="243"/>
                  </a:cubicBezTo>
                  <a:cubicBezTo>
                    <a:pt x="58" y="243"/>
                    <a:pt x="59" y="243"/>
                    <a:pt x="60" y="244"/>
                  </a:cubicBezTo>
                  <a:cubicBezTo>
                    <a:pt x="61" y="245"/>
                    <a:pt x="61" y="245"/>
                    <a:pt x="61" y="246"/>
                  </a:cubicBezTo>
                  <a:cubicBezTo>
                    <a:pt x="62" y="246"/>
                    <a:pt x="63" y="246"/>
                    <a:pt x="63" y="247"/>
                  </a:cubicBezTo>
                  <a:cubicBezTo>
                    <a:pt x="64" y="248"/>
                    <a:pt x="63" y="248"/>
                    <a:pt x="62" y="249"/>
                  </a:cubicBezTo>
                  <a:cubicBezTo>
                    <a:pt x="62" y="250"/>
                    <a:pt x="62" y="251"/>
                    <a:pt x="63" y="252"/>
                  </a:cubicBezTo>
                  <a:cubicBezTo>
                    <a:pt x="64" y="253"/>
                    <a:pt x="65" y="253"/>
                    <a:pt x="65" y="254"/>
                  </a:cubicBezTo>
                  <a:cubicBezTo>
                    <a:pt x="65" y="255"/>
                    <a:pt x="64" y="256"/>
                    <a:pt x="63" y="257"/>
                  </a:cubicBezTo>
                  <a:cubicBezTo>
                    <a:pt x="62" y="258"/>
                    <a:pt x="61" y="258"/>
                    <a:pt x="61" y="260"/>
                  </a:cubicBezTo>
                  <a:cubicBezTo>
                    <a:pt x="61" y="260"/>
                    <a:pt x="61" y="261"/>
                    <a:pt x="60" y="261"/>
                  </a:cubicBezTo>
                  <a:cubicBezTo>
                    <a:pt x="60" y="262"/>
                    <a:pt x="60" y="262"/>
                    <a:pt x="60" y="262"/>
                  </a:cubicBezTo>
                  <a:cubicBezTo>
                    <a:pt x="59" y="263"/>
                    <a:pt x="58" y="263"/>
                    <a:pt x="58" y="264"/>
                  </a:cubicBezTo>
                  <a:cubicBezTo>
                    <a:pt x="57" y="265"/>
                    <a:pt x="58" y="268"/>
                    <a:pt x="59" y="269"/>
                  </a:cubicBezTo>
                  <a:cubicBezTo>
                    <a:pt x="60" y="270"/>
                    <a:pt x="62" y="270"/>
                    <a:pt x="63" y="271"/>
                  </a:cubicBezTo>
                  <a:cubicBezTo>
                    <a:pt x="63" y="271"/>
                    <a:pt x="64" y="272"/>
                    <a:pt x="65" y="273"/>
                  </a:cubicBezTo>
                  <a:cubicBezTo>
                    <a:pt x="66" y="274"/>
                    <a:pt x="67" y="277"/>
                    <a:pt x="65" y="278"/>
                  </a:cubicBezTo>
                  <a:cubicBezTo>
                    <a:pt x="64" y="278"/>
                    <a:pt x="62" y="277"/>
                    <a:pt x="60" y="278"/>
                  </a:cubicBezTo>
                  <a:cubicBezTo>
                    <a:pt x="59" y="278"/>
                    <a:pt x="59" y="279"/>
                    <a:pt x="58" y="280"/>
                  </a:cubicBezTo>
                  <a:cubicBezTo>
                    <a:pt x="57" y="281"/>
                    <a:pt x="56" y="281"/>
                    <a:pt x="57" y="282"/>
                  </a:cubicBezTo>
                  <a:cubicBezTo>
                    <a:pt x="57" y="283"/>
                    <a:pt x="57" y="284"/>
                    <a:pt x="58" y="285"/>
                  </a:cubicBezTo>
                  <a:cubicBezTo>
                    <a:pt x="59" y="285"/>
                    <a:pt x="60" y="285"/>
                    <a:pt x="61" y="285"/>
                  </a:cubicBezTo>
                  <a:cubicBezTo>
                    <a:pt x="62" y="285"/>
                    <a:pt x="65" y="285"/>
                    <a:pt x="65" y="285"/>
                  </a:cubicBezTo>
                  <a:cubicBezTo>
                    <a:pt x="66" y="286"/>
                    <a:pt x="66" y="286"/>
                    <a:pt x="66" y="287"/>
                  </a:cubicBezTo>
                  <a:cubicBezTo>
                    <a:pt x="66" y="287"/>
                    <a:pt x="67" y="288"/>
                    <a:pt x="67" y="288"/>
                  </a:cubicBezTo>
                  <a:cubicBezTo>
                    <a:pt x="67" y="289"/>
                    <a:pt x="67" y="289"/>
                    <a:pt x="67" y="290"/>
                  </a:cubicBezTo>
                  <a:cubicBezTo>
                    <a:pt x="68" y="291"/>
                    <a:pt x="69" y="291"/>
                    <a:pt x="70" y="292"/>
                  </a:cubicBezTo>
                  <a:cubicBezTo>
                    <a:pt x="70" y="292"/>
                    <a:pt x="71" y="292"/>
                    <a:pt x="71" y="292"/>
                  </a:cubicBezTo>
                  <a:cubicBezTo>
                    <a:pt x="71" y="292"/>
                    <a:pt x="71" y="292"/>
                    <a:pt x="71" y="292"/>
                  </a:cubicBezTo>
                  <a:cubicBezTo>
                    <a:pt x="74" y="293"/>
                    <a:pt x="77" y="294"/>
                    <a:pt x="80" y="295"/>
                  </a:cubicBezTo>
                  <a:cubicBezTo>
                    <a:pt x="83" y="296"/>
                    <a:pt x="85" y="298"/>
                    <a:pt x="87" y="300"/>
                  </a:cubicBezTo>
                  <a:cubicBezTo>
                    <a:pt x="88" y="300"/>
                    <a:pt x="89" y="301"/>
                    <a:pt x="90" y="301"/>
                  </a:cubicBezTo>
                  <a:cubicBezTo>
                    <a:pt x="91" y="302"/>
                    <a:pt x="92" y="302"/>
                    <a:pt x="93" y="303"/>
                  </a:cubicBezTo>
                  <a:cubicBezTo>
                    <a:pt x="93" y="303"/>
                    <a:pt x="93" y="305"/>
                    <a:pt x="94" y="305"/>
                  </a:cubicBezTo>
                  <a:cubicBezTo>
                    <a:pt x="94" y="307"/>
                    <a:pt x="94" y="307"/>
                    <a:pt x="96" y="307"/>
                  </a:cubicBezTo>
                  <a:cubicBezTo>
                    <a:pt x="99" y="308"/>
                    <a:pt x="100" y="308"/>
                    <a:pt x="102" y="306"/>
                  </a:cubicBezTo>
                  <a:cubicBezTo>
                    <a:pt x="103" y="305"/>
                    <a:pt x="103" y="306"/>
                    <a:pt x="104" y="304"/>
                  </a:cubicBezTo>
                  <a:cubicBezTo>
                    <a:pt x="104" y="304"/>
                    <a:pt x="104" y="303"/>
                    <a:pt x="104" y="303"/>
                  </a:cubicBezTo>
                  <a:cubicBezTo>
                    <a:pt x="105" y="302"/>
                    <a:pt x="105" y="301"/>
                    <a:pt x="105" y="301"/>
                  </a:cubicBezTo>
                  <a:cubicBezTo>
                    <a:pt x="106" y="300"/>
                    <a:pt x="106" y="299"/>
                    <a:pt x="107" y="299"/>
                  </a:cubicBezTo>
                  <a:cubicBezTo>
                    <a:pt x="109" y="297"/>
                    <a:pt x="109" y="294"/>
                    <a:pt x="112" y="293"/>
                  </a:cubicBezTo>
                  <a:cubicBezTo>
                    <a:pt x="115" y="292"/>
                    <a:pt x="117" y="295"/>
                    <a:pt x="120" y="296"/>
                  </a:cubicBezTo>
                  <a:cubicBezTo>
                    <a:pt x="123" y="298"/>
                    <a:pt x="125" y="298"/>
                    <a:pt x="128" y="300"/>
                  </a:cubicBezTo>
                  <a:cubicBezTo>
                    <a:pt x="130" y="301"/>
                    <a:pt x="133" y="302"/>
                    <a:pt x="132" y="305"/>
                  </a:cubicBezTo>
                  <a:cubicBezTo>
                    <a:pt x="131" y="307"/>
                    <a:pt x="128" y="307"/>
                    <a:pt x="125" y="307"/>
                  </a:cubicBezTo>
                  <a:cubicBezTo>
                    <a:pt x="124" y="308"/>
                    <a:pt x="123" y="308"/>
                    <a:pt x="122" y="309"/>
                  </a:cubicBezTo>
                  <a:cubicBezTo>
                    <a:pt x="121" y="309"/>
                    <a:pt x="121" y="309"/>
                    <a:pt x="120" y="310"/>
                  </a:cubicBezTo>
                  <a:cubicBezTo>
                    <a:pt x="120" y="310"/>
                    <a:pt x="118" y="310"/>
                    <a:pt x="118" y="311"/>
                  </a:cubicBezTo>
                  <a:cubicBezTo>
                    <a:pt x="118" y="312"/>
                    <a:pt x="118" y="312"/>
                    <a:pt x="118" y="313"/>
                  </a:cubicBezTo>
                  <a:cubicBezTo>
                    <a:pt x="117" y="313"/>
                    <a:pt x="117" y="313"/>
                    <a:pt x="116" y="314"/>
                  </a:cubicBezTo>
                  <a:cubicBezTo>
                    <a:pt x="116" y="315"/>
                    <a:pt x="117" y="315"/>
                    <a:pt x="117" y="316"/>
                  </a:cubicBezTo>
                  <a:cubicBezTo>
                    <a:pt x="117" y="317"/>
                    <a:pt x="118" y="318"/>
                    <a:pt x="119" y="318"/>
                  </a:cubicBezTo>
                  <a:cubicBezTo>
                    <a:pt x="119" y="319"/>
                    <a:pt x="118" y="321"/>
                    <a:pt x="119" y="322"/>
                  </a:cubicBezTo>
                  <a:cubicBezTo>
                    <a:pt x="120" y="323"/>
                    <a:pt x="121" y="323"/>
                    <a:pt x="122" y="324"/>
                  </a:cubicBezTo>
                  <a:cubicBezTo>
                    <a:pt x="122" y="324"/>
                    <a:pt x="123" y="325"/>
                    <a:pt x="123" y="326"/>
                  </a:cubicBezTo>
                  <a:cubicBezTo>
                    <a:pt x="125" y="327"/>
                    <a:pt x="126" y="329"/>
                    <a:pt x="126" y="331"/>
                  </a:cubicBezTo>
                  <a:cubicBezTo>
                    <a:pt x="126" y="332"/>
                    <a:pt x="126" y="333"/>
                    <a:pt x="126" y="334"/>
                  </a:cubicBezTo>
                  <a:cubicBezTo>
                    <a:pt x="128" y="334"/>
                    <a:pt x="130" y="335"/>
                    <a:pt x="132" y="335"/>
                  </a:cubicBezTo>
                  <a:cubicBezTo>
                    <a:pt x="134" y="336"/>
                    <a:pt x="135" y="337"/>
                    <a:pt x="136" y="338"/>
                  </a:cubicBezTo>
                  <a:cubicBezTo>
                    <a:pt x="139" y="340"/>
                    <a:pt x="144" y="341"/>
                    <a:pt x="145" y="344"/>
                  </a:cubicBezTo>
                  <a:cubicBezTo>
                    <a:pt x="146" y="347"/>
                    <a:pt x="143" y="348"/>
                    <a:pt x="141" y="349"/>
                  </a:cubicBezTo>
                  <a:cubicBezTo>
                    <a:pt x="140" y="350"/>
                    <a:pt x="138" y="351"/>
                    <a:pt x="137" y="352"/>
                  </a:cubicBezTo>
                  <a:cubicBezTo>
                    <a:pt x="136" y="352"/>
                    <a:pt x="136" y="355"/>
                    <a:pt x="136" y="356"/>
                  </a:cubicBezTo>
                  <a:cubicBezTo>
                    <a:pt x="136" y="358"/>
                    <a:pt x="136" y="363"/>
                    <a:pt x="138" y="365"/>
                  </a:cubicBezTo>
                  <a:cubicBezTo>
                    <a:pt x="140" y="366"/>
                    <a:pt x="141" y="366"/>
                    <a:pt x="143" y="366"/>
                  </a:cubicBezTo>
                  <a:cubicBezTo>
                    <a:pt x="145" y="366"/>
                    <a:pt x="146" y="367"/>
                    <a:pt x="148" y="367"/>
                  </a:cubicBezTo>
                  <a:cubicBezTo>
                    <a:pt x="151" y="368"/>
                    <a:pt x="153" y="364"/>
                    <a:pt x="157" y="364"/>
                  </a:cubicBezTo>
                  <a:cubicBezTo>
                    <a:pt x="162" y="364"/>
                    <a:pt x="166" y="365"/>
                    <a:pt x="171" y="365"/>
                  </a:cubicBezTo>
                  <a:cubicBezTo>
                    <a:pt x="174" y="365"/>
                    <a:pt x="177" y="365"/>
                    <a:pt x="180" y="367"/>
                  </a:cubicBezTo>
                  <a:cubicBezTo>
                    <a:pt x="182" y="367"/>
                    <a:pt x="183" y="368"/>
                    <a:pt x="185" y="369"/>
                  </a:cubicBezTo>
                  <a:cubicBezTo>
                    <a:pt x="186" y="369"/>
                    <a:pt x="188" y="369"/>
                    <a:pt x="189" y="370"/>
                  </a:cubicBezTo>
                  <a:cubicBezTo>
                    <a:pt x="192" y="371"/>
                    <a:pt x="194" y="372"/>
                    <a:pt x="197" y="373"/>
                  </a:cubicBezTo>
                  <a:cubicBezTo>
                    <a:pt x="198" y="374"/>
                    <a:pt x="200" y="375"/>
                    <a:pt x="201" y="375"/>
                  </a:cubicBezTo>
                  <a:cubicBezTo>
                    <a:pt x="202" y="375"/>
                    <a:pt x="202" y="374"/>
                    <a:pt x="203" y="374"/>
                  </a:cubicBezTo>
                  <a:cubicBezTo>
                    <a:pt x="207" y="374"/>
                    <a:pt x="209" y="378"/>
                    <a:pt x="213" y="379"/>
                  </a:cubicBezTo>
                  <a:cubicBezTo>
                    <a:pt x="215" y="379"/>
                    <a:pt x="219" y="379"/>
                    <a:pt x="221" y="378"/>
                  </a:cubicBezTo>
                  <a:cubicBezTo>
                    <a:pt x="223" y="377"/>
                    <a:pt x="225" y="375"/>
                    <a:pt x="228" y="375"/>
                  </a:cubicBezTo>
                  <a:cubicBezTo>
                    <a:pt x="232" y="374"/>
                    <a:pt x="236" y="375"/>
                    <a:pt x="240" y="376"/>
                  </a:cubicBezTo>
                  <a:cubicBezTo>
                    <a:pt x="242" y="376"/>
                    <a:pt x="244" y="376"/>
                    <a:pt x="246" y="375"/>
                  </a:cubicBezTo>
                  <a:cubicBezTo>
                    <a:pt x="248" y="374"/>
                    <a:pt x="248" y="373"/>
                    <a:pt x="251" y="374"/>
                  </a:cubicBezTo>
                  <a:cubicBezTo>
                    <a:pt x="253" y="375"/>
                    <a:pt x="255" y="378"/>
                    <a:pt x="257" y="378"/>
                  </a:cubicBezTo>
                  <a:cubicBezTo>
                    <a:pt x="259" y="378"/>
                    <a:pt x="261" y="378"/>
                    <a:pt x="263" y="378"/>
                  </a:cubicBezTo>
                  <a:cubicBezTo>
                    <a:pt x="266" y="379"/>
                    <a:pt x="269" y="380"/>
                    <a:pt x="271" y="381"/>
                  </a:cubicBezTo>
                  <a:cubicBezTo>
                    <a:pt x="272" y="381"/>
                    <a:pt x="273" y="382"/>
                    <a:pt x="274" y="382"/>
                  </a:cubicBezTo>
                  <a:cubicBezTo>
                    <a:pt x="275" y="382"/>
                    <a:pt x="275" y="382"/>
                    <a:pt x="275" y="382"/>
                  </a:cubicBezTo>
                  <a:cubicBezTo>
                    <a:pt x="278" y="382"/>
                    <a:pt x="281" y="384"/>
                    <a:pt x="283" y="384"/>
                  </a:cubicBezTo>
                  <a:cubicBezTo>
                    <a:pt x="285" y="384"/>
                    <a:pt x="285" y="384"/>
                    <a:pt x="286" y="383"/>
                  </a:cubicBezTo>
                  <a:cubicBezTo>
                    <a:pt x="288" y="382"/>
                    <a:pt x="289" y="382"/>
                    <a:pt x="290" y="381"/>
                  </a:cubicBezTo>
                  <a:cubicBezTo>
                    <a:pt x="292" y="379"/>
                    <a:pt x="293" y="379"/>
                    <a:pt x="295" y="379"/>
                  </a:cubicBezTo>
                  <a:cubicBezTo>
                    <a:pt x="297" y="379"/>
                    <a:pt x="299" y="380"/>
                    <a:pt x="300" y="378"/>
                  </a:cubicBezTo>
                  <a:cubicBezTo>
                    <a:pt x="301" y="377"/>
                    <a:pt x="300" y="376"/>
                    <a:pt x="300" y="375"/>
                  </a:cubicBezTo>
                  <a:cubicBezTo>
                    <a:pt x="301" y="373"/>
                    <a:pt x="304" y="372"/>
                    <a:pt x="305" y="371"/>
                  </a:cubicBezTo>
                  <a:cubicBezTo>
                    <a:pt x="307" y="370"/>
                    <a:pt x="308" y="369"/>
                    <a:pt x="308" y="367"/>
                  </a:cubicBezTo>
                  <a:cubicBezTo>
                    <a:pt x="308" y="366"/>
                    <a:pt x="308" y="365"/>
                    <a:pt x="308" y="364"/>
                  </a:cubicBezTo>
                  <a:cubicBezTo>
                    <a:pt x="309" y="363"/>
                    <a:pt x="311" y="362"/>
                    <a:pt x="313" y="361"/>
                  </a:cubicBezTo>
                  <a:cubicBezTo>
                    <a:pt x="314" y="360"/>
                    <a:pt x="315" y="359"/>
                    <a:pt x="316" y="359"/>
                  </a:cubicBezTo>
                  <a:cubicBezTo>
                    <a:pt x="318" y="357"/>
                    <a:pt x="321" y="357"/>
                    <a:pt x="324" y="356"/>
                  </a:cubicBezTo>
                  <a:cubicBezTo>
                    <a:pt x="326" y="355"/>
                    <a:pt x="328" y="355"/>
                    <a:pt x="331" y="355"/>
                  </a:cubicBezTo>
                  <a:cubicBezTo>
                    <a:pt x="333" y="354"/>
                    <a:pt x="334" y="354"/>
                    <a:pt x="335" y="353"/>
                  </a:cubicBezTo>
                  <a:cubicBezTo>
                    <a:pt x="338" y="352"/>
                    <a:pt x="341" y="350"/>
                    <a:pt x="344" y="350"/>
                  </a:cubicBezTo>
                  <a:cubicBezTo>
                    <a:pt x="346" y="350"/>
                    <a:pt x="349" y="350"/>
                    <a:pt x="351" y="350"/>
                  </a:cubicBezTo>
                  <a:cubicBezTo>
                    <a:pt x="354" y="350"/>
                    <a:pt x="356" y="350"/>
                    <a:pt x="358" y="349"/>
                  </a:cubicBezTo>
                  <a:cubicBezTo>
                    <a:pt x="361" y="348"/>
                    <a:pt x="363" y="347"/>
                    <a:pt x="366" y="345"/>
                  </a:cubicBezTo>
                  <a:cubicBezTo>
                    <a:pt x="368" y="344"/>
                    <a:pt x="370" y="342"/>
                    <a:pt x="373" y="343"/>
                  </a:cubicBezTo>
                  <a:cubicBezTo>
                    <a:pt x="374" y="343"/>
                    <a:pt x="376" y="344"/>
                    <a:pt x="377" y="345"/>
                  </a:cubicBezTo>
                  <a:cubicBezTo>
                    <a:pt x="378" y="345"/>
                    <a:pt x="380" y="346"/>
                    <a:pt x="382" y="347"/>
                  </a:cubicBezTo>
                  <a:cubicBezTo>
                    <a:pt x="383" y="348"/>
                    <a:pt x="383" y="349"/>
                    <a:pt x="384" y="350"/>
                  </a:cubicBezTo>
                  <a:cubicBezTo>
                    <a:pt x="385" y="351"/>
                    <a:pt x="386" y="351"/>
                    <a:pt x="387" y="352"/>
                  </a:cubicBezTo>
                  <a:cubicBezTo>
                    <a:pt x="388" y="352"/>
                    <a:pt x="389" y="353"/>
                    <a:pt x="390" y="353"/>
                  </a:cubicBezTo>
                  <a:cubicBezTo>
                    <a:pt x="390" y="353"/>
                    <a:pt x="392" y="353"/>
                    <a:pt x="393" y="353"/>
                  </a:cubicBezTo>
                  <a:cubicBezTo>
                    <a:pt x="394" y="353"/>
                    <a:pt x="396" y="354"/>
                    <a:pt x="397" y="355"/>
                  </a:cubicBezTo>
                  <a:cubicBezTo>
                    <a:pt x="398" y="355"/>
                    <a:pt x="398" y="355"/>
                    <a:pt x="399" y="355"/>
                  </a:cubicBezTo>
                  <a:cubicBezTo>
                    <a:pt x="399" y="355"/>
                    <a:pt x="401" y="354"/>
                    <a:pt x="401" y="354"/>
                  </a:cubicBezTo>
                  <a:cubicBezTo>
                    <a:pt x="402" y="354"/>
                    <a:pt x="403" y="354"/>
                    <a:pt x="404" y="354"/>
                  </a:cubicBezTo>
                  <a:cubicBezTo>
                    <a:pt x="407" y="354"/>
                    <a:pt x="406" y="354"/>
                    <a:pt x="407" y="356"/>
                  </a:cubicBezTo>
                  <a:cubicBezTo>
                    <a:pt x="407" y="357"/>
                    <a:pt x="408" y="357"/>
                    <a:pt x="408" y="358"/>
                  </a:cubicBezTo>
                  <a:cubicBezTo>
                    <a:pt x="409" y="358"/>
                    <a:pt x="410" y="360"/>
                    <a:pt x="410" y="360"/>
                  </a:cubicBezTo>
                  <a:cubicBezTo>
                    <a:pt x="411" y="360"/>
                    <a:pt x="413" y="360"/>
                    <a:pt x="414" y="360"/>
                  </a:cubicBezTo>
                  <a:cubicBezTo>
                    <a:pt x="415" y="359"/>
                    <a:pt x="420" y="355"/>
                    <a:pt x="421" y="357"/>
                  </a:cubicBezTo>
                  <a:cubicBezTo>
                    <a:pt x="421" y="358"/>
                    <a:pt x="421" y="358"/>
                    <a:pt x="421" y="359"/>
                  </a:cubicBezTo>
                  <a:cubicBezTo>
                    <a:pt x="421" y="359"/>
                    <a:pt x="421" y="360"/>
                    <a:pt x="422" y="360"/>
                  </a:cubicBezTo>
                  <a:cubicBezTo>
                    <a:pt x="423" y="362"/>
                    <a:pt x="423" y="362"/>
                    <a:pt x="423" y="364"/>
                  </a:cubicBezTo>
                  <a:cubicBezTo>
                    <a:pt x="424" y="365"/>
                    <a:pt x="423" y="366"/>
                    <a:pt x="424" y="367"/>
                  </a:cubicBezTo>
                  <a:cubicBezTo>
                    <a:pt x="425" y="368"/>
                    <a:pt x="425" y="368"/>
                    <a:pt x="426" y="368"/>
                  </a:cubicBezTo>
                  <a:cubicBezTo>
                    <a:pt x="426" y="368"/>
                    <a:pt x="426" y="369"/>
                    <a:pt x="426" y="369"/>
                  </a:cubicBezTo>
                  <a:cubicBezTo>
                    <a:pt x="427" y="370"/>
                    <a:pt x="428" y="370"/>
                    <a:pt x="428" y="372"/>
                  </a:cubicBezTo>
                  <a:cubicBezTo>
                    <a:pt x="429" y="372"/>
                    <a:pt x="428" y="373"/>
                    <a:pt x="429" y="373"/>
                  </a:cubicBezTo>
                  <a:cubicBezTo>
                    <a:pt x="429" y="374"/>
                    <a:pt x="430" y="375"/>
                    <a:pt x="431" y="375"/>
                  </a:cubicBezTo>
                  <a:cubicBezTo>
                    <a:pt x="433" y="376"/>
                    <a:pt x="436" y="376"/>
                    <a:pt x="439" y="377"/>
                  </a:cubicBezTo>
                  <a:cubicBezTo>
                    <a:pt x="441" y="377"/>
                    <a:pt x="443" y="378"/>
                    <a:pt x="446" y="379"/>
                  </a:cubicBezTo>
                  <a:cubicBezTo>
                    <a:pt x="449" y="379"/>
                    <a:pt x="452" y="379"/>
                    <a:pt x="456" y="379"/>
                  </a:cubicBezTo>
                  <a:cubicBezTo>
                    <a:pt x="456" y="379"/>
                    <a:pt x="456" y="379"/>
                    <a:pt x="456" y="379"/>
                  </a:cubicBezTo>
                  <a:cubicBezTo>
                    <a:pt x="456" y="379"/>
                    <a:pt x="455" y="379"/>
                    <a:pt x="455" y="379"/>
                  </a:cubicBezTo>
                  <a:cubicBezTo>
                    <a:pt x="456" y="379"/>
                    <a:pt x="456" y="379"/>
                    <a:pt x="456" y="379"/>
                  </a:cubicBezTo>
                  <a:cubicBezTo>
                    <a:pt x="456" y="378"/>
                    <a:pt x="456" y="377"/>
                    <a:pt x="456" y="376"/>
                  </a:cubicBezTo>
                  <a:cubicBezTo>
                    <a:pt x="457" y="372"/>
                    <a:pt x="458" y="369"/>
                    <a:pt x="458" y="366"/>
                  </a:cubicBezTo>
                  <a:cubicBezTo>
                    <a:pt x="458" y="362"/>
                    <a:pt x="458" y="359"/>
                    <a:pt x="458" y="356"/>
                  </a:cubicBezTo>
                  <a:cubicBezTo>
                    <a:pt x="458" y="347"/>
                    <a:pt x="457" y="340"/>
                    <a:pt x="462" y="332"/>
                  </a:cubicBezTo>
                  <a:cubicBezTo>
                    <a:pt x="465" y="330"/>
                    <a:pt x="466" y="328"/>
                    <a:pt x="466" y="325"/>
                  </a:cubicBezTo>
                  <a:cubicBezTo>
                    <a:pt x="466" y="323"/>
                    <a:pt x="466" y="322"/>
                    <a:pt x="466" y="321"/>
                  </a:cubicBezTo>
                  <a:cubicBezTo>
                    <a:pt x="466" y="321"/>
                    <a:pt x="467" y="319"/>
                    <a:pt x="467" y="319"/>
                  </a:cubicBezTo>
                  <a:cubicBezTo>
                    <a:pt x="467" y="318"/>
                    <a:pt x="467" y="317"/>
                    <a:pt x="468" y="316"/>
                  </a:cubicBezTo>
                  <a:cubicBezTo>
                    <a:pt x="469" y="314"/>
                    <a:pt x="469" y="312"/>
                    <a:pt x="469" y="309"/>
                  </a:cubicBezTo>
                  <a:cubicBezTo>
                    <a:pt x="469" y="308"/>
                    <a:pt x="468" y="306"/>
                    <a:pt x="467" y="305"/>
                  </a:cubicBezTo>
                  <a:cubicBezTo>
                    <a:pt x="466" y="304"/>
                    <a:pt x="465" y="304"/>
                    <a:pt x="464" y="302"/>
                  </a:cubicBezTo>
                  <a:cubicBezTo>
                    <a:pt x="466" y="302"/>
                    <a:pt x="468" y="302"/>
                    <a:pt x="470" y="302"/>
                  </a:cubicBezTo>
                  <a:cubicBezTo>
                    <a:pt x="472" y="302"/>
                    <a:pt x="472" y="301"/>
                    <a:pt x="474" y="299"/>
                  </a:cubicBezTo>
                  <a:cubicBezTo>
                    <a:pt x="475" y="297"/>
                    <a:pt x="476" y="296"/>
                    <a:pt x="476" y="294"/>
                  </a:cubicBezTo>
                  <a:cubicBezTo>
                    <a:pt x="476" y="291"/>
                    <a:pt x="473" y="290"/>
                    <a:pt x="472" y="288"/>
                  </a:cubicBezTo>
                  <a:cubicBezTo>
                    <a:pt x="471" y="284"/>
                    <a:pt x="472" y="279"/>
                    <a:pt x="475" y="278"/>
                  </a:cubicBezTo>
                  <a:cubicBezTo>
                    <a:pt x="477" y="277"/>
                    <a:pt x="479" y="278"/>
                    <a:pt x="481" y="277"/>
                  </a:cubicBezTo>
                  <a:cubicBezTo>
                    <a:pt x="483" y="277"/>
                    <a:pt x="482" y="274"/>
                    <a:pt x="484" y="274"/>
                  </a:cubicBezTo>
                  <a:cubicBezTo>
                    <a:pt x="485" y="279"/>
                    <a:pt x="479" y="280"/>
                    <a:pt x="478" y="285"/>
                  </a:cubicBezTo>
                  <a:cubicBezTo>
                    <a:pt x="477" y="290"/>
                    <a:pt x="488" y="288"/>
                    <a:pt x="491" y="289"/>
                  </a:cubicBezTo>
                  <a:cubicBezTo>
                    <a:pt x="492" y="289"/>
                    <a:pt x="493" y="288"/>
                    <a:pt x="494" y="289"/>
                  </a:cubicBezTo>
                  <a:cubicBezTo>
                    <a:pt x="494" y="290"/>
                    <a:pt x="494" y="291"/>
                    <a:pt x="494" y="292"/>
                  </a:cubicBezTo>
                  <a:cubicBezTo>
                    <a:pt x="496" y="293"/>
                    <a:pt x="500" y="292"/>
                    <a:pt x="502" y="292"/>
                  </a:cubicBezTo>
                  <a:cubicBezTo>
                    <a:pt x="507" y="292"/>
                    <a:pt x="512" y="292"/>
                    <a:pt x="515" y="288"/>
                  </a:cubicBezTo>
                  <a:cubicBezTo>
                    <a:pt x="516" y="287"/>
                    <a:pt x="516" y="286"/>
                    <a:pt x="517" y="285"/>
                  </a:cubicBezTo>
                  <a:cubicBezTo>
                    <a:pt x="517" y="284"/>
                    <a:pt x="517" y="281"/>
                    <a:pt x="518" y="280"/>
                  </a:cubicBezTo>
                  <a:cubicBezTo>
                    <a:pt x="518" y="278"/>
                    <a:pt x="518" y="276"/>
                    <a:pt x="518" y="274"/>
                  </a:cubicBezTo>
                  <a:cubicBezTo>
                    <a:pt x="518" y="271"/>
                    <a:pt x="520" y="268"/>
                    <a:pt x="521" y="265"/>
                  </a:cubicBezTo>
                  <a:cubicBezTo>
                    <a:pt x="521" y="262"/>
                    <a:pt x="522" y="259"/>
                    <a:pt x="523" y="257"/>
                  </a:cubicBezTo>
                  <a:cubicBezTo>
                    <a:pt x="523" y="257"/>
                    <a:pt x="525" y="255"/>
                    <a:pt x="525" y="255"/>
                  </a:cubicBezTo>
                </a:path>
              </a:pathLst>
            </a:custGeom>
            <a:solidFill>
              <a:srgbClr val="35C5EF"/>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36" name="Freeform 35">
              <a:extLst>
                <a:ext uri="{FF2B5EF4-FFF2-40B4-BE49-F238E27FC236}">
                  <a16:creationId xmlns:a16="http://schemas.microsoft.com/office/drawing/2014/main" id="{AAA915C9-2794-45B5-86C4-45C81E2B8481}"/>
                </a:ext>
              </a:extLst>
            </p:cNvPr>
            <p:cNvSpPr>
              <a:spLocks/>
            </p:cNvSpPr>
            <p:nvPr/>
          </p:nvSpPr>
          <p:spPr bwMode="auto">
            <a:xfrm>
              <a:off x="7254306" y="4526269"/>
              <a:ext cx="214107" cy="303992"/>
            </a:xfrm>
            <a:custGeom>
              <a:avLst/>
              <a:gdLst/>
              <a:ahLst/>
              <a:cxnLst>
                <a:cxn ang="0">
                  <a:pos x="169" y="144"/>
                </a:cxn>
                <a:cxn ang="0">
                  <a:pos x="163" y="133"/>
                </a:cxn>
                <a:cxn ang="0">
                  <a:pos x="158" y="123"/>
                </a:cxn>
                <a:cxn ang="0">
                  <a:pos x="159" y="115"/>
                </a:cxn>
                <a:cxn ang="0">
                  <a:pos x="160" y="101"/>
                </a:cxn>
                <a:cxn ang="0">
                  <a:pos x="150" y="101"/>
                </a:cxn>
                <a:cxn ang="0">
                  <a:pos x="144" y="96"/>
                </a:cxn>
                <a:cxn ang="0">
                  <a:pos x="136" y="85"/>
                </a:cxn>
                <a:cxn ang="0">
                  <a:pos x="139" y="74"/>
                </a:cxn>
                <a:cxn ang="0">
                  <a:pos x="141" y="63"/>
                </a:cxn>
                <a:cxn ang="0">
                  <a:pos x="141" y="56"/>
                </a:cxn>
                <a:cxn ang="0">
                  <a:pos x="141" y="48"/>
                </a:cxn>
                <a:cxn ang="0">
                  <a:pos x="130" y="48"/>
                </a:cxn>
                <a:cxn ang="0">
                  <a:pos x="121" y="45"/>
                </a:cxn>
                <a:cxn ang="0">
                  <a:pos x="115" y="35"/>
                </a:cxn>
                <a:cxn ang="0">
                  <a:pos x="107" y="31"/>
                </a:cxn>
                <a:cxn ang="0">
                  <a:pos x="97" y="37"/>
                </a:cxn>
                <a:cxn ang="0">
                  <a:pos x="95" y="29"/>
                </a:cxn>
                <a:cxn ang="0">
                  <a:pos x="92" y="24"/>
                </a:cxn>
                <a:cxn ang="0">
                  <a:pos x="80" y="23"/>
                </a:cxn>
                <a:cxn ang="0">
                  <a:pos x="75" y="18"/>
                </a:cxn>
                <a:cxn ang="0">
                  <a:pos x="60" y="7"/>
                </a:cxn>
                <a:cxn ang="0">
                  <a:pos x="48" y="4"/>
                </a:cxn>
                <a:cxn ang="0">
                  <a:pos x="36" y="6"/>
                </a:cxn>
                <a:cxn ang="0">
                  <a:pos x="25" y="11"/>
                </a:cxn>
                <a:cxn ang="0">
                  <a:pos x="12" y="13"/>
                </a:cxn>
                <a:cxn ang="0">
                  <a:pos x="4" y="7"/>
                </a:cxn>
                <a:cxn ang="0">
                  <a:pos x="2" y="18"/>
                </a:cxn>
                <a:cxn ang="0">
                  <a:pos x="11" y="33"/>
                </a:cxn>
                <a:cxn ang="0">
                  <a:pos x="34" y="65"/>
                </a:cxn>
                <a:cxn ang="0">
                  <a:pos x="38" y="84"/>
                </a:cxn>
                <a:cxn ang="0">
                  <a:pos x="51" y="98"/>
                </a:cxn>
                <a:cxn ang="0">
                  <a:pos x="67" y="125"/>
                </a:cxn>
                <a:cxn ang="0">
                  <a:pos x="84" y="157"/>
                </a:cxn>
                <a:cxn ang="0">
                  <a:pos x="77" y="227"/>
                </a:cxn>
                <a:cxn ang="0">
                  <a:pos x="88" y="252"/>
                </a:cxn>
                <a:cxn ang="0">
                  <a:pos x="98" y="253"/>
                </a:cxn>
                <a:cxn ang="0">
                  <a:pos x="99" y="244"/>
                </a:cxn>
                <a:cxn ang="0">
                  <a:pos x="101" y="234"/>
                </a:cxn>
                <a:cxn ang="0">
                  <a:pos x="108" y="228"/>
                </a:cxn>
                <a:cxn ang="0">
                  <a:pos x="126" y="211"/>
                </a:cxn>
                <a:cxn ang="0">
                  <a:pos x="128" y="195"/>
                </a:cxn>
                <a:cxn ang="0">
                  <a:pos x="126" y="182"/>
                </a:cxn>
                <a:cxn ang="0">
                  <a:pos x="127" y="172"/>
                </a:cxn>
                <a:cxn ang="0">
                  <a:pos x="143" y="169"/>
                </a:cxn>
                <a:cxn ang="0">
                  <a:pos x="142" y="180"/>
                </a:cxn>
                <a:cxn ang="0">
                  <a:pos x="146" y="171"/>
                </a:cxn>
                <a:cxn ang="0">
                  <a:pos x="155" y="176"/>
                </a:cxn>
                <a:cxn ang="0">
                  <a:pos x="163" y="185"/>
                </a:cxn>
                <a:cxn ang="0">
                  <a:pos x="171" y="172"/>
                </a:cxn>
                <a:cxn ang="0">
                  <a:pos x="178" y="165"/>
                </a:cxn>
              </a:cxnLst>
              <a:rect l="0" t="0" r="r" b="b"/>
              <a:pathLst>
                <a:path w="180" h="256">
                  <a:moveTo>
                    <a:pt x="180" y="147"/>
                  </a:moveTo>
                  <a:cubicBezTo>
                    <a:pt x="180" y="144"/>
                    <a:pt x="178" y="144"/>
                    <a:pt x="176" y="143"/>
                  </a:cubicBezTo>
                  <a:cubicBezTo>
                    <a:pt x="175" y="142"/>
                    <a:pt x="174" y="141"/>
                    <a:pt x="173" y="142"/>
                  </a:cubicBezTo>
                  <a:cubicBezTo>
                    <a:pt x="171" y="143"/>
                    <a:pt x="170" y="143"/>
                    <a:pt x="169" y="144"/>
                  </a:cubicBezTo>
                  <a:cubicBezTo>
                    <a:pt x="168" y="144"/>
                    <a:pt x="168" y="144"/>
                    <a:pt x="167" y="143"/>
                  </a:cubicBezTo>
                  <a:cubicBezTo>
                    <a:pt x="167" y="141"/>
                    <a:pt x="165" y="138"/>
                    <a:pt x="165" y="136"/>
                  </a:cubicBezTo>
                  <a:cubicBezTo>
                    <a:pt x="165" y="135"/>
                    <a:pt x="165" y="135"/>
                    <a:pt x="164" y="134"/>
                  </a:cubicBezTo>
                  <a:cubicBezTo>
                    <a:pt x="164" y="134"/>
                    <a:pt x="163" y="133"/>
                    <a:pt x="163" y="133"/>
                  </a:cubicBezTo>
                  <a:cubicBezTo>
                    <a:pt x="163" y="132"/>
                    <a:pt x="163" y="130"/>
                    <a:pt x="164" y="128"/>
                  </a:cubicBezTo>
                  <a:cubicBezTo>
                    <a:pt x="164" y="128"/>
                    <a:pt x="164" y="127"/>
                    <a:pt x="164" y="126"/>
                  </a:cubicBezTo>
                  <a:cubicBezTo>
                    <a:pt x="164" y="126"/>
                    <a:pt x="164" y="124"/>
                    <a:pt x="163" y="123"/>
                  </a:cubicBezTo>
                  <a:cubicBezTo>
                    <a:pt x="162" y="123"/>
                    <a:pt x="159" y="123"/>
                    <a:pt x="158" y="123"/>
                  </a:cubicBezTo>
                  <a:cubicBezTo>
                    <a:pt x="156" y="123"/>
                    <a:pt x="152" y="122"/>
                    <a:pt x="154" y="120"/>
                  </a:cubicBezTo>
                  <a:cubicBezTo>
                    <a:pt x="155" y="118"/>
                    <a:pt x="156" y="119"/>
                    <a:pt x="158" y="120"/>
                  </a:cubicBezTo>
                  <a:cubicBezTo>
                    <a:pt x="157" y="119"/>
                    <a:pt x="157" y="118"/>
                    <a:pt x="157" y="117"/>
                  </a:cubicBezTo>
                  <a:cubicBezTo>
                    <a:pt x="158" y="115"/>
                    <a:pt x="158" y="116"/>
                    <a:pt x="159" y="115"/>
                  </a:cubicBezTo>
                  <a:cubicBezTo>
                    <a:pt x="159" y="114"/>
                    <a:pt x="159" y="114"/>
                    <a:pt x="159" y="113"/>
                  </a:cubicBezTo>
                  <a:cubicBezTo>
                    <a:pt x="159" y="113"/>
                    <a:pt x="159" y="112"/>
                    <a:pt x="159" y="112"/>
                  </a:cubicBezTo>
                  <a:cubicBezTo>
                    <a:pt x="158" y="109"/>
                    <a:pt x="160" y="109"/>
                    <a:pt x="161" y="107"/>
                  </a:cubicBezTo>
                  <a:cubicBezTo>
                    <a:pt x="162" y="105"/>
                    <a:pt x="160" y="103"/>
                    <a:pt x="160" y="101"/>
                  </a:cubicBezTo>
                  <a:cubicBezTo>
                    <a:pt x="160" y="99"/>
                    <a:pt x="160" y="98"/>
                    <a:pt x="160" y="97"/>
                  </a:cubicBezTo>
                  <a:cubicBezTo>
                    <a:pt x="159" y="97"/>
                    <a:pt x="158" y="97"/>
                    <a:pt x="157" y="98"/>
                  </a:cubicBezTo>
                  <a:cubicBezTo>
                    <a:pt x="157" y="98"/>
                    <a:pt x="156" y="98"/>
                    <a:pt x="156" y="98"/>
                  </a:cubicBezTo>
                  <a:cubicBezTo>
                    <a:pt x="154" y="100"/>
                    <a:pt x="153" y="103"/>
                    <a:pt x="150" y="101"/>
                  </a:cubicBezTo>
                  <a:cubicBezTo>
                    <a:pt x="149" y="101"/>
                    <a:pt x="148" y="100"/>
                    <a:pt x="147" y="100"/>
                  </a:cubicBezTo>
                  <a:cubicBezTo>
                    <a:pt x="146" y="99"/>
                    <a:pt x="146" y="97"/>
                    <a:pt x="146" y="96"/>
                  </a:cubicBezTo>
                  <a:cubicBezTo>
                    <a:pt x="146" y="96"/>
                    <a:pt x="145" y="95"/>
                    <a:pt x="145" y="94"/>
                  </a:cubicBezTo>
                  <a:cubicBezTo>
                    <a:pt x="145" y="95"/>
                    <a:pt x="144" y="96"/>
                    <a:pt x="144" y="96"/>
                  </a:cubicBezTo>
                  <a:cubicBezTo>
                    <a:pt x="143" y="96"/>
                    <a:pt x="141" y="95"/>
                    <a:pt x="141" y="94"/>
                  </a:cubicBezTo>
                  <a:cubicBezTo>
                    <a:pt x="141" y="93"/>
                    <a:pt x="141" y="92"/>
                    <a:pt x="140" y="91"/>
                  </a:cubicBezTo>
                  <a:cubicBezTo>
                    <a:pt x="139" y="90"/>
                    <a:pt x="139" y="89"/>
                    <a:pt x="138" y="89"/>
                  </a:cubicBezTo>
                  <a:cubicBezTo>
                    <a:pt x="137" y="88"/>
                    <a:pt x="137" y="86"/>
                    <a:pt x="136" y="85"/>
                  </a:cubicBezTo>
                  <a:cubicBezTo>
                    <a:pt x="135" y="84"/>
                    <a:pt x="135" y="84"/>
                    <a:pt x="135" y="84"/>
                  </a:cubicBezTo>
                  <a:cubicBezTo>
                    <a:pt x="135" y="83"/>
                    <a:pt x="135" y="82"/>
                    <a:pt x="135" y="81"/>
                  </a:cubicBezTo>
                  <a:cubicBezTo>
                    <a:pt x="134" y="80"/>
                    <a:pt x="134" y="79"/>
                    <a:pt x="135" y="78"/>
                  </a:cubicBezTo>
                  <a:cubicBezTo>
                    <a:pt x="136" y="76"/>
                    <a:pt x="139" y="76"/>
                    <a:pt x="139" y="74"/>
                  </a:cubicBezTo>
                  <a:cubicBezTo>
                    <a:pt x="139" y="74"/>
                    <a:pt x="139" y="73"/>
                    <a:pt x="139" y="72"/>
                  </a:cubicBezTo>
                  <a:cubicBezTo>
                    <a:pt x="139" y="71"/>
                    <a:pt x="139" y="70"/>
                    <a:pt x="139" y="70"/>
                  </a:cubicBezTo>
                  <a:cubicBezTo>
                    <a:pt x="140" y="68"/>
                    <a:pt x="140" y="67"/>
                    <a:pt x="140" y="66"/>
                  </a:cubicBezTo>
                  <a:cubicBezTo>
                    <a:pt x="140" y="65"/>
                    <a:pt x="141" y="64"/>
                    <a:pt x="141" y="63"/>
                  </a:cubicBezTo>
                  <a:cubicBezTo>
                    <a:pt x="142" y="63"/>
                    <a:pt x="143" y="63"/>
                    <a:pt x="142" y="62"/>
                  </a:cubicBezTo>
                  <a:cubicBezTo>
                    <a:pt x="141" y="61"/>
                    <a:pt x="140" y="61"/>
                    <a:pt x="140" y="60"/>
                  </a:cubicBezTo>
                  <a:cubicBezTo>
                    <a:pt x="140" y="60"/>
                    <a:pt x="140" y="59"/>
                    <a:pt x="140" y="59"/>
                  </a:cubicBezTo>
                  <a:cubicBezTo>
                    <a:pt x="141" y="58"/>
                    <a:pt x="141" y="58"/>
                    <a:pt x="141" y="56"/>
                  </a:cubicBezTo>
                  <a:cubicBezTo>
                    <a:pt x="141" y="56"/>
                    <a:pt x="141" y="55"/>
                    <a:pt x="141" y="55"/>
                  </a:cubicBezTo>
                  <a:cubicBezTo>
                    <a:pt x="141" y="54"/>
                    <a:pt x="141" y="54"/>
                    <a:pt x="142" y="53"/>
                  </a:cubicBezTo>
                  <a:cubicBezTo>
                    <a:pt x="142" y="53"/>
                    <a:pt x="142" y="53"/>
                    <a:pt x="142" y="52"/>
                  </a:cubicBezTo>
                  <a:cubicBezTo>
                    <a:pt x="143" y="51"/>
                    <a:pt x="143" y="49"/>
                    <a:pt x="141" y="48"/>
                  </a:cubicBezTo>
                  <a:cubicBezTo>
                    <a:pt x="141" y="48"/>
                    <a:pt x="140" y="48"/>
                    <a:pt x="139" y="48"/>
                  </a:cubicBezTo>
                  <a:cubicBezTo>
                    <a:pt x="138" y="47"/>
                    <a:pt x="137" y="47"/>
                    <a:pt x="136" y="46"/>
                  </a:cubicBezTo>
                  <a:cubicBezTo>
                    <a:pt x="135" y="46"/>
                    <a:pt x="133" y="45"/>
                    <a:pt x="132" y="46"/>
                  </a:cubicBezTo>
                  <a:cubicBezTo>
                    <a:pt x="131" y="47"/>
                    <a:pt x="131" y="48"/>
                    <a:pt x="130" y="48"/>
                  </a:cubicBezTo>
                  <a:cubicBezTo>
                    <a:pt x="130" y="48"/>
                    <a:pt x="129" y="48"/>
                    <a:pt x="129" y="48"/>
                  </a:cubicBezTo>
                  <a:cubicBezTo>
                    <a:pt x="128" y="48"/>
                    <a:pt x="126" y="48"/>
                    <a:pt x="125" y="48"/>
                  </a:cubicBezTo>
                  <a:cubicBezTo>
                    <a:pt x="124" y="47"/>
                    <a:pt x="125" y="47"/>
                    <a:pt x="124" y="46"/>
                  </a:cubicBezTo>
                  <a:cubicBezTo>
                    <a:pt x="123" y="45"/>
                    <a:pt x="123" y="45"/>
                    <a:pt x="121" y="45"/>
                  </a:cubicBezTo>
                  <a:cubicBezTo>
                    <a:pt x="120" y="45"/>
                    <a:pt x="120" y="43"/>
                    <a:pt x="119" y="42"/>
                  </a:cubicBezTo>
                  <a:cubicBezTo>
                    <a:pt x="117" y="40"/>
                    <a:pt x="117" y="40"/>
                    <a:pt x="117" y="38"/>
                  </a:cubicBezTo>
                  <a:cubicBezTo>
                    <a:pt x="117" y="37"/>
                    <a:pt x="118" y="35"/>
                    <a:pt x="117" y="35"/>
                  </a:cubicBezTo>
                  <a:cubicBezTo>
                    <a:pt x="116" y="34"/>
                    <a:pt x="116" y="35"/>
                    <a:pt x="115" y="35"/>
                  </a:cubicBezTo>
                  <a:cubicBezTo>
                    <a:pt x="114" y="34"/>
                    <a:pt x="114" y="33"/>
                    <a:pt x="113" y="33"/>
                  </a:cubicBezTo>
                  <a:cubicBezTo>
                    <a:pt x="112" y="32"/>
                    <a:pt x="113" y="32"/>
                    <a:pt x="111" y="32"/>
                  </a:cubicBezTo>
                  <a:cubicBezTo>
                    <a:pt x="111" y="32"/>
                    <a:pt x="110" y="32"/>
                    <a:pt x="109" y="32"/>
                  </a:cubicBezTo>
                  <a:cubicBezTo>
                    <a:pt x="109" y="32"/>
                    <a:pt x="108" y="31"/>
                    <a:pt x="107" y="31"/>
                  </a:cubicBezTo>
                  <a:cubicBezTo>
                    <a:pt x="106" y="30"/>
                    <a:pt x="105" y="30"/>
                    <a:pt x="104" y="30"/>
                  </a:cubicBezTo>
                  <a:cubicBezTo>
                    <a:pt x="103" y="30"/>
                    <a:pt x="100" y="29"/>
                    <a:pt x="99" y="30"/>
                  </a:cubicBezTo>
                  <a:cubicBezTo>
                    <a:pt x="99" y="31"/>
                    <a:pt x="99" y="33"/>
                    <a:pt x="99" y="34"/>
                  </a:cubicBezTo>
                  <a:cubicBezTo>
                    <a:pt x="99" y="35"/>
                    <a:pt x="98" y="37"/>
                    <a:pt x="97" y="37"/>
                  </a:cubicBezTo>
                  <a:cubicBezTo>
                    <a:pt x="97" y="37"/>
                    <a:pt x="97" y="36"/>
                    <a:pt x="97" y="35"/>
                  </a:cubicBezTo>
                  <a:cubicBezTo>
                    <a:pt x="96" y="35"/>
                    <a:pt x="96" y="35"/>
                    <a:pt x="95" y="35"/>
                  </a:cubicBezTo>
                  <a:cubicBezTo>
                    <a:pt x="95" y="35"/>
                    <a:pt x="95" y="33"/>
                    <a:pt x="95" y="32"/>
                  </a:cubicBezTo>
                  <a:cubicBezTo>
                    <a:pt x="95" y="32"/>
                    <a:pt x="95" y="30"/>
                    <a:pt x="95" y="29"/>
                  </a:cubicBezTo>
                  <a:cubicBezTo>
                    <a:pt x="94" y="29"/>
                    <a:pt x="93" y="31"/>
                    <a:pt x="92" y="31"/>
                  </a:cubicBezTo>
                  <a:cubicBezTo>
                    <a:pt x="91" y="31"/>
                    <a:pt x="90" y="32"/>
                    <a:pt x="89" y="31"/>
                  </a:cubicBezTo>
                  <a:cubicBezTo>
                    <a:pt x="89" y="30"/>
                    <a:pt x="90" y="30"/>
                    <a:pt x="91" y="29"/>
                  </a:cubicBezTo>
                  <a:cubicBezTo>
                    <a:pt x="92" y="28"/>
                    <a:pt x="93" y="26"/>
                    <a:pt x="92" y="24"/>
                  </a:cubicBezTo>
                  <a:cubicBezTo>
                    <a:pt x="91" y="22"/>
                    <a:pt x="90" y="23"/>
                    <a:pt x="88" y="23"/>
                  </a:cubicBezTo>
                  <a:cubicBezTo>
                    <a:pt x="87" y="24"/>
                    <a:pt x="86" y="23"/>
                    <a:pt x="84" y="23"/>
                  </a:cubicBezTo>
                  <a:cubicBezTo>
                    <a:pt x="84" y="24"/>
                    <a:pt x="83" y="24"/>
                    <a:pt x="83" y="25"/>
                  </a:cubicBezTo>
                  <a:cubicBezTo>
                    <a:pt x="82" y="25"/>
                    <a:pt x="80" y="24"/>
                    <a:pt x="80" y="23"/>
                  </a:cubicBezTo>
                  <a:cubicBezTo>
                    <a:pt x="79" y="22"/>
                    <a:pt x="80" y="22"/>
                    <a:pt x="79" y="21"/>
                  </a:cubicBezTo>
                  <a:cubicBezTo>
                    <a:pt x="77" y="21"/>
                    <a:pt x="77" y="22"/>
                    <a:pt x="77" y="20"/>
                  </a:cubicBezTo>
                  <a:cubicBezTo>
                    <a:pt x="77" y="20"/>
                    <a:pt x="77" y="19"/>
                    <a:pt x="77" y="19"/>
                  </a:cubicBezTo>
                  <a:cubicBezTo>
                    <a:pt x="77" y="18"/>
                    <a:pt x="76" y="18"/>
                    <a:pt x="75" y="18"/>
                  </a:cubicBezTo>
                  <a:cubicBezTo>
                    <a:pt x="73" y="17"/>
                    <a:pt x="71" y="14"/>
                    <a:pt x="69" y="13"/>
                  </a:cubicBezTo>
                  <a:cubicBezTo>
                    <a:pt x="68" y="12"/>
                    <a:pt x="66" y="12"/>
                    <a:pt x="64" y="11"/>
                  </a:cubicBezTo>
                  <a:cubicBezTo>
                    <a:pt x="63" y="10"/>
                    <a:pt x="62" y="9"/>
                    <a:pt x="61" y="8"/>
                  </a:cubicBezTo>
                  <a:cubicBezTo>
                    <a:pt x="61" y="8"/>
                    <a:pt x="60" y="8"/>
                    <a:pt x="60" y="7"/>
                  </a:cubicBezTo>
                  <a:cubicBezTo>
                    <a:pt x="58" y="6"/>
                    <a:pt x="59" y="6"/>
                    <a:pt x="57" y="6"/>
                  </a:cubicBezTo>
                  <a:cubicBezTo>
                    <a:pt x="56" y="6"/>
                    <a:pt x="54" y="6"/>
                    <a:pt x="54" y="5"/>
                  </a:cubicBezTo>
                  <a:cubicBezTo>
                    <a:pt x="53" y="5"/>
                    <a:pt x="51" y="0"/>
                    <a:pt x="49" y="2"/>
                  </a:cubicBezTo>
                  <a:cubicBezTo>
                    <a:pt x="48" y="2"/>
                    <a:pt x="48" y="4"/>
                    <a:pt x="48" y="4"/>
                  </a:cubicBezTo>
                  <a:cubicBezTo>
                    <a:pt x="48" y="7"/>
                    <a:pt x="45" y="9"/>
                    <a:pt x="42" y="10"/>
                  </a:cubicBezTo>
                  <a:cubicBezTo>
                    <a:pt x="41" y="10"/>
                    <a:pt x="40" y="10"/>
                    <a:pt x="39" y="9"/>
                  </a:cubicBezTo>
                  <a:cubicBezTo>
                    <a:pt x="38" y="8"/>
                    <a:pt x="38" y="7"/>
                    <a:pt x="37" y="7"/>
                  </a:cubicBezTo>
                  <a:cubicBezTo>
                    <a:pt x="37" y="6"/>
                    <a:pt x="36" y="5"/>
                    <a:pt x="36" y="6"/>
                  </a:cubicBezTo>
                  <a:cubicBezTo>
                    <a:pt x="35" y="6"/>
                    <a:pt x="35" y="7"/>
                    <a:pt x="35" y="8"/>
                  </a:cubicBezTo>
                  <a:cubicBezTo>
                    <a:pt x="34" y="9"/>
                    <a:pt x="33" y="9"/>
                    <a:pt x="32" y="10"/>
                  </a:cubicBezTo>
                  <a:cubicBezTo>
                    <a:pt x="31" y="11"/>
                    <a:pt x="28" y="12"/>
                    <a:pt x="26" y="12"/>
                  </a:cubicBezTo>
                  <a:cubicBezTo>
                    <a:pt x="25" y="12"/>
                    <a:pt x="25" y="12"/>
                    <a:pt x="25" y="11"/>
                  </a:cubicBezTo>
                  <a:cubicBezTo>
                    <a:pt x="24" y="9"/>
                    <a:pt x="23" y="8"/>
                    <a:pt x="21" y="8"/>
                  </a:cubicBezTo>
                  <a:cubicBezTo>
                    <a:pt x="19" y="7"/>
                    <a:pt x="19" y="7"/>
                    <a:pt x="19" y="9"/>
                  </a:cubicBezTo>
                  <a:cubicBezTo>
                    <a:pt x="18" y="11"/>
                    <a:pt x="18" y="12"/>
                    <a:pt x="15" y="13"/>
                  </a:cubicBezTo>
                  <a:cubicBezTo>
                    <a:pt x="14" y="14"/>
                    <a:pt x="13" y="14"/>
                    <a:pt x="12" y="13"/>
                  </a:cubicBezTo>
                  <a:cubicBezTo>
                    <a:pt x="12" y="12"/>
                    <a:pt x="12" y="11"/>
                    <a:pt x="11" y="11"/>
                  </a:cubicBezTo>
                  <a:cubicBezTo>
                    <a:pt x="10" y="10"/>
                    <a:pt x="9" y="11"/>
                    <a:pt x="8" y="10"/>
                  </a:cubicBezTo>
                  <a:cubicBezTo>
                    <a:pt x="6" y="10"/>
                    <a:pt x="7" y="7"/>
                    <a:pt x="6" y="7"/>
                  </a:cubicBezTo>
                  <a:cubicBezTo>
                    <a:pt x="5" y="7"/>
                    <a:pt x="4" y="7"/>
                    <a:pt x="4" y="7"/>
                  </a:cubicBezTo>
                  <a:cubicBezTo>
                    <a:pt x="2" y="8"/>
                    <a:pt x="1" y="8"/>
                    <a:pt x="1" y="10"/>
                  </a:cubicBezTo>
                  <a:cubicBezTo>
                    <a:pt x="1" y="11"/>
                    <a:pt x="1" y="12"/>
                    <a:pt x="1" y="13"/>
                  </a:cubicBezTo>
                  <a:cubicBezTo>
                    <a:pt x="1" y="14"/>
                    <a:pt x="2" y="14"/>
                    <a:pt x="2" y="15"/>
                  </a:cubicBezTo>
                  <a:cubicBezTo>
                    <a:pt x="2" y="16"/>
                    <a:pt x="2" y="17"/>
                    <a:pt x="2" y="18"/>
                  </a:cubicBezTo>
                  <a:cubicBezTo>
                    <a:pt x="1" y="19"/>
                    <a:pt x="1" y="19"/>
                    <a:pt x="0" y="20"/>
                  </a:cubicBezTo>
                  <a:cubicBezTo>
                    <a:pt x="0" y="20"/>
                    <a:pt x="0" y="20"/>
                    <a:pt x="0" y="21"/>
                  </a:cubicBezTo>
                  <a:cubicBezTo>
                    <a:pt x="1" y="21"/>
                    <a:pt x="2" y="21"/>
                    <a:pt x="3" y="21"/>
                  </a:cubicBezTo>
                  <a:cubicBezTo>
                    <a:pt x="7" y="23"/>
                    <a:pt x="8" y="29"/>
                    <a:pt x="11" y="33"/>
                  </a:cubicBezTo>
                  <a:cubicBezTo>
                    <a:pt x="13" y="36"/>
                    <a:pt x="15" y="38"/>
                    <a:pt x="18" y="41"/>
                  </a:cubicBezTo>
                  <a:cubicBezTo>
                    <a:pt x="20" y="45"/>
                    <a:pt x="24" y="46"/>
                    <a:pt x="25" y="51"/>
                  </a:cubicBezTo>
                  <a:cubicBezTo>
                    <a:pt x="26" y="53"/>
                    <a:pt x="26" y="55"/>
                    <a:pt x="27" y="56"/>
                  </a:cubicBezTo>
                  <a:cubicBezTo>
                    <a:pt x="29" y="59"/>
                    <a:pt x="32" y="61"/>
                    <a:pt x="34" y="65"/>
                  </a:cubicBezTo>
                  <a:cubicBezTo>
                    <a:pt x="36" y="68"/>
                    <a:pt x="36" y="72"/>
                    <a:pt x="36" y="76"/>
                  </a:cubicBezTo>
                  <a:cubicBezTo>
                    <a:pt x="36" y="77"/>
                    <a:pt x="35" y="78"/>
                    <a:pt x="36" y="79"/>
                  </a:cubicBezTo>
                  <a:cubicBezTo>
                    <a:pt x="36" y="81"/>
                    <a:pt x="37" y="81"/>
                    <a:pt x="37" y="82"/>
                  </a:cubicBezTo>
                  <a:cubicBezTo>
                    <a:pt x="38" y="83"/>
                    <a:pt x="37" y="84"/>
                    <a:pt x="38" y="84"/>
                  </a:cubicBezTo>
                  <a:cubicBezTo>
                    <a:pt x="39" y="85"/>
                    <a:pt x="40" y="85"/>
                    <a:pt x="40" y="86"/>
                  </a:cubicBezTo>
                  <a:cubicBezTo>
                    <a:pt x="41" y="86"/>
                    <a:pt x="40" y="87"/>
                    <a:pt x="40" y="87"/>
                  </a:cubicBezTo>
                  <a:cubicBezTo>
                    <a:pt x="42" y="89"/>
                    <a:pt x="45" y="89"/>
                    <a:pt x="47" y="91"/>
                  </a:cubicBezTo>
                  <a:cubicBezTo>
                    <a:pt x="49" y="92"/>
                    <a:pt x="49" y="96"/>
                    <a:pt x="51" y="98"/>
                  </a:cubicBezTo>
                  <a:cubicBezTo>
                    <a:pt x="52" y="100"/>
                    <a:pt x="53" y="102"/>
                    <a:pt x="54" y="103"/>
                  </a:cubicBezTo>
                  <a:cubicBezTo>
                    <a:pt x="55" y="104"/>
                    <a:pt x="57" y="105"/>
                    <a:pt x="58" y="106"/>
                  </a:cubicBezTo>
                  <a:cubicBezTo>
                    <a:pt x="60" y="109"/>
                    <a:pt x="60" y="110"/>
                    <a:pt x="62" y="111"/>
                  </a:cubicBezTo>
                  <a:cubicBezTo>
                    <a:pt x="65" y="115"/>
                    <a:pt x="66" y="120"/>
                    <a:pt x="67" y="125"/>
                  </a:cubicBezTo>
                  <a:cubicBezTo>
                    <a:pt x="67" y="128"/>
                    <a:pt x="66" y="131"/>
                    <a:pt x="68" y="134"/>
                  </a:cubicBezTo>
                  <a:cubicBezTo>
                    <a:pt x="70" y="138"/>
                    <a:pt x="73" y="140"/>
                    <a:pt x="77" y="140"/>
                  </a:cubicBezTo>
                  <a:cubicBezTo>
                    <a:pt x="80" y="140"/>
                    <a:pt x="78" y="144"/>
                    <a:pt x="80" y="147"/>
                  </a:cubicBezTo>
                  <a:cubicBezTo>
                    <a:pt x="80" y="149"/>
                    <a:pt x="84" y="155"/>
                    <a:pt x="84" y="157"/>
                  </a:cubicBezTo>
                  <a:cubicBezTo>
                    <a:pt x="84" y="160"/>
                    <a:pt x="82" y="165"/>
                    <a:pt x="83" y="167"/>
                  </a:cubicBezTo>
                  <a:cubicBezTo>
                    <a:pt x="85" y="170"/>
                    <a:pt x="84" y="178"/>
                    <a:pt x="83" y="180"/>
                  </a:cubicBezTo>
                  <a:cubicBezTo>
                    <a:pt x="79" y="190"/>
                    <a:pt x="77" y="194"/>
                    <a:pt x="76" y="204"/>
                  </a:cubicBezTo>
                  <a:cubicBezTo>
                    <a:pt x="76" y="210"/>
                    <a:pt x="75" y="223"/>
                    <a:pt x="77" y="227"/>
                  </a:cubicBezTo>
                  <a:cubicBezTo>
                    <a:pt x="79" y="230"/>
                    <a:pt x="79" y="238"/>
                    <a:pt x="78" y="242"/>
                  </a:cubicBezTo>
                  <a:cubicBezTo>
                    <a:pt x="75" y="249"/>
                    <a:pt x="78" y="252"/>
                    <a:pt x="82" y="256"/>
                  </a:cubicBezTo>
                  <a:cubicBezTo>
                    <a:pt x="83" y="256"/>
                    <a:pt x="84" y="255"/>
                    <a:pt x="85" y="254"/>
                  </a:cubicBezTo>
                  <a:cubicBezTo>
                    <a:pt x="86" y="253"/>
                    <a:pt x="87" y="252"/>
                    <a:pt x="88" y="252"/>
                  </a:cubicBezTo>
                  <a:cubicBezTo>
                    <a:pt x="91" y="249"/>
                    <a:pt x="91" y="256"/>
                    <a:pt x="94" y="256"/>
                  </a:cubicBezTo>
                  <a:cubicBezTo>
                    <a:pt x="95" y="256"/>
                    <a:pt x="95" y="256"/>
                    <a:pt x="96" y="255"/>
                  </a:cubicBezTo>
                  <a:cubicBezTo>
                    <a:pt x="96" y="255"/>
                    <a:pt x="96" y="254"/>
                    <a:pt x="97" y="254"/>
                  </a:cubicBezTo>
                  <a:cubicBezTo>
                    <a:pt x="97" y="253"/>
                    <a:pt x="98" y="253"/>
                    <a:pt x="98" y="253"/>
                  </a:cubicBezTo>
                  <a:cubicBezTo>
                    <a:pt x="98" y="252"/>
                    <a:pt x="98" y="251"/>
                    <a:pt x="98" y="250"/>
                  </a:cubicBezTo>
                  <a:cubicBezTo>
                    <a:pt x="98" y="250"/>
                    <a:pt x="98" y="249"/>
                    <a:pt x="99" y="248"/>
                  </a:cubicBezTo>
                  <a:cubicBezTo>
                    <a:pt x="99" y="247"/>
                    <a:pt x="99" y="246"/>
                    <a:pt x="99" y="245"/>
                  </a:cubicBezTo>
                  <a:cubicBezTo>
                    <a:pt x="99" y="245"/>
                    <a:pt x="99" y="244"/>
                    <a:pt x="99" y="244"/>
                  </a:cubicBezTo>
                  <a:cubicBezTo>
                    <a:pt x="99" y="244"/>
                    <a:pt x="100" y="243"/>
                    <a:pt x="100" y="243"/>
                  </a:cubicBezTo>
                  <a:cubicBezTo>
                    <a:pt x="101" y="241"/>
                    <a:pt x="99" y="240"/>
                    <a:pt x="99" y="238"/>
                  </a:cubicBezTo>
                  <a:cubicBezTo>
                    <a:pt x="99" y="237"/>
                    <a:pt x="99" y="236"/>
                    <a:pt x="99" y="235"/>
                  </a:cubicBezTo>
                  <a:cubicBezTo>
                    <a:pt x="99" y="234"/>
                    <a:pt x="100" y="234"/>
                    <a:pt x="101" y="234"/>
                  </a:cubicBezTo>
                  <a:cubicBezTo>
                    <a:pt x="102" y="233"/>
                    <a:pt x="102" y="233"/>
                    <a:pt x="102" y="232"/>
                  </a:cubicBezTo>
                  <a:cubicBezTo>
                    <a:pt x="102" y="231"/>
                    <a:pt x="103" y="230"/>
                    <a:pt x="104" y="230"/>
                  </a:cubicBezTo>
                  <a:cubicBezTo>
                    <a:pt x="104" y="229"/>
                    <a:pt x="105" y="229"/>
                    <a:pt x="106" y="228"/>
                  </a:cubicBezTo>
                  <a:cubicBezTo>
                    <a:pt x="107" y="228"/>
                    <a:pt x="107" y="228"/>
                    <a:pt x="108" y="228"/>
                  </a:cubicBezTo>
                  <a:cubicBezTo>
                    <a:pt x="109" y="228"/>
                    <a:pt x="110" y="227"/>
                    <a:pt x="111" y="227"/>
                  </a:cubicBezTo>
                  <a:cubicBezTo>
                    <a:pt x="113" y="225"/>
                    <a:pt x="112" y="223"/>
                    <a:pt x="111" y="221"/>
                  </a:cubicBezTo>
                  <a:cubicBezTo>
                    <a:pt x="110" y="219"/>
                    <a:pt x="113" y="217"/>
                    <a:pt x="115" y="216"/>
                  </a:cubicBezTo>
                  <a:cubicBezTo>
                    <a:pt x="118" y="214"/>
                    <a:pt x="122" y="213"/>
                    <a:pt x="126" y="211"/>
                  </a:cubicBezTo>
                  <a:cubicBezTo>
                    <a:pt x="127" y="210"/>
                    <a:pt x="128" y="210"/>
                    <a:pt x="128" y="209"/>
                  </a:cubicBezTo>
                  <a:cubicBezTo>
                    <a:pt x="128" y="208"/>
                    <a:pt x="127" y="207"/>
                    <a:pt x="126" y="206"/>
                  </a:cubicBezTo>
                  <a:cubicBezTo>
                    <a:pt x="125" y="204"/>
                    <a:pt x="127" y="202"/>
                    <a:pt x="128" y="200"/>
                  </a:cubicBezTo>
                  <a:cubicBezTo>
                    <a:pt x="129" y="198"/>
                    <a:pt x="129" y="197"/>
                    <a:pt x="128" y="195"/>
                  </a:cubicBezTo>
                  <a:cubicBezTo>
                    <a:pt x="128" y="194"/>
                    <a:pt x="128" y="194"/>
                    <a:pt x="127" y="193"/>
                  </a:cubicBezTo>
                  <a:cubicBezTo>
                    <a:pt x="126" y="193"/>
                    <a:pt x="124" y="194"/>
                    <a:pt x="124" y="193"/>
                  </a:cubicBezTo>
                  <a:cubicBezTo>
                    <a:pt x="123" y="192"/>
                    <a:pt x="125" y="189"/>
                    <a:pt x="125" y="188"/>
                  </a:cubicBezTo>
                  <a:cubicBezTo>
                    <a:pt x="126" y="186"/>
                    <a:pt x="126" y="184"/>
                    <a:pt x="126" y="182"/>
                  </a:cubicBezTo>
                  <a:cubicBezTo>
                    <a:pt x="126" y="181"/>
                    <a:pt x="127" y="180"/>
                    <a:pt x="127" y="179"/>
                  </a:cubicBezTo>
                  <a:cubicBezTo>
                    <a:pt x="126" y="177"/>
                    <a:pt x="125" y="178"/>
                    <a:pt x="124" y="177"/>
                  </a:cubicBezTo>
                  <a:cubicBezTo>
                    <a:pt x="124" y="176"/>
                    <a:pt x="125" y="174"/>
                    <a:pt x="125" y="174"/>
                  </a:cubicBezTo>
                  <a:cubicBezTo>
                    <a:pt x="126" y="172"/>
                    <a:pt x="126" y="172"/>
                    <a:pt x="127" y="172"/>
                  </a:cubicBezTo>
                  <a:cubicBezTo>
                    <a:pt x="129" y="171"/>
                    <a:pt x="130" y="170"/>
                    <a:pt x="131" y="170"/>
                  </a:cubicBezTo>
                  <a:cubicBezTo>
                    <a:pt x="132" y="170"/>
                    <a:pt x="133" y="170"/>
                    <a:pt x="134" y="169"/>
                  </a:cubicBezTo>
                  <a:cubicBezTo>
                    <a:pt x="135" y="169"/>
                    <a:pt x="134" y="169"/>
                    <a:pt x="135" y="168"/>
                  </a:cubicBezTo>
                  <a:cubicBezTo>
                    <a:pt x="137" y="166"/>
                    <a:pt x="143" y="164"/>
                    <a:pt x="143" y="169"/>
                  </a:cubicBezTo>
                  <a:cubicBezTo>
                    <a:pt x="143" y="171"/>
                    <a:pt x="142" y="172"/>
                    <a:pt x="141" y="174"/>
                  </a:cubicBezTo>
                  <a:cubicBezTo>
                    <a:pt x="139" y="176"/>
                    <a:pt x="139" y="177"/>
                    <a:pt x="139" y="179"/>
                  </a:cubicBezTo>
                  <a:cubicBezTo>
                    <a:pt x="140" y="180"/>
                    <a:pt x="140" y="183"/>
                    <a:pt x="141" y="182"/>
                  </a:cubicBezTo>
                  <a:cubicBezTo>
                    <a:pt x="142" y="181"/>
                    <a:pt x="142" y="180"/>
                    <a:pt x="142" y="180"/>
                  </a:cubicBezTo>
                  <a:cubicBezTo>
                    <a:pt x="142" y="179"/>
                    <a:pt x="143" y="179"/>
                    <a:pt x="143" y="178"/>
                  </a:cubicBezTo>
                  <a:cubicBezTo>
                    <a:pt x="144" y="177"/>
                    <a:pt x="144" y="176"/>
                    <a:pt x="144" y="175"/>
                  </a:cubicBezTo>
                  <a:cubicBezTo>
                    <a:pt x="144" y="172"/>
                    <a:pt x="145" y="169"/>
                    <a:pt x="146" y="168"/>
                  </a:cubicBezTo>
                  <a:cubicBezTo>
                    <a:pt x="147" y="169"/>
                    <a:pt x="146" y="170"/>
                    <a:pt x="146" y="171"/>
                  </a:cubicBezTo>
                  <a:cubicBezTo>
                    <a:pt x="146" y="172"/>
                    <a:pt x="147" y="176"/>
                    <a:pt x="148" y="177"/>
                  </a:cubicBezTo>
                  <a:cubicBezTo>
                    <a:pt x="149" y="176"/>
                    <a:pt x="151" y="171"/>
                    <a:pt x="154" y="172"/>
                  </a:cubicBezTo>
                  <a:cubicBezTo>
                    <a:pt x="155" y="172"/>
                    <a:pt x="155" y="173"/>
                    <a:pt x="155" y="174"/>
                  </a:cubicBezTo>
                  <a:cubicBezTo>
                    <a:pt x="155" y="175"/>
                    <a:pt x="155" y="175"/>
                    <a:pt x="155" y="176"/>
                  </a:cubicBezTo>
                  <a:cubicBezTo>
                    <a:pt x="156" y="176"/>
                    <a:pt x="157" y="177"/>
                    <a:pt x="158" y="177"/>
                  </a:cubicBezTo>
                  <a:cubicBezTo>
                    <a:pt x="158" y="178"/>
                    <a:pt x="159" y="179"/>
                    <a:pt x="159" y="180"/>
                  </a:cubicBezTo>
                  <a:cubicBezTo>
                    <a:pt x="159" y="180"/>
                    <a:pt x="160" y="181"/>
                    <a:pt x="160" y="182"/>
                  </a:cubicBezTo>
                  <a:cubicBezTo>
                    <a:pt x="161" y="183"/>
                    <a:pt x="162" y="184"/>
                    <a:pt x="163" y="185"/>
                  </a:cubicBezTo>
                  <a:cubicBezTo>
                    <a:pt x="163" y="185"/>
                    <a:pt x="165" y="185"/>
                    <a:pt x="166" y="185"/>
                  </a:cubicBezTo>
                  <a:cubicBezTo>
                    <a:pt x="166" y="182"/>
                    <a:pt x="166" y="180"/>
                    <a:pt x="168" y="178"/>
                  </a:cubicBezTo>
                  <a:cubicBezTo>
                    <a:pt x="169" y="177"/>
                    <a:pt x="170" y="176"/>
                    <a:pt x="170" y="175"/>
                  </a:cubicBezTo>
                  <a:cubicBezTo>
                    <a:pt x="171" y="174"/>
                    <a:pt x="170" y="173"/>
                    <a:pt x="171" y="172"/>
                  </a:cubicBezTo>
                  <a:cubicBezTo>
                    <a:pt x="172" y="171"/>
                    <a:pt x="172" y="171"/>
                    <a:pt x="173" y="170"/>
                  </a:cubicBezTo>
                  <a:cubicBezTo>
                    <a:pt x="173" y="170"/>
                    <a:pt x="173" y="169"/>
                    <a:pt x="173" y="168"/>
                  </a:cubicBezTo>
                  <a:cubicBezTo>
                    <a:pt x="175" y="167"/>
                    <a:pt x="176" y="169"/>
                    <a:pt x="178" y="168"/>
                  </a:cubicBezTo>
                  <a:cubicBezTo>
                    <a:pt x="179" y="167"/>
                    <a:pt x="178" y="166"/>
                    <a:pt x="178" y="165"/>
                  </a:cubicBezTo>
                  <a:cubicBezTo>
                    <a:pt x="178" y="163"/>
                    <a:pt x="179" y="161"/>
                    <a:pt x="179" y="160"/>
                  </a:cubicBezTo>
                  <a:cubicBezTo>
                    <a:pt x="180" y="156"/>
                    <a:pt x="180" y="151"/>
                    <a:pt x="180" y="147"/>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37" name="Freeform 36">
              <a:extLst>
                <a:ext uri="{FF2B5EF4-FFF2-40B4-BE49-F238E27FC236}">
                  <a16:creationId xmlns:a16="http://schemas.microsoft.com/office/drawing/2014/main" id="{A2703376-CE53-DDF4-0ABE-25F33C3A7126}"/>
                </a:ext>
              </a:extLst>
            </p:cNvPr>
            <p:cNvSpPr>
              <a:spLocks/>
            </p:cNvSpPr>
            <p:nvPr/>
          </p:nvSpPr>
          <p:spPr bwMode="auto">
            <a:xfrm>
              <a:off x="6840232" y="3816282"/>
              <a:ext cx="220167" cy="114123"/>
            </a:xfrm>
            <a:custGeom>
              <a:avLst/>
              <a:gdLst/>
              <a:ahLst/>
              <a:cxnLst>
                <a:cxn ang="0">
                  <a:pos x="184" y="94"/>
                </a:cxn>
                <a:cxn ang="0">
                  <a:pos x="182" y="91"/>
                </a:cxn>
                <a:cxn ang="0">
                  <a:pos x="175" y="87"/>
                </a:cxn>
                <a:cxn ang="0">
                  <a:pos x="163" y="83"/>
                </a:cxn>
                <a:cxn ang="0">
                  <a:pos x="161" y="81"/>
                </a:cxn>
                <a:cxn ang="0">
                  <a:pos x="160" y="75"/>
                </a:cxn>
                <a:cxn ang="0">
                  <a:pos x="163" y="61"/>
                </a:cxn>
                <a:cxn ang="0">
                  <a:pos x="171" y="47"/>
                </a:cxn>
                <a:cxn ang="0">
                  <a:pos x="169" y="38"/>
                </a:cxn>
                <a:cxn ang="0">
                  <a:pos x="163" y="31"/>
                </a:cxn>
                <a:cxn ang="0">
                  <a:pos x="158" y="23"/>
                </a:cxn>
                <a:cxn ang="0">
                  <a:pos x="151" y="22"/>
                </a:cxn>
                <a:cxn ang="0">
                  <a:pos x="139" y="20"/>
                </a:cxn>
                <a:cxn ang="0">
                  <a:pos x="132" y="22"/>
                </a:cxn>
                <a:cxn ang="0">
                  <a:pos x="127" y="22"/>
                </a:cxn>
                <a:cxn ang="0">
                  <a:pos x="122" y="20"/>
                </a:cxn>
                <a:cxn ang="0">
                  <a:pos x="115" y="17"/>
                </a:cxn>
                <a:cxn ang="0">
                  <a:pos x="110" y="15"/>
                </a:cxn>
                <a:cxn ang="0">
                  <a:pos x="101" y="12"/>
                </a:cxn>
                <a:cxn ang="0">
                  <a:pos x="90" y="1"/>
                </a:cxn>
                <a:cxn ang="0">
                  <a:pos x="82" y="3"/>
                </a:cxn>
                <a:cxn ang="0">
                  <a:pos x="83" y="9"/>
                </a:cxn>
                <a:cxn ang="0">
                  <a:pos x="76" y="12"/>
                </a:cxn>
                <a:cxn ang="0">
                  <a:pos x="76" y="20"/>
                </a:cxn>
                <a:cxn ang="0">
                  <a:pos x="76" y="36"/>
                </a:cxn>
                <a:cxn ang="0">
                  <a:pos x="74" y="40"/>
                </a:cxn>
                <a:cxn ang="0">
                  <a:pos x="62" y="33"/>
                </a:cxn>
                <a:cxn ang="0">
                  <a:pos x="48" y="39"/>
                </a:cxn>
                <a:cxn ang="0">
                  <a:pos x="33" y="45"/>
                </a:cxn>
                <a:cxn ang="0">
                  <a:pos x="14" y="52"/>
                </a:cxn>
                <a:cxn ang="0">
                  <a:pos x="28" y="56"/>
                </a:cxn>
                <a:cxn ang="0">
                  <a:pos x="28" y="62"/>
                </a:cxn>
                <a:cxn ang="0">
                  <a:pos x="22" y="65"/>
                </a:cxn>
                <a:cxn ang="0">
                  <a:pos x="15" y="66"/>
                </a:cxn>
                <a:cxn ang="0">
                  <a:pos x="11" y="71"/>
                </a:cxn>
                <a:cxn ang="0">
                  <a:pos x="0" y="78"/>
                </a:cxn>
                <a:cxn ang="0">
                  <a:pos x="2" y="84"/>
                </a:cxn>
                <a:cxn ang="0">
                  <a:pos x="6" y="83"/>
                </a:cxn>
                <a:cxn ang="0">
                  <a:pos x="76" y="88"/>
                </a:cxn>
                <a:cxn ang="0">
                  <a:pos x="137" y="89"/>
                </a:cxn>
                <a:cxn ang="0">
                  <a:pos x="164" y="89"/>
                </a:cxn>
                <a:cxn ang="0">
                  <a:pos x="184" y="96"/>
                </a:cxn>
              </a:cxnLst>
              <a:rect l="0" t="0" r="r" b="b"/>
              <a:pathLst>
                <a:path w="185" h="96">
                  <a:moveTo>
                    <a:pt x="185" y="96"/>
                  </a:moveTo>
                  <a:cubicBezTo>
                    <a:pt x="185" y="96"/>
                    <a:pt x="184" y="95"/>
                    <a:pt x="184" y="94"/>
                  </a:cubicBezTo>
                  <a:cubicBezTo>
                    <a:pt x="183" y="94"/>
                    <a:pt x="184" y="93"/>
                    <a:pt x="183" y="92"/>
                  </a:cubicBezTo>
                  <a:cubicBezTo>
                    <a:pt x="183" y="92"/>
                    <a:pt x="182" y="91"/>
                    <a:pt x="182" y="91"/>
                  </a:cubicBezTo>
                  <a:cubicBezTo>
                    <a:pt x="181" y="90"/>
                    <a:pt x="180" y="89"/>
                    <a:pt x="179" y="88"/>
                  </a:cubicBezTo>
                  <a:cubicBezTo>
                    <a:pt x="178" y="87"/>
                    <a:pt x="177" y="87"/>
                    <a:pt x="175" y="87"/>
                  </a:cubicBezTo>
                  <a:cubicBezTo>
                    <a:pt x="173" y="87"/>
                    <a:pt x="171" y="86"/>
                    <a:pt x="169" y="85"/>
                  </a:cubicBezTo>
                  <a:cubicBezTo>
                    <a:pt x="167" y="85"/>
                    <a:pt x="165" y="84"/>
                    <a:pt x="163" y="83"/>
                  </a:cubicBezTo>
                  <a:cubicBezTo>
                    <a:pt x="163" y="82"/>
                    <a:pt x="163" y="82"/>
                    <a:pt x="162" y="82"/>
                  </a:cubicBezTo>
                  <a:cubicBezTo>
                    <a:pt x="162" y="81"/>
                    <a:pt x="161" y="81"/>
                    <a:pt x="161" y="81"/>
                  </a:cubicBezTo>
                  <a:cubicBezTo>
                    <a:pt x="160" y="81"/>
                    <a:pt x="160" y="81"/>
                    <a:pt x="160" y="80"/>
                  </a:cubicBezTo>
                  <a:cubicBezTo>
                    <a:pt x="160" y="78"/>
                    <a:pt x="160" y="76"/>
                    <a:pt x="160" y="75"/>
                  </a:cubicBezTo>
                  <a:cubicBezTo>
                    <a:pt x="160" y="73"/>
                    <a:pt x="161" y="72"/>
                    <a:pt x="161" y="71"/>
                  </a:cubicBezTo>
                  <a:cubicBezTo>
                    <a:pt x="161" y="67"/>
                    <a:pt x="162" y="64"/>
                    <a:pt x="163" y="61"/>
                  </a:cubicBezTo>
                  <a:cubicBezTo>
                    <a:pt x="163" y="58"/>
                    <a:pt x="163" y="57"/>
                    <a:pt x="165" y="55"/>
                  </a:cubicBezTo>
                  <a:cubicBezTo>
                    <a:pt x="167" y="53"/>
                    <a:pt x="169" y="50"/>
                    <a:pt x="171" y="47"/>
                  </a:cubicBezTo>
                  <a:cubicBezTo>
                    <a:pt x="172" y="47"/>
                    <a:pt x="172" y="46"/>
                    <a:pt x="172" y="45"/>
                  </a:cubicBezTo>
                  <a:cubicBezTo>
                    <a:pt x="172" y="42"/>
                    <a:pt x="169" y="40"/>
                    <a:pt x="169" y="38"/>
                  </a:cubicBezTo>
                  <a:cubicBezTo>
                    <a:pt x="168" y="37"/>
                    <a:pt x="168" y="35"/>
                    <a:pt x="167" y="33"/>
                  </a:cubicBezTo>
                  <a:cubicBezTo>
                    <a:pt x="166" y="32"/>
                    <a:pt x="164" y="32"/>
                    <a:pt x="163" y="31"/>
                  </a:cubicBezTo>
                  <a:cubicBezTo>
                    <a:pt x="162" y="30"/>
                    <a:pt x="159" y="28"/>
                    <a:pt x="159" y="27"/>
                  </a:cubicBezTo>
                  <a:cubicBezTo>
                    <a:pt x="158" y="26"/>
                    <a:pt x="159" y="25"/>
                    <a:pt x="158" y="23"/>
                  </a:cubicBezTo>
                  <a:cubicBezTo>
                    <a:pt x="157" y="22"/>
                    <a:pt x="155" y="20"/>
                    <a:pt x="154" y="20"/>
                  </a:cubicBezTo>
                  <a:cubicBezTo>
                    <a:pt x="152" y="20"/>
                    <a:pt x="152" y="21"/>
                    <a:pt x="151" y="22"/>
                  </a:cubicBezTo>
                  <a:cubicBezTo>
                    <a:pt x="150" y="22"/>
                    <a:pt x="149" y="22"/>
                    <a:pt x="148" y="22"/>
                  </a:cubicBezTo>
                  <a:cubicBezTo>
                    <a:pt x="144" y="22"/>
                    <a:pt x="142" y="21"/>
                    <a:pt x="139" y="20"/>
                  </a:cubicBezTo>
                  <a:cubicBezTo>
                    <a:pt x="137" y="19"/>
                    <a:pt x="136" y="19"/>
                    <a:pt x="134" y="20"/>
                  </a:cubicBezTo>
                  <a:cubicBezTo>
                    <a:pt x="133" y="21"/>
                    <a:pt x="132" y="22"/>
                    <a:pt x="132" y="22"/>
                  </a:cubicBezTo>
                  <a:cubicBezTo>
                    <a:pt x="131" y="23"/>
                    <a:pt x="132" y="24"/>
                    <a:pt x="130" y="24"/>
                  </a:cubicBezTo>
                  <a:cubicBezTo>
                    <a:pt x="129" y="24"/>
                    <a:pt x="128" y="22"/>
                    <a:pt x="127" y="22"/>
                  </a:cubicBezTo>
                  <a:cubicBezTo>
                    <a:pt x="126" y="21"/>
                    <a:pt x="125" y="18"/>
                    <a:pt x="124" y="19"/>
                  </a:cubicBezTo>
                  <a:cubicBezTo>
                    <a:pt x="123" y="19"/>
                    <a:pt x="123" y="20"/>
                    <a:pt x="122" y="20"/>
                  </a:cubicBezTo>
                  <a:cubicBezTo>
                    <a:pt x="121" y="20"/>
                    <a:pt x="121" y="19"/>
                    <a:pt x="120" y="18"/>
                  </a:cubicBezTo>
                  <a:cubicBezTo>
                    <a:pt x="119" y="17"/>
                    <a:pt x="116" y="18"/>
                    <a:pt x="115" y="17"/>
                  </a:cubicBezTo>
                  <a:cubicBezTo>
                    <a:pt x="114" y="17"/>
                    <a:pt x="113" y="16"/>
                    <a:pt x="112" y="15"/>
                  </a:cubicBezTo>
                  <a:cubicBezTo>
                    <a:pt x="111" y="15"/>
                    <a:pt x="110" y="15"/>
                    <a:pt x="110" y="15"/>
                  </a:cubicBezTo>
                  <a:cubicBezTo>
                    <a:pt x="109" y="14"/>
                    <a:pt x="108" y="14"/>
                    <a:pt x="107" y="13"/>
                  </a:cubicBezTo>
                  <a:cubicBezTo>
                    <a:pt x="105" y="13"/>
                    <a:pt x="103" y="12"/>
                    <a:pt x="101" y="12"/>
                  </a:cubicBezTo>
                  <a:cubicBezTo>
                    <a:pt x="99" y="12"/>
                    <a:pt x="98" y="10"/>
                    <a:pt x="97" y="9"/>
                  </a:cubicBezTo>
                  <a:cubicBezTo>
                    <a:pt x="95" y="6"/>
                    <a:pt x="93" y="2"/>
                    <a:pt x="90" y="1"/>
                  </a:cubicBezTo>
                  <a:cubicBezTo>
                    <a:pt x="88" y="0"/>
                    <a:pt x="87" y="1"/>
                    <a:pt x="85" y="2"/>
                  </a:cubicBezTo>
                  <a:cubicBezTo>
                    <a:pt x="85" y="2"/>
                    <a:pt x="83" y="3"/>
                    <a:pt x="82" y="3"/>
                  </a:cubicBezTo>
                  <a:cubicBezTo>
                    <a:pt x="82" y="4"/>
                    <a:pt x="82" y="4"/>
                    <a:pt x="83" y="5"/>
                  </a:cubicBezTo>
                  <a:cubicBezTo>
                    <a:pt x="83" y="7"/>
                    <a:pt x="84" y="8"/>
                    <a:pt x="83" y="9"/>
                  </a:cubicBezTo>
                  <a:cubicBezTo>
                    <a:pt x="82" y="10"/>
                    <a:pt x="80" y="10"/>
                    <a:pt x="79" y="10"/>
                  </a:cubicBezTo>
                  <a:cubicBezTo>
                    <a:pt x="77" y="10"/>
                    <a:pt x="76" y="10"/>
                    <a:pt x="76" y="12"/>
                  </a:cubicBezTo>
                  <a:cubicBezTo>
                    <a:pt x="76" y="13"/>
                    <a:pt x="76" y="14"/>
                    <a:pt x="76" y="15"/>
                  </a:cubicBezTo>
                  <a:cubicBezTo>
                    <a:pt x="76" y="16"/>
                    <a:pt x="76" y="18"/>
                    <a:pt x="76" y="20"/>
                  </a:cubicBezTo>
                  <a:cubicBezTo>
                    <a:pt x="76" y="22"/>
                    <a:pt x="76" y="25"/>
                    <a:pt x="76" y="27"/>
                  </a:cubicBezTo>
                  <a:cubicBezTo>
                    <a:pt x="76" y="30"/>
                    <a:pt x="76" y="33"/>
                    <a:pt x="76" y="36"/>
                  </a:cubicBezTo>
                  <a:cubicBezTo>
                    <a:pt x="76" y="37"/>
                    <a:pt x="77" y="38"/>
                    <a:pt x="76" y="39"/>
                  </a:cubicBezTo>
                  <a:cubicBezTo>
                    <a:pt x="75" y="39"/>
                    <a:pt x="75" y="40"/>
                    <a:pt x="74" y="40"/>
                  </a:cubicBezTo>
                  <a:cubicBezTo>
                    <a:pt x="73" y="40"/>
                    <a:pt x="72" y="40"/>
                    <a:pt x="71" y="39"/>
                  </a:cubicBezTo>
                  <a:cubicBezTo>
                    <a:pt x="68" y="37"/>
                    <a:pt x="66" y="34"/>
                    <a:pt x="62" y="33"/>
                  </a:cubicBezTo>
                  <a:cubicBezTo>
                    <a:pt x="58" y="33"/>
                    <a:pt x="54" y="30"/>
                    <a:pt x="50" y="31"/>
                  </a:cubicBezTo>
                  <a:cubicBezTo>
                    <a:pt x="47" y="32"/>
                    <a:pt x="48" y="36"/>
                    <a:pt x="48" y="39"/>
                  </a:cubicBezTo>
                  <a:cubicBezTo>
                    <a:pt x="45" y="39"/>
                    <a:pt x="40" y="36"/>
                    <a:pt x="37" y="39"/>
                  </a:cubicBezTo>
                  <a:cubicBezTo>
                    <a:pt x="35" y="40"/>
                    <a:pt x="35" y="44"/>
                    <a:pt x="33" y="45"/>
                  </a:cubicBezTo>
                  <a:cubicBezTo>
                    <a:pt x="28" y="48"/>
                    <a:pt x="23" y="49"/>
                    <a:pt x="18" y="50"/>
                  </a:cubicBezTo>
                  <a:cubicBezTo>
                    <a:pt x="17" y="50"/>
                    <a:pt x="15" y="51"/>
                    <a:pt x="14" y="52"/>
                  </a:cubicBezTo>
                  <a:cubicBezTo>
                    <a:pt x="14" y="54"/>
                    <a:pt x="17" y="55"/>
                    <a:pt x="19" y="56"/>
                  </a:cubicBezTo>
                  <a:cubicBezTo>
                    <a:pt x="22" y="56"/>
                    <a:pt x="25" y="56"/>
                    <a:pt x="28" y="56"/>
                  </a:cubicBezTo>
                  <a:cubicBezTo>
                    <a:pt x="30" y="56"/>
                    <a:pt x="33" y="56"/>
                    <a:pt x="34" y="57"/>
                  </a:cubicBezTo>
                  <a:cubicBezTo>
                    <a:pt x="37" y="60"/>
                    <a:pt x="30" y="61"/>
                    <a:pt x="28" y="62"/>
                  </a:cubicBezTo>
                  <a:cubicBezTo>
                    <a:pt x="26" y="62"/>
                    <a:pt x="25" y="63"/>
                    <a:pt x="24" y="64"/>
                  </a:cubicBezTo>
                  <a:cubicBezTo>
                    <a:pt x="23" y="64"/>
                    <a:pt x="22" y="64"/>
                    <a:pt x="22" y="65"/>
                  </a:cubicBezTo>
                  <a:cubicBezTo>
                    <a:pt x="21" y="66"/>
                    <a:pt x="21" y="67"/>
                    <a:pt x="20" y="67"/>
                  </a:cubicBezTo>
                  <a:cubicBezTo>
                    <a:pt x="17" y="68"/>
                    <a:pt x="17" y="67"/>
                    <a:pt x="15" y="66"/>
                  </a:cubicBezTo>
                  <a:cubicBezTo>
                    <a:pt x="14" y="65"/>
                    <a:pt x="13" y="65"/>
                    <a:pt x="12" y="66"/>
                  </a:cubicBezTo>
                  <a:cubicBezTo>
                    <a:pt x="10" y="67"/>
                    <a:pt x="11" y="68"/>
                    <a:pt x="11" y="71"/>
                  </a:cubicBezTo>
                  <a:cubicBezTo>
                    <a:pt x="10" y="75"/>
                    <a:pt x="6" y="72"/>
                    <a:pt x="4" y="73"/>
                  </a:cubicBezTo>
                  <a:cubicBezTo>
                    <a:pt x="2" y="73"/>
                    <a:pt x="1" y="76"/>
                    <a:pt x="0" y="78"/>
                  </a:cubicBezTo>
                  <a:cubicBezTo>
                    <a:pt x="0" y="80"/>
                    <a:pt x="1" y="80"/>
                    <a:pt x="2" y="82"/>
                  </a:cubicBezTo>
                  <a:cubicBezTo>
                    <a:pt x="2" y="83"/>
                    <a:pt x="2" y="83"/>
                    <a:pt x="2" y="84"/>
                  </a:cubicBezTo>
                  <a:cubicBezTo>
                    <a:pt x="2" y="83"/>
                    <a:pt x="3" y="83"/>
                    <a:pt x="3" y="82"/>
                  </a:cubicBezTo>
                  <a:cubicBezTo>
                    <a:pt x="4" y="82"/>
                    <a:pt x="5" y="82"/>
                    <a:pt x="6" y="83"/>
                  </a:cubicBezTo>
                  <a:cubicBezTo>
                    <a:pt x="13" y="84"/>
                    <a:pt x="20" y="85"/>
                    <a:pt x="27" y="86"/>
                  </a:cubicBezTo>
                  <a:cubicBezTo>
                    <a:pt x="43" y="87"/>
                    <a:pt x="59" y="88"/>
                    <a:pt x="76" y="88"/>
                  </a:cubicBezTo>
                  <a:cubicBezTo>
                    <a:pt x="88" y="89"/>
                    <a:pt x="100" y="88"/>
                    <a:pt x="112" y="88"/>
                  </a:cubicBezTo>
                  <a:cubicBezTo>
                    <a:pt x="120" y="88"/>
                    <a:pt x="129" y="89"/>
                    <a:pt x="137" y="89"/>
                  </a:cubicBezTo>
                  <a:cubicBezTo>
                    <a:pt x="144" y="89"/>
                    <a:pt x="150" y="89"/>
                    <a:pt x="157" y="89"/>
                  </a:cubicBezTo>
                  <a:cubicBezTo>
                    <a:pt x="159" y="89"/>
                    <a:pt x="162" y="89"/>
                    <a:pt x="164" y="89"/>
                  </a:cubicBezTo>
                  <a:cubicBezTo>
                    <a:pt x="166" y="89"/>
                    <a:pt x="168" y="90"/>
                    <a:pt x="170" y="90"/>
                  </a:cubicBezTo>
                  <a:cubicBezTo>
                    <a:pt x="175" y="92"/>
                    <a:pt x="179" y="95"/>
                    <a:pt x="184" y="96"/>
                  </a:cubicBezTo>
                  <a:cubicBezTo>
                    <a:pt x="184" y="96"/>
                    <a:pt x="185" y="96"/>
                    <a:pt x="185" y="96"/>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38" name="Freeform 37">
              <a:extLst>
                <a:ext uri="{FF2B5EF4-FFF2-40B4-BE49-F238E27FC236}">
                  <a16:creationId xmlns:a16="http://schemas.microsoft.com/office/drawing/2014/main" id="{D407764D-EC73-65FF-20E7-FD4249E42653}"/>
                </a:ext>
              </a:extLst>
            </p:cNvPr>
            <p:cNvSpPr>
              <a:spLocks/>
            </p:cNvSpPr>
            <p:nvPr/>
          </p:nvSpPr>
          <p:spPr bwMode="auto">
            <a:xfrm>
              <a:off x="6921027" y="3686000"/>
              <a:ext cx="376707" cy="287833"/>
            </a:xfrm>
            <a:custGeom>
              <a:avLst/>
              <a:gdLst/>
              <a:ahLst/>
              <a:cxnLst>
                <a:cxn ang="0">
                  <a:pos x="305" y="111"/>
                </a:cxn>
                <a:cxn ang="0">
                  <a:pos x="303" y="97"/>
                </a:cxn>
                <a:cxn ang="0">
                  <a:pos x="309" y="76"/>
                </a:cxn>
                <a:cxn ang="0">
                  <a:pos x="291" y="69"/>
                </a:cxn>
                <a:cxn ang="0">
                  <a:pos x="278" y="50"/>
                </a:cxn>
                <a:cxn ang="0">
                  <a:pos x="252" y="32"/>
                </a:cxn>
                <a:cxn ang="0">
                  <a:pos x="229" y="29"/>
                </a:cxn>
                <a:cxn ang="0">
                  <a:pos x="213" y="9"/>
                </a:cxn>
                <a:cxn ang="0">
                  <a:pos x="208" y="2"/>
                </a:cxn>
                <a:cxn ang="0">
                  <a:pos x="200" y="11"/>
                </a:cxn>
                <a:cxn ang="0">
                  <a:pos x="189" y="18"/>
                </a:cxn>
                <a:cxn ang="0">
                  <a:pos x="168" y="16"/>
                </a:cxn>
                <a:cxn ang="0">
                  <a:pos x="154" y="13"/>
                </a:cxn>
                <a:cxn ang="0">
                  <a:pos x="137" y="10"/>
                </a:cxn>
                <a:cxn ang="0">
                  <a:pos x="121" y="10"/>
                </a:cxn>
                <a:cxn ang="0">
                  <a:pos x="112" y="6"/>
                </a:cxn>
                <a:cxn ang="0">
                  <a:pos x="101" y="7"/>
                </a:cxn>
                <a:cxn ang="0">
                  <a:pos x="78" y="5"/>
                </a:cxn>
                <a:cxn ang="0">
                  <a:pos x="53" y="3"/>
                </a:cxn>
                <a:cxn ang="0">
                  <a:pos x="36" y="13"/>
                </a:cxn>
                <a:cxn ang="0">
                  <a:pos x="20" y="23"/>
                </a:cxn>
                <a:cxn ang="0">
                  <a:pos x="12" y="27"/>
                </a:cxn>
                <a:cxn ang="0">
                  <a:pos x="8" y="34"/>
                </a:cxn>
                <a:cxn ang="0">
                  <a:pos x="1" y="51"/>
                </a:cxn>
                <a:cxn ang="0">
                  <a:pos x="3" y="65"/>
                </a:cxn>
                <a:cxn ang="0">
                  <a:pos x="8" y="74"/>
                </a:cxn>
                <a:cxn ang="0">
                  <a:pos x="9" y="90"/>
                </a:cxn>
                <a:cxn ang="0">
                  <a:pos x="15" y="106"/>
                </a:cxn>
                <a:cxn ang="0">
                  <a:pos x="22" y="110"/>
                </a:cxn>
                <a:cxn ang="0">
                  <a:pos x="42" y="124"/>
                </a:cxn>
                <a:cxn ang="0">
                  <a:pos x="54" y="129"/>
                </a:cxn>
                <a:cxn ang="0">
                  <a:pos x="64" y="131"/>
                </a:cxn>
                <a:cxn ang="0">
                  <a:pos x="83" y="131"/>
                </a:cxn>
                <a:cxn ang="0">
                  <a:pos x="95" y="140"/>
                </a:cxn>
                <a:cxn ang="0">
                  <a:pos x="103" y="156"/>
                </a:cxn>
                <a:cxn ang="0">
                  <a:pos x="92" y="184"/>
                </a:cxn>
                <a:cxn ang="0">
                  <a:pos x="95" y="192"/>
                </a:cxn>
                <a:cxn ang="0">
                  <a:pos x="114" y="200"/>
                </a:cxn>
                <a:cxn ang="0">
                  <a:pos x="128" y="207"/>
                </a:cxn>
                <a:cxn ang="0">
                  <a:pos x="138" y="221"/>
                </a:cxn>
                <a:cxn ang="0">
                  <a:pos x="137" y="237"/>
                </a:cxn>
                <a:cxn ang="0">
                  <a:pos x="144" y="235"/>
                </a:cxn>
                <a:cxn ang="0">
                  <a:pos x="159" y="236"/>
                </a:cxn>
                <a:cxn ang="0">
                  <a:pos x="185" y="240"/>
                </a:cxn>
                <a:cxn ang="0">
                  <a:pos x="195" y="232"/>
                </a:cxn>
                <a:cxn ang="0">
                  <a:pos x="203" y="234"/>
                </a:cxn>
                <a:cxn ang="0">
                  <a:pos x="207" y="222"/>
                </a:cxn>
                <a:cxn ang="0">
                  <a:pos x="223" y="220"/>
                </a:cxn>
                <a:cxn ang="0">
                  <a:pos x="237" y="204"/>
                </a:cxn>
                <a:cxn ang="0">
                  <a:pos x="247" y="212"/>
                </a:cxn>
                <a:cxn ang="0">
                  <a:pos x="259" y="217"/>
                </a:cxn>
                <a:cxn ang="0">
                  <a:pos x="251" y="202"/>
                </a:cxn>
                <a:cxn ang="0">
                  <a:pos x="251" y="191"/>
                </a:cxn>
                <a:cxn ang="0">
                  <a:pos x="258" y="164"/>
                </a:cxn>
                <a:cxn ang="0">
                  <a:pos x="261" y="149"/>
                </a:cxn>
                <a:cxn ang="0">
                  <a:pos x="274" y="142"/>
                </a:cxn>
                <a:cxn ang="0">
                  <a:pos x="283" y="135"/>
                </a:cxn>
                <a:cxn ang="0">
                  <a:pos x="289" y="129"/>
                </a:cxn>
                <a:cxn ang="0">
                  <a:pos x="304" y="123"/>
                </a:cxn>
                <a:cxn ang="0">
                  <a:pos x="312" y="116"/>
                </a:cxn>
              </a:cxnLst>
              <a:rect l="0" t="0" r="r" b="b"/>
              <a:pathLst>
                <a:path w="317" h="242">
                  <a:moveTo>
                    <a:pt x="316" y="111"/>
                  </a:moveTo>
                  <a:cubicBezTo>
                    <a:pt x="314" y="110"/>
                    <a:pt x="310" y="110"/>
                    <a:pt x="308" y="110"/>
                  </a:cubicBezTo>
                  <a:cubicBezTo>
                    <a:pt x="308" y="110"/>
                    <a:pt x="307" y="110"/>
                    <a:pt x="306" y="110"/>
                  </a:cubicBezTo>
                  <a:cubicBezTo>
                    <a:pt x="306" y="110"/>
                    <a:pt x="305" y="111"/>
                    <a:pt x="305" y="111"/>
                  </a:cubicBezTo>
                  <a:cubicBezTo>
                    <a:pt x="303" y="111"/>
                    <a:pt x="302" y="109"/>
                    <a:pt x="301" y="108"/>
                  </a:cubicBezTo>
                  <a:cubicBezTo>
                    <a:pt x="300" y="106"/>
                    <a:pt x="300" y="106"/>
                    <a:pt x="301" y="105"/>
                  </a:cubicBezTo>
                  <a:cubicBezTo>
                    <a:pt x="302" y="103"/>
                    <a:pt x="304" y="102"/>
                    <a:pt x="304" y="100"/>
                  </a:cubicBezTo>
                  <a:cubicBezTo>
                    <a:pt x="304" y="98"/>
                    <a:pt x="304" y="98"/>
                    <a:pt x="303" y="97"/>
                  </a:cubicBezTo>
                  <a:cubicBezTo>
                    <a:pt x="302" y="96"/>
                    <a:pt x="300" y="97"/>
                    <a:pt x="301" y="94"/>
                  </a:cubicBezTo>
                  <a:cubicBezTo>
                    <a:pt x="301" y="94"/>
                    <a:pt x="301" y="93"/>
                    <a:pt x="302" y="92"/>
                  </a:cubicBezTo>
                  <a:cubicBezTo>
                    <a:pt x="304" y="91"/>
                    <a:pt x="305" y="89"/>
                    <a:pt x="306" y="87"/>
                  </a:cubicBezTo>
                  <a:cubicBezTo>
                    <a:pt x="307" y="85"/>
                    <a:pt x="312" y="78"/>
                    <a:pt x="309" y="76"/>
                  </a:cubicBezTo>
                  <a:cubicBezTo>
                    <a:pt x="308" y="75"/>
                    <a:pt x="306" y="75"/>
                    <a:pt x="305" y="75"/>
                  </a:cubicBezTo>
                  <a:cubicBezTo>
                    <a:pt x="303" y="75"/>
                    <a:pt x="301" y="74"/>
                    <a:pt x="299" y="74"/>
                  </a:cubicBezTo>
                  <a:cubicBezTo>
                    <a:pt x="297" y="73"/>
                    <a:pt x="293" y="73"/>
                    <a:pt x="292" y="72"/>
                  </a:cubicBezTo>
                  <a:cubicBezTo>
                    <a:pt x="291" y="71"/>
                    <a:pt x="291" y="70"/>
                    <a:pt x="291" y="69"/>
                  </a:cubicBezTo>
                  <a:cubicBezTo>
                    <a:pt x="290" y="67"/>
                    <a:pt x="288" y="65"/>
                    <a:pt x="287" y="63"/>
                  </a:cubicBezTo>
                  <a:cubicBezTo>
                    <a:pt x="286" y="62"/>
                    <a:pt x="285" y="61"/>
                    <a:pt x="285" y="60"/>
                  </a:cubicBezTo>
                  <a:cubicBezTo>
                    <a:pt x="284" y="60"/>
                    <a:pt x="284" y="59"/>
                    <a:pt x="284" y="58"/>
                  </a:cubicBezTo>
                  <a:cubicBezTo>
                    <a:pt x="283" y="55"/>
                    <a:pt x="280" y="52"/>
                    <a:pt x="278" y="50"/>
                  </a:cubicBezTo>
                  <a:cubicBezTo>
                    <a:pt x="275" y="48"/>
                    <a:pt x="273" y="46"/>
                    <a:pt x="270" y="44"/>
                  </a:cubicBezTo>
                  <a:cubicBezTo>
                    <a:pt x="267" y="42"/>
                    <a:pt x="265" y="40"/>
                    <a:pt x="262" y="39"/>
                  </a:cubicBezTo>
                  <a:cubicBezTo>
                    <a:pt x="260" y="37"/>
                    <a:pt x="258" y="36"/>
                    <a:pt x="255" y="35"/>
                  </a:cubicBezTo>
                  <a:cubicBezTo>
                    <a:pt x="254" y="34"/>
                    <a:pt x="253" y="32"/>
                    <a:pt x="252" y="32"/>
                  </a:cubicBezTo>
                  <a:cubicBezTo>
                    <a:pt x="250" y="30"/>
                    <a:pt x="248" y="30"/>
                    <a:pt x="246" y="30"/>
                  </a:cubicBezTo>
                  <a:cubicBezTo>
                    <a:pt x="243" y="30"/>
                    <a:pt x="239" y="31"/>
                    <a:pt x="236" y="29"/>
                  </a:cubicBezTo>
                  <a:cubicBezTo>
                    <a:pt x="235" y="29"/>
                    <a:pt x="234" y="27"/>
                    <a:pt x="233" y="27"/>
                  </a:cubicBezTo>
                  <a:cubicBezTo>
                    <a:pt x="232" y="26"/>
                    <a:pt x="229" y="27"/>
                    <a:pt x="229" y="29"/>
                  </a:cubicBezTo>
                  <a:cubicBezTo>
                    <a:pt x="227" y="29"/>
                    <a:pt x="226" y="26"/>
                    <a:pt x="226" y="25"/>
                  </a:cubicBezTo>
                  <a:cubicBezTo>
                    <a:pt x="223" y="24"/>
                    <a:pt x="222" y="22"/>
                    <a:pt x="221" y="19"/>
                  </a:cubicBezTo>
                  <a:cubicBezTo>
                    <a:pt x="219" y="16"/>
                    <a:pt x="217" y="14"/>
                    <a:pt x="216" y="11"/>
                  </a:cubicBezTo>
                  <a:cubicBezTo>
                    <a:pt x="215" y="10"/>
                    <a:pt x="214" y="9"/>
                    <a:pt x="213" y="9"/>
                  </a:cubicBezTo>
                  <a:cubicBezTo>
                    <a:pt x="213" y="8"/>
                    <a:pt x="213" y="8"/>
                    <a:pt x="213" y="7"/>
                  </a:cubicBezTo>
                  <a:cubicBezTo>
                    <a:pt x="214" y="6"/>
                    <a:pt x="213" y="6"/>
                    <a:pt x="214" y="5"/>
                  </a:cubicBezTo>
                  <a:cubicBezTo>
                    <a:pt x="217" y="3"/>
                    <a:pt x="217" y="3"/>
                    <a:pt x="217" y="3"/>
                  </a:cubicBezTo>
                  <a:cubicBezTo>
                    <a:pt x="217" y="0"/>
                    <a:pt x="210" y="0"/>
                    <a:pt x="208" y="2"/>
                  </a:cubicBezTo>
                  <a:cubicBezTo>
                    <a:pt x="208" y="2"/>
                    <a:pt x="208" y="3"/>
                    <a:pt x="207" y="3"/>
                  </a:cubicBezTo>
                  <a:cubicBezTo>
                    <a:pt x="207" y="4"/>
                    <a:pt x="206" y="4"/>
                    <a:pt x="205" y="4"/>
                  </a:cubicBezTo>
                  <a:cubicBezTo>
                    <a:pt x="204" y="5"/>
                    <a:pt x="202" y="6"/>
                    <a:pt x="201" y="7"/>
                  </a:cubicBezTo>
                  <a:cubicBezTo>
                    <a:pt x="200" y="8"/>
                    <a:pt x="200" y="10"/>
                    <a:pt x="200" y="11"/>
                  </a:cubicBezTo>
                  <a:cubicBezTo>
                    <a:pt x="200" y="12"/>
                    <a:pt x="200" y="13"/>
                    <a:pt x="200" y="14"/>
                  </a:cubicBezTo>
                  <a:cubicBezTo>
                    <a:pt x="199" y="14"/>
                    <a:pt x="198" y="14"/>
                    <a:pt x="197" y="14"/>
                  </a:cubicBezTo>
                  <a:cubicBezTo>
                    <a:pt x="196" y="15"/>
                    <a:pt x="196" y="16"/>
                    <a:pt x="195" y="17"/>
                  </a:cubicBezTo>
                  <a:cubicBezTo>
                    <a:pt x="193" y="18"/>
                    <a:pt x="190" y="18"/>
                    <a:pt x="189" y="18"/>
                  </a:cubicBezTo>
                  <a:cubicBezTo>
                    <a:pt x="184" y="17"/>
                    <a:pt x="179" y="15"/>
                    <a:pt x="175" y="18"/>
                  </a:cubicBezTo>
                  <a:cubicBezTo>
                    <a:pt x="174" y="18"/>
                    <a:pt x="173" y="20"/>
                    <a:pt x="171" y="20"/>
                  </a:cubicBezTo>
                  <a:cubicBezTo>
                    <a:pt x="170" y="20"/>
                    <a:pt x="169" y="20"/>
                    <a:pt x="169" y="19"/>
                  </a:cubicBezTo>
                  <a:cubicBezTo>
                    <a:pt x="168" y="18"/>
                    <a:pt x="169" y="17"/>
                    <a:pt x="168" y="16"/>
                  </a:cubicBezTo>
                  <a:cubicBezTo>
                    <a:pt x="168" y="15"/>
                    <a:pt x="166" y="15"/>
                    <a:pt x="165" y="15"/>
                  </a:cubicBezTo>
                  <a:cubicBezTo>
                    <a:pt x="163" y="14"/>
                    <a:pt x="161" y="13"/>
                    <a:pt x="159" y="12"/>
                  </a:cubicBezTo>
                  <a:cubicBezTo>
                    <a:pt x="158" y="11"/>
                    <a:pt x="157" y="10"/>
                    <a:pt x="156" y="10"/>
                  </a:cubicBezTo>
                  <a:cubicBezTo>
                    <a:pt x="154" y="10"/>
                    <a:pt x="155" y="13"/>
                    <a:pt x="154" y="13"/>
                  </a:cubicBezTo>
                  <a:cubicBezTo>
                    <a:pt x="153" y="12"/>
                    <a:pt x="153" y="10"/>
                    <a:pt x="153" y="9"/>
                  </a:cubicBezTo>
                  <a:cubicBezTo>
                    <a:pt x="150" y="8"/>
                    <a:pt x="148" y="8"/>
                    <a:pt x="145" y="9"/>
                  </a:cubicBezTo>
                  <a:cubicBezTo>
                    <a:pt x="144" y="9"/>
                    <a:pt x="143" y="10"/>
                    <a:pt x="142" y="10"/>
                  </a:cubicBezTo>
                  <a:cubicBezTo>
                    <a:pt x="140" y="10"/>
                    <a:pt x="138" y="10"/>
                    <a:pt x="137" y="10"/>
                  </a:cubicBezTo>
                  <a:cubicBezTo>
                    <a:pt x="135" y="9"/>
                    <a:pt x="134" y="8"/>
                    <a:pt x="132" y="8"/>
                  </a:cubicBezTo>
                  <a:cubicBezTo>
                    <a:pt x="131" y="8"/>
                    <a:pt x="129" y="7"/>
                    <a:pt x="128" y="7"/>
                  </a:cubicBezTo>
                  <a:cubicBezTo>
                    <a:pt x="127" y="8"/>
                    <a:pt x="127" y="10"/>
                    <a:pt x="125" y="10"/>
                  </a:cubicBezTo>
                  <a:cubicBezTo>
                    <a:pt x="124" y="10"/>
                    <a:pt x="122" y="9"/>
                    <a:pt x="121" y="10"/>
                  </a:cubicBezTo>
                  <a:cubicBezTo>
                    <a:pt x="121" y="12"/>
                    <a:pt x="117" y="14"/>
                    <a:pt x="115" y="14"/>
                  </a:cubicBezTo>
                  <a:cubicBezTo>
                    <a:pt x="113" y="13"/>
                    <a:pt x="113" y="10"/>
                    <a:pt x="113" y="9"/>
                  </a:cubicBezTo>
                  <a:cubicBezTo>
                    <a:pt x="113" y="8"/>
                    <a:pt x="112" y="8"/>
                    <a:pt x="112" y="8"/>
                  </a:cubicBezTo>
                  <a:cubicBezTo>
                    <a:pt x="112" y="7"/>
                    <a:pt x="112" y="6"/>
                    <a:pt x="112" y="6"/>
                  </a:cubicBezTo>
                  <a:cubicBezTo>
                    <a:pt x="112" y="5"/>
                    <a:pt x="110" y="6"/>
                    <a:pt x="110" y="6"/>
                  </a:cubicBezTo>
                  <a:cubicBezTo>
                    <a:pt x="109" y="5"/>
                    <a:pt x="107" y="5"/>
                    <a:pt x="106" y="5"/>
                  </a:cubicBezTo>
                  <a:cubicBezTo>
                    <a:pt x="105" y="5"/>
                    <a:pt x="104" y="5"/>
                    <a:pt x="103" y="5"/>
                  </a:cubicBezTo>
                  <a:cubicBezTo>
                    <a:pt x="102" y="6"/>
                    <a:pt x="102" y="7"/>
                    <a:pt x="101" y="7"/>
                  </a:cubicBezTo>
                  <a:cubicBezTo>
                    <a:pt x="100" y="7"/>
                    <a:pt x="99" y="7"/>
                    <a:pt x="99" y="7"/>
                  </a:cubicBezTo>
                  <a:cubicBezTo>
                    <a:pt x="97" y="7"/>
                    <a:pt x="96" y="7"/>
                    <a:pt x="94" y="7"/>
                  </a:cubicBezTo>
                  <a:cubicBezTo>
                    <a:pt x="91" y="7"/>
                    <a:pt x="89" y="7"/>
                    <a:pt x="86" y="6"/>
                  </a:cubicBezTo>
                  <a:cubicBezTo>
                    <a:pt x="83" y="5"/>
                    <a:pt x="81" y="5"/>
                    <a:pt x="78" y="5"/>
                  </a:cubicBezTo>
                  <a:cubicBezTo>
                    <a:pt x="75" y="5"/>
                    <a:pt x="71" y="5"/>
                    <a:pt x="67" y="4"/>
                  </a:cubicBezTo>
                  <a:cubicBezTo>
                    <a:pt x="66" y="4"/>
                    <a:pt x="65" y="3"/>
                    <a:pt x="64" y="3"/>
                  </a:cubicBezTo>
                  <a:cubicBezTo>
                    <a:pt x="63" y="3"/>
                    <a:pt x="62" y="2"/>
                    <a:pt x="61" y="2"/>
                  </a:cubicBezTo>
                  <a:cubicBezTo>
                    <a:pt x="60" y="1"/>
                    <a:pt x="54" y="1"/>
                    <a:pt x="53" y="3"/>
                  </a:cubicBezTo>
                  <a:cubicBezTo>
                    <a:pt x="52" y="5"/>
                    <a:pt x="54" y="7"/>
                    <a:pt x="50" y="7"/>
                  </a:cubicBezTo>
                  <a:cubicBezTo>
                    <a:pt x="49" y="7"/>
                    <a:pt x="48" y="7"/>
                    <a:pt x="47" y="8"/>
                  </a:cubicBezTo>
                  <a:cubicBezTo>
                    <a:pt x="45" y="8"/>
                    <a:pt x="42" y="9"/>
                    <a:pt x="41" y="10"/>
                  </a:cubicBezTo>
                  <a:cubicBezTo>
                    <a:pt x="39" y="12"/>
                    <a:pt x="39" y="13"/>
                    <a:pt x="36" y="13"/>
                  </a:cubicBezTo>
                  <a:cubicBezTo>
                    <a:pt x="33" y="13"/>
                    <a:pt x="31" y="12"/>
                    <a:pt x="29" y="14"/>
                  </a:cubicBezTo>
                  <a:cubicBezTo>
                    <a:pt x="28" y="14"/>
                    <a:pt x="26" y="16"/>
                    <a:pt x="25" y="17"/>
                  </a:cubicBezTo>
                  <a:cubicBezTo>
                    <a:pt x="23" y="17"/>
                    <a:pt x="22" y="17"/>
                    <a:pt x="21" y="19"/>
                  </a:cubicBezTo>
                  <a:cubicBezTo>
                    <a:pt x="21" y="20"/>
                    <a:pt x="21" y="22"/>
                    <a:pt x="20" y="23"/>
                  </a:cubicBezTo>
                  <a:cubicBezTo>
                    <a:pt x="19" y="23"/>
                    <a:pt x="18" y="24"/>
                    <a:pt x="17" y="24"/>
                  </a:cubicBezTo>
                  <a:cubicBezTo>
                    <a:pt x="16" y="24"/>
                    <a:pt x="15" y="25"/>
                    <a:pt x="15" y="25"/>
                  </a:cubicBezTo>
                  <a:cubicBezTo>
                    <a:pt x="15" y="25"/>
                    <a:pt x="14" y="26"/>
                    <a:pt x="14" y="26"/>
                  </a:cubicBezTo>
                  <a:cubicBezTo>
                    <a:pt x="14" y="26"/>
                    <a:pt x="12" y="26"/>
                    <a:pt x="12" y="27"/>
                  </a:cubicBezTo>
                  <a:cubicBezTo>
                    <a:pt x="11" y="27"/>
                    <a:pt x="12" y="28"/>
                    <a:pt x="12" y="28"/>
                  </a:cubicBezTo>
                  <a:cubicBezTo>
                    <a:pt x="12" y="29"/>
                    <a:pt x="11" y="29"/>
                    <a:pt x="11" y="29"/>
                  </a:cubicBezTo>
                  <a:cubicBezTo>
                    <a:pt x="11" y="30"/>
                    <a:pt x="10" y="31"/>
                    <a:pt x="10" y="31"/>
                  </a:cubicBezTo>
                  <a:cubicBezTo>
                    <a:pt x="9" y="32"/>
                    <a:pt x="9" y="33"/>
                    <a:pt x="8" y="34"/>
                  </a:cubicBezTo>
                  <a:cubicBezTo>
                    <a:pt x="7" y="34"/>
                    <a:pt x="6" y="33"/>
                    <a:pt x="5" y="34"/>
                  </a:cubicBezTo>
                  <a:cubicBezTo>
                    <a:pt x="3" y="35"/>
                    <a:pt x="3" y="38"/>
                    <a:pt x="3" y="40"/>
                  </a:cubicBezTo>
                  <a:cubicBezTo>
                    <a:pt x="2" y="43"/>
                    <a:pt x="2" y="46"/>
                    <a:pt x="2" y="49"/>
                  </a:cubicBezTo>
                  <a:cubicBezTo>
                    <a:pt x="2" y="50"/>
                    <a:pt x="2" y="50"/>
                    <a:pt x="1" y="51"/>
                  </a:cubicBezTo>
                  <a:cubicBezTo>
                    <a:pt x="0" y="52"/>
                    <a:pt x="0" y="53"/>
                    <a:pt x="0" y="55"/>
                  </a:cubicBezTo>
                  <a:cubicBezTo>
                    <a:pt x="0" y="57"/>
                    <a:pt x="0" y="61"/>
                    <a:pt x="1" y="63"/>
                  </a:cubicBezTo>
                  <a:cubicBezTo>
                    <a:pt x="1" y="63"/>
                    <a:pt x="2" y="63"/>
                    <a:pt x="2" y="64"/>
                  </a:cubicBezTo>
                  <a:cubicBezTo>
                    <a:pt x="2" y="64"/>
                    <a:pt x="3" y="65"/>
                    <a:pt x="3" y="65"/>
                  </a:cubicBezTo>
                  <a:cubicBezTo>
                    <a:pt x="4" y="67"/>
                    <a:pt x="5" y="67"/>
                    <a:pt x="5" y="69"/>
                  </a:cubicBezTo>
                  <a:cubicBezTo>
                    <a:pt x="5" y="68"/>
                    <a:pt x="6" y="70"/>
                    <a:pt x="6" y="70"/>
                  </a:cubicBezTo>
                  <a:cubicBezTo>
                    <a:pt x="6" y="70"/>
                    <a:pt x="7" y="70"/>
                    <a:pt x="7" y="71"/>
                  </a:cubicBezTo>
                  <a:cubicBezTo>
                    <a:pt x="8" y="72"/>
                    <a:pt x="7" y="73"/>
                    <a:pt x="8" y="74"/>
                  </a:cubicBezTo>
                  <a:cubicBezTo>
                    <a:pt x="8" y="76"/>
                    <a:pt x="8" y="76"/>
                    <a:pt x="8" y="78"/>
                  </a:cubicBezTo>
                  <a:cubicBezTo>
                    <a:pt x="9" y="81"/>
                    <a:pt x="8" y="84"/>
                    <a:pt x="8" y="88"/>
                  </a:cubicBezTo>
                  <a:cubicBezTo>
                    <a:pt x="8" y="88"/>
                    <a:pt x="8" y="89"/>
                    <a:pt x="8" y="89"/>
                  </a:cubicBezTo>
                  <a:cubicBezTo>
                    <a:pt x="9" y="90"/>
                    <a:pt x="9" y="90"/>
                    <a:pt x="9" y="90"/>
                  </a:cubicBezTo>
                  <a:cubicBezTo>
                    <a:pt x="10" y="92"/>
                    <a:pt x="12" y="95"/>
                    <a:pt x="12" y="97"/>
                  </a:cubicBezTo>
                  <a:cubicBezTo>
                    <a:pt x="12" y="99"/>
                    <a:pt x="12" y="101"/>
                    <a:pt x="12" y="102"/>
                  </a:cubicBezTo>
                  <a:cubicBezTo>
                    <a:pt x="12" y="103"/>
                    <a:pt x="12" y="104"/>
                    <a:pt x="13" y="105"/>
                  </a:cubicBezTo>
                  <a:cubicBezTo>
                    <a:pt x="13" y="105"/>
                    <a:pt x="14" y="105"/>
                    <a:pt x="15" y="106"/>
                  </a:cubicBezTo>
                  <a:cubicBezTo>
                    <a:pt x="15" y="107"/>
                    <a:pt x="15" y="107"/>
                    <a:pt x="15" y="108"/>
                  </a:cubicBezTo>
                  <a:cubicBezTo>
                    <a:pt x="16" y="109"/>
                    <a:pt x="18" y="109"/>
                    <a:pt x="19" y="110"/>
                  </a:cubicBezTo>
                  <a:cubicBezTo>
                    <a:pt x="19" y="111"/>
                    <a:pt x="19" y="111"/>
                    <a:pt x="19" y="111"/>
                  </a:cubicBezTo>
                  <a:cubicBezTo>
                    <a:pt x="20" y="110"/>
                    <a:pt x="20" y="109"/>
                    <a:pt x="22" y="110"/>
                  </a:cubicBezTo>
                  <a:cubicBezTo>
                    <a:pt x="25" y="111"/>
                    <a:pt x="27" y="115"/>
                    <a:pt x="29" y="118"/>
                  </a:cubicBezTo>
                  <a:cubicBezTo>
                    <a:pt x="30" y="119"/>
                    <a:pt x="31" y="121"/>
                    <a:pt x="33" y="121"/>
                  </a:cubicBezTo>
                  <a:cubicBezTo>
                    <a:pt x="35" y="121"/>
                    <a:pt x="37" y="122"/>
                    <a:pt x="39" y="122"/>
                  </a:cubicBezTo>
                  <a:cubicBezTo>
                    <a:pt x="40" y="123"/>
                    <a:pt x="41" y="123"/>
                    <a:pt x="42" y="124"/>
                  </a:cubicBezTo>
                  <a:cubicBezTo>
                    <a:pt x="42" y="124"/>
                    <a:pt x="43" y="124"/>
                    <a:pt x="44" y="124"/>
                  </a:cubicBezTo>
                  <a:cubicBezTo>
                    <a:pt x="45" y="125"/>
                    <a:pt x="46" y="126"/>
                    <a:pt x="47" y="126"/>
                  </a:cubicBezTo>
                  <a:cubicBezTo>
                    <a:pt x="48" y="127"/>
                    <a:pt x="51" y="126"/>
                    <a:pt x="52" y="127"/>
                  </a:cubicBezTo>
                  <a:cubicBezTo>
                    <a:pt x="53" y="128"/>
                    <a:pt x="53" y="129"/>
                    <a:pt x="54" y="129"/>
                  </a:cubicBezTo>
                  <a:cubicBezTo>
                    <a:pt x="55" y="129"/>
                    <a:pt x="55" y="128"/>
                    <a:pt x="56" y="128"/>
                  </a:cubicBezTo>
                  <a:cubicBezTo>
                    <a:pt x="57" y="127"/>
                    <a:pt x="58" y="130"/>
                    <a:pt x="59" y="131"/>
                  </a:cubicBezTo>
                  <a:cubicBezTo>
                    <a:pt x="60" y="131"/>
                    <a:pt x="61" y="133"/>
                    <a:pt x="62" y="133"/>
                  </a:cubicBezTo>
                  <a:cubicBezTo>
                    <a:pt x="64" y="133"/>
                    <a:pt x="63" y="132"/>
                    <a:pt x="64" y="131"/>
                  </a:cubicBezTo>
                  <a:cubicBezTo>
                    <a:pt x="64" y="131"/>
                    <a:pt x="65" y="130"/>
                    <a:pt x="66" y="129"/>
                  </a:cubicBezTo>
                  <a:cubicBezTo>
                    <a:pt x="68" y="128"/>
                    <a:pt x="69" y="128"/>
                    <a:pt x="71" y="129"/>
                  </a:cubicBezTo>
                  <a:cubicBezTo>
                    <a:pt x="74" y="130"/>
                    <a:pt x="76" y="131"/>
                    <a:pt x="80" y="131"/>
                  </a:cubicBezTo>
                  <a:cubicBezTo>
                    <a:pt x="81" y="131"/>
                    <a:pt x="82" y="131"/>
                    <a:pt x="83" y="131"/>
                  </a:cubicBezTo>
                  <a:cubicBezTo>
                    <a:pt x="84" y="130"/>
                    <a:pt x="84" y="129"/>
                    <a:pt x="86" y="129"/>
                  </a:cubicBezTo>
                  <a:cubicBezTo>
                    <a:pt x="87" y="129"/>
                    <a:pt x="89" y="131"/>
                    <a:pt x="90" y="132"/>
                  </a:cubicBezTo>
                  <a:cubicBezTo>
                    <a:pt x="91" y="134"/>
                    <a:pt x="90" y="135"/>
                    <a:pt x="91" y="136"/>
                  </a:cubicBezTo>
                  <a:cubicBezTo>
                    <a:pt x="91" y="137"/>
                    <a:pt x="94" y="139"/>
                    <a:pt x="95" y="140"/>
                  </a:cubicBezTo>
                  <a:cubicBezTo>
                    <a:pt x="96" y="141"/>
                    <a:pt x="98" y="141"/>
                    <a:pt x="99" y="142"/>
                  </a:cubicBezTo>
                  <a:cubicBezTo>
                    <a:pt x="100" y="144"/>
                    <a:pt x="100" y="146"/>
                    <a:pt x="101" y="147"/>
                  </a:cubicBezTo>
                  <a:cubicBezTo>
                    <a:pt x="101" y="149"/>
                    <a:pt x="104" y="151"/>
                    <a:pt x="104" y="154"/>
                  </a:cubicBezTo>
                  <a:cubicBezTo>
                    <a:pt x="104" y="155"/>
                    <a:pt x="104" y="156"/>
                    <a:pt x="103" y="156"/>
                  </a:cubicBezTo>
                  <a:cubicBezTo>
                    <a:pt x="101" y="159"/>
                    <a:pt x="99" y="162"/>
                    <a:pt x="97" y="164"/>
                  </a:cubicBezTo>
                  <a:cubicBezTo>
                    <a:pt x="95" y="166"/>
                    <a:pt x="95" y="167"/>
                    <a:pt x="95" y="170"/>
                  </a:cubicBezTo>
                  <a:cubicBezTo>
                    <a:pt x="94" y="173"/>
                    <a:pt x="93" y="176"/>
                    <a:pt x="93" y="180"/>
                  </a:cubicBezTo>
                  <a:cubicBezTo>
                    <a:pt x="93" y="181"/>
                    <a:pt x="92" y="182"/>
                    <a:pt x="92" y="184"/>
                  </a:cubicBezTo>
                  <a:cubicBezTo>
                    <a:pt x="92" y="185"/>
                    <a:pt x="92" y="187"/>
                    <a:pt x="92" y="189"/>
                  </a:cubicBezTo>
                  <a:cubicBezTo>
                    <a:pt x="92" y="190"/>
                    <a:pt x="92" y="190"/>
                    <a:pt x="93" y="190"/>
                  </a:cubicBezTo>
                  <a:cubicBezTo>
                    <a:pt x="93" y="190"/>
                    <a:pt x="94" y="190"/>
                    <a:pt x="94" y="191"/>
                  </a:cubicBezTo>
                  <a:cubicBezTo>
                    <a:pt x="95" y="191"/>
                    <a:pt x="95" y="191"/>
                    <a:pt x="95" y="192"/>
                  </a:cubicBezTo>
                  <a:cubicBezTo>
                    <a:pt x="97" y="193"/>
                    <a:pt x="99" y="194"/>
                    <a:pt x="101" y="194"/>
                  </a:cubicBezTo>
                  <a:cubicBezTo>
                    <a:pt x="103" y="195"/>
                    <a:pt x="105" y="196"/>
                    <a:pt x="107" y="196"/>
                  </a:cubicBezTo>
                  <a:cubicBezTo>
                    <a:pt x="109" y="196"/>
                    <a:pt x="110" y="196"/>
                    <a:pt x="111" y="197"/>
                  </a:cubicBezTo>
                  <a:cubicBezTo>
                    <a:pt x="112" y="198"/>
                    <a:pt x="113" y="199"/>
                    <a:pt x="114" y="200"/>
                  </a:cubicBezTo>
                  <a:cubicBezTo>
                    <a:pt x="114" y="200"/>
                    <a:pt x="115" y="201"/>
                    <a:pt x="115" y="201"/>
                  </a:cubicBezTo>
                  <a:cubicBezTo>
                    <a:pt x="116" y="202"/>
                    <a:pt x="115" y="203"/>
                    <a:pt x="116" y="203"/>
                  </a:cubicBezTo>
                  <a:cubicBezTo>
                    <a:pt x="116" y="204"/>
                    <a:pt x="117" y="205"/>
                    <a:pt x="117" y="205"/>
                  </a:cubicBezTo>
                  <a:cubicBezTo>
                    <a:pt x="121" y="206"/>
                    <a:pt x="125" y="205"/>
                    <a:pt x="128" y="207"/>
                  </a:cubicBezTo>
                  <a:cubicBezTo>
                    <a:pt x="129" y="208"/>
                    <a:pt x="131" y="210"/>
                    <a:pt x="132" y="210"/>
                  </a:cubicBezTo>
                  <a:cubicBezTo>
                    <a:pt x="132" y="211"/>
                    <a:pt x="132" y="212"/>
                    <a:pt x="132" y="213"/>
                  </a:cubicBezTo>
                  <a:cubicBezTo>
                    <a:pt x="132" y="215"/>
                    <a:pt x="134" y="216"/>
                    <a:pt x="134" y="217"/>
                  </a:cubicBezTo>
                  <a:cubicBezTo>
                    <a:pt x="135" y="218"/>
                    <a:pt x="137" y="219"/>
                    <a:pt x="138" y="221"/>
                  </a:cubicBezTo>
                  <a:cubicBezTo>
                    <a:pt x="139" y="223"/>
                    <a:pt x="139" y="228"/>
                    <a:pt x="138" y="230"/>
                  </a:cubicBezTo>
                  <a:cubicBezTo>
                    <a:pt x="138" y="231"/>
                    <a:pt x="137" y="230"/>
                    <a:pt x="137" y="231"/>
                  </a:cubicBezTo>
                  <a:cubicBezTo>
                    <a:pt x="136" y="232"/>
                    <a:pt x="137" y="233"/>
                    <a:pt x="137" y="233"/>
                  </a:cubicBezTo>
                  <a:cubicBezTo>
                    <a:pt x="137" y="234"/>
                    <a:pt x="136" y="236"/>
                    <a:pt x="137" y="237"/>
                  </a:cubicBezTo>
                  <a:cubicBezTo>
                    <a:pt x="137" y="238"/>
                    <a:pt x="137" y="239"/>
                    <a:pt x="138" y="240"/>
                  </a:cubicBezTo>
                  <a:cubicBezTo>
                    <a:pt x="138" y="240"/>
                    <a:pt x="138" y="240"/>
                    <a:pt x="139" y="239"/>
                  </a:cubicBezTo>
                  <a:cubicBezTo>
                    <a:pt x="139" y="238"/>
                    <a:pt x="140" y="237"/>
                    <a:pt x="141" y="237"/>
                  </a:cubicBezTo>
                  <a:cubicBezTo>
                    <a:pt x="142" y="235"/>
                    <a:pt x="142" y="235"/>
                    <a:pt x="144" y="235"/>
                  </a:cubicBezTo>
                  <a:cubicBezTo>
                    <a:pt x="147" y="234"/>
                    <a:pt x="149" y="234"/>
                    <a:pt x="152" y="234"/>
                  </a:cubicBezTo>
                  <a:cubicBezTo>
                    <a:pt x="153" y="234"/>
                    <a:pt x="154" y="234"/>
                    <a:pt x="155" y="234"/>
                  </a:cubicBezTo>
                  <a:cubicBezTo>
                    <a:pt x="156" y="235"/>
                    <a:pt x="156" y="235"/>
                    <a:pt x="157" y="235"/>
                  </a:cubicBezTo>
                  <a:cubicBezTo>
                    <a:pt x="158" y="236"/>
                    <a:pt x="159" y="236"/>
                    <a:pt x="159" y="236"/>
                  </a:cubicBezTo>
                  <a:cubicBezTo>
                    <a:pt x="161" y="236"/>
                    <a:pt x="166" y="238"/>
                    <a:pt x="167" y="236"/>
                  </a:cubicBezTo>
                  <a:cubicBezTo>
                    <a:pt x="167" y="236"/>
                    <a:pt x="167" y="237"/>
                    <a:pt x="167" y="237"/>
                  </a:cubicBezTo>
                  <a:cubicBezTo>
                    <a:pt x="170" y="238"/>
                    <a:pt x="174" y="237"/>
                    <a:pt x="176" y="238"/>
                  </a:cubicBezTo>
                  <a:cubicBezTo>
                    <a:pt x="179" y="239"/>
                    <a:pt x="182" y="242"/>
                    <a:pt x="185" y="240"/>
                  </a:cubicBezTo>
                  <a:cubicBezTo>
                    <a:pt x="187" y="240"/>
                    <a:pt x="187" y="239"/>
                    <a:pt x="188" y="237"/>
                  </a:cubicBezTo>
                  <a:cubicBezTo>
                    <a:pt x="189" y="236"/>
                    <a:pt x="190" y="236"/>
                    <a:pt x="192" y="235"/>
                  </a:cubicBezTo>
                  <a:cubicBezTo>
                    <a:pt x="192" y="235"/>
                    <a:pt x="193" y="234"/>
                    <a:pt x="194" y="234"/>
                  </a:cubicBezTo>
                  <a:cubicBezTo>
                    <a:pt x="194" y="233"/>
                    <a:pt x="195" y="233"/>
                    <a:pt x="195" y="232"/>
                  </a:cubicBezTo>
                  <a:cubicBezTo>
                    <a:pt x="196" y="232"/>
                    <a:pt x="197" y="232"/>
                    <a:pt x="197" y="232"/>
                  </a:cubicBezTo>
                  <a:cubicBezTo>
                    <a:pt x="198" y="231"/>
                    <a:pt x="199" y="230"/>
                    <a:pt x="200" y="230"/>
                  </a:cubicBezTo>
                  <a:cubicBezTo>
                    <a:pt x="201" y="232"/>
                    <a:pt x="198" y="236"/>
                    <a:pt x="202" y="234"/>
                  </a:cubicBezTo>
                  <a:cubicBezTo>
                    <a:pt x="202" y="234"/>
                    <a:pt x="203" y="234"/>
                    <a:pt x="203" y="234"/>
                  </a:cubicBezTo>
                  <a:cubicBezTo>
                    <a:pt x="204" y="233"/>
                    <a:pt x="204" y="233"/>
                    <a:pt x="205" y="232"/>
                  </a:cubicBezTo>
                  <a:cubicBezTo>
                    <a:pt x="206" y="231"/>
                    <a:pt x="207" y="232"/>
                    <a:pt x="208" y="231"/>
                  </a:cubicBezTo>
                  <a:cubicBezTo>
                    <a:pt x="209" y="229"/>
                    <a:pt x="207" y="228"/>
                    <a:pt x="207" y="226"/>
                  </a:cubicBezTo>
                  <a:cubicBezTo>
                    <a:pt x="207" y="225"/>
                    <a:pt x="207" y="223"/>
                    <a:pt x="207" y="222"/>
                  </a:cubicBezTo>
                  <a:cubicBezTo>
                    <a:pt x="207" y="221"/>
                    <a:pt x="208" y="218"/>
                    <a:pt x="210" y="218"/>
                  </a:cubicBezTo>
                  <a:cubicBezTo>
                    <a:pt x="211" y="217"/>
                    <a:pt x="214" y="216"/>
                    <a:pt x="216" y="216"/>
                  </a:cubicBezTo>
                  <a:cubicBezTo>
                    <a:pt x="217" y="217"/>
                    <a:pt x="217" y="219"/>
                    <a:pt x="219" y="219"/>
                  </a:cubicBezTo>
                  <a:cubicBezTo>
                    <a:pt x="220" y="220"/>
                    <a:pt x="222" y="220"/>
                    <a:pt x="223" y="220"/>
                  </a:cubicBezTo>
                  <a:cubicBezTo>
                    <a:pt x="228" y="220"/>
                    <a:pt x="227" y="215"/>
                    <a:pt x="227" y="212"/>
                  </a:cubicBezTo>
                  <a:cubicBezTo>
                    <a:pt x="227" y="208"/>
                    <a:pt x="231" y="204"/>
                    <a:pt x="235" y="205"/>
                  </a:cubicBezTo>
                  <a:cubicBezTo>
                    <a:pt x="236" y="205"/>
                    <a:pt x="236" y="205"/>
                    <a:pt x="236" y="205"/>
                  </a:cubicBezTo>
                  <a:cubicBezTo>
                    <a:pt x="237" y="205"/>
                    <a:pt x="237" y="205"/>
                    <a:pt x="237" y="204"/>
                  </a:cubicBezTo>
                  <a:cubicBezTo>
                    <a:pt x="238" y="204"/>
                    <a:pt x="238" y="204"/>
                    <a:pt x="238" y="204"/>
                  </a:cubicBezTo>
                  <a:cubicBezTo>
                    <a:pt x="241" y="204"/>
                    <a:pt x="244" y="204"/>
                    <a:pt x="246" y="204"/>
                  </a:cubicBezTo>
                  <a:cubicBezTo>
                    <a:pt x="246" y="206"/>
                    <a:pt x="248" y="206"/>
                    <a:pt x="248" y="208"/>
                  </a:cubicBezTo>
                  <a:cubicBezTo>
                    <a:pt x="248" y="210"/>
                    <a:pt x="247" y="210"/>
                    <a:pt x="247" y="212"/>
                  </a:cubicBezTo>
                  <a:cubicBezTo>
                    <a:pt x="246" y="213"/>
                    <a:pt x="246" y="215"/>
                    <a:pt x="246" y="216"/>
                  </a:cubicBezTo>
                  <a:cubicBezTo>
                    <a:pt x="246" y="218"/>
                    <a:pt x="246" y="218"/>
                    <a:pt x="248" y="219"/>
                  </a:cubicBezTo>
                  <a:cubicBezTo>
                    <a:pt x="250" y="219"/>
                    <a:pt x="254" y="219"/>
                    <a:pt x="256" y="219"/>
                  </a:cubicBezTo>
                  <a:cubicBezTo>
                    <a:pt x="257" y="219"/>
                    <a:pt x="259" y="218"/>
                    <a:pt x="259" y="217"/>
                  </a:cubicBezTo>
                  <a:cubicBezTo>
                    <a:pt x="261" y="214"/>
                    <a:pt x="259" y="211"/>
                    <a:pt x="257" y="209"/>
                  </a:cubicBezTo>
                  <a:cubicBezTo>
                    <a:pt x="257" y="208"/>
                    <a:pt x="256" y="207"/>
                    <a:pt x="255" y="207"/>
                  </a:cubicBezTo>
                  <a:cubicBezTo>
                    <a:pt x="254" y="206"/>
                    <a:pt x="253" y="205"/>
                    <a:pt x="252" y="204"/>
                  </a:cubicBezTo>
                  <a:cubicBezTo>
                    <a:pt x="252" y="204"/>
                    <a:pt x="252" y="202"/>
                    <a:pt x="251" y="202"/>
                  </a:cubicBezTo>
                  <a:cubicBezTo>
                    <a:pt x="250" y="200"/>
                    <a:pt x="249" y="201"/>
                    <a:pt x="249" y="199"/>
                  </a:cubicBezTo>
                  <a:cubicBezTo>
                    <a:pt x="249" y="198"/>
                    <a:pt x="249" y="197"/>
                    <a:pt x="249" y="196"/>
                  </a:cubicBezTo>
                  <a:cubicBezTo>
                    <a:pt x="249" y="195"/>
                    <a:pt x="249" y="194"/>
                    <a:pt x="250" y="193"/>
                  </a:cubicBezTo>
                  <a:cubicBezTo>
                    <a:pt x="250" y="192"/>
                    <a:pt x="251" y="191"/>
                    <a:pt x="251" y="191"/>
                  </a:cubicBezTo>
                  <a:cubicBezTo>
                    <a:pt x="252" y="189"/>
                    <a:pt x="253" y="188"/>
                    <a:pt x="254" y="186"/>
                  </a:cubicBezTo>
                  <a:cubicBezTo>
                    <a:pt x="255" y="184"/>
                    <a:pt x="256" y="183"/>
                    <a:pt x="257" y="180"/>
                  </a:cubicBezTo>
                  <a:cubicBezTo>
                    <a:pt x="257" y="179"/>
                    <a:pt x="258" y="177"/>
                    <a:pt x="258" y="176"/>
                  </a:cubicBezTo>
                  <a:cubicBezTo>
                    <a:pt x="259" y="172"/>
                    <a:pt x="258" y="168"/>
                    <a:pt x="258" y="164"/>
                  </a:cubicBezTo>
                  <a:cubicBezTo>
                    <a:pt x="258" y="161"/>
                    <a:pt x="258" y="158"/>
                    <a:pt x="258" y="155"/>
                  </a:cubicBezTo>
                  <a:cubicBezTo>
                    <a:pt x="258" y="155"/>
                    <a:pt x="258" y="154"/>
                    <a:pt x="258" y="154"/>
                  </a:cubicBezTo>
                  <a:cubicBezTo>
                    <a:pt x="259" y="153"/>
                    <a:pt x="259" y="153"/>
                    <a:pt x="259" y="152"/>
                  </a:cubicBezTo>
                  <a:cubicBezTo>
                    <a:pt x="260" y="150"/>
                    <a:pt x="260" y="150"/>
                    <a:pt x="261" y="149"/>
                  </a:cubicBezTo>
                  <a:cubicBezTo>
                    <a:pt x="263" y="148"/>
                    <a:pt x="264" y="148"/>
                    <a:pt x="265" y="148"/>
                  </a:cubicBezTo>
                  <a:cubicBezTo>
                    <a:pt x="266" y="147"/>
                    <a:pt x="268" y="146"/>
                    <a:pt x="269" y="145"/>
                  </a:cubicBezTo>
                  <a:cubicBezTo>
                    <a:pt x="269" y="145"/>
                    <a:pt x="269" y="144"/>
                    <a:pt x="270" y="144"/>
                  </a:cubicBezTo>
                  <a:cubicBezTo>
                    <a:pt x="271" y="143"/>
                    <a:pt x="273" y="143"/>
                    <a:pt x="274" y="142"/>
                  </a:cubicBezTo>
                  <a:cubicBezTo>
                    <a:pt x="276" y="142"/>
                    <a:pt x="277" y="142"/>
                    <a:pt x="279" y="142"/>
                  </a:cubicBezTo>
                  <a:cubicBezTo>
                    <a:pt x="281" y="142"/>
                    <a:pt x="281" y="142"/>
                    <a:pt x="282" y="141"/>
                  </a:cubicBezTo>
                  <a:cubicBezTo>
                    <a:pt x="282" y="140"/>
                    <a:pt x="283" y="139"/>
                    <a:pt x="283" y="138"/>
                  </a:cubicBezTo>
                  <a:cubicBezTo>
                    <a:pt x="283" y="137"/>
                    <a:pt x="283" y="136"/>
                    <a:pt x="283" y="135"/>
                  </a:cubicBezTo>
                  <a:cubicBezTo>
                    <a:pt x="283" y="135"/>
                    <a:pt x="284" y="135"/>
                    <a:pt x="284" y="134"/>
                  </a:cubicBezTo>
                  <a:cubicBezTo>
                    <a:pt x="284" y="134"/>
                    <a:pt x="284" y="134"/>
                    <a:pt x="284" y="133"/>
                  </a:cubicBezTo>
                  <a:cubicBezTo>
                    <a:pt x="285" y="133"/>
                    <a:pt x="285" y="132"/>
                    <a:pt x="285" y="132"/>
                  </a:cubicBezTo>
                  <a:cubicBezTo>
                    <a:pt x="287" y="131"/>
                    <a:pt x="288" y="130"/>
                    <a:pt x="289" y="129"/>
                  </a:cubicBezTo>
                  <a:cubicBezTo>
                    <a:pt x="291" y="129"/>
                    <a:pt x="293" y="128"/>
                    <a:pt x="294" y="127"/>
                  </a:cubicBezTo>
                  <a:cubicBezTo>
                    <a:pt x="295" y="126"/>
                    <a:pt x="295" y="126"/>
                    <a:pt x="296" y="125"/>
                  </a:cubicBezTo>
                  <a:cubicBezTo>
                    <a:pt x="298" y="125"/>
                    <a:pt x="299" y="124"/>
                    <a:pt x="301" y="124"/>
                  </a:cubicBezTo>
                  <a:cubicBezTo>
                    <a:pt x="302" y="123"/>
                    <a:pt x="303" y="124"/>
                    <a:pt x="304" y="123"/>
                  </a:cubicBezTo>
                  <a:cubicBezTo>
                    <a:pt x="305" y="123"/>
                    <a:pt x="305" y="122"/>
                    <a:pt x="306" y="122"/>
                  </a:cubicBezTo>
                  <a:cubicBezTo>
                    <a:pt x="307" y="121"/>
                    <a:pt x="308" y="121"/>
                    <a:pt x="309" y="120"/>
                  </a:cubicBezTo>
                  <a:cubicBezTo>
                    <a:pt x="310" y="118"/>
                    <a:pt x="309" y="118"/>
                    <a:pt x="311" y="117"/>
                  </a:cubicBezTo>
                  <a:cubicBezTo>
                    <a:pt x="311" y="117"/>
                    <a:pt x="312" y="117"/>
                    <a:pt x="312" y="116"/>
                  </a:cubicBezTo>
                  <a:cubicBezTo>
                    <a:pt x="313" y="116"/>
                    <a:pt x="313" y="116"/>
                    <a:pt x="314" y="116"/>
                  </a:cubicBezTo>
                  <a:cubicBezTo>
                    <a:pt x="316" y="115"/>
                    <a:pt x="317" y="113"/>
                    <a:pt x="316" y="111"/>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39" name="Freeform 38">
              <a:extLst>
                <a:ext uri="{FF2B5EF4-FFF2-40B4-BE49-F238E27FC236}">
                  <a16:creationId xmlns:a16="http://schemas.microsoft.com/office/drawing/2014/main" id="{1D5FD907-4211-DEC3-62C3-50692F5C9EA0}"/>
                </a:ext>
              </a:extLst>
            </p:cNvPr>
            <p:cNvSpPr>
              <a:spLocks noEditPoints="1"/>
            </p:cNvSpPr>
            <p:nvPr/>
          </p:nvSpPr>
          <p:spPr bwMode="auto">
            <a:xfrm>
              <a:off x="7073528" y="3719329"/>
              <a:ext cx="602933" cy="540318"/>
            </a:xfrm>
            <a:custGeom>
              <a:avLst/>
              <a:gdLst/>
              <a:ahLst/>
              <a:cxnLst>
                <a:cxn ang="0">
                  <a:pos x="493" y="252"/>
                </a:cxn>
                <a:cxn ang="0">
                  <a:pos x="479" y="230"/>
                </a:cxn>
                <a:cxn ang="0">
                  <a:pos x="455" y="220"/>
                </a:cxn>
                <a:cxn ang="0">
                  <a:pos x="426" y="174"/>
                </a:cxn>
                <a:cxn ang="0">
                  <a:pos x="418" y="142"/>
                </a:cxn>
                <a:cxn ang="0">
                  <a:pos x="406" y="117"/>
                </a:cxn>
                <a:cxn ang="0">
                  <a:pos x="412" y="91"/>
                </a:cxn>
                <a:cxn ang="0">
                  <a:pos x="408" y="69"/>
                </a:cxn>
                <a:cxn ang="0">
                  <a:pos x="383" y="37"/>
                </a:cxn>
                <a:cxn ang="0">
                  <a:pos x="354" y="34"/>
                </a:cxn>
                <a:cxn ang="0">
                  <a:pos x="329" y="44"/>
                </a:cxn>
                <a:cxn ang="0">
                  <a:pos x="294" y="18"/>
                </a:cxn>
                <a:cxn ang="0">
                  <a:pos x="256" y="8"/>
                </a:cxn>
                <a:cxn ang="0">
                  <a:pos x="210" y="33"/>
                </a:cxn>
                <a:cxn ang="0">
                  <a:pos x="185" y="47"/>
                </a:cxn>
                <a:cxn ang="0">
                  <a:pos x="173" y="66"/>
                </a:cxn>
                <a:cxn ang="0">
                  <a:pos x="178" y="82"/>
                </a:cxn>
                <a:cxn ang="0">
                  <a:pos x="181" y="92"/>
                </a:cxn>
                <a:cxn ang="0">
                  <a:pos x="161" y="101"/>
                </a:cxn>
                <a:cxn ang="0">
                  <a:pos x="154" y="113"/>
                </a:cxn>
                <a:cxn ang="0">
                  <a:pos x="133" y="121"/>
                </a:cxn>
                <a:cxn ang="0">
                  <a:pos x="129" y="152"/>
                </a:cxn>
                <a:cxn ang="0">
                  <a:pos x="123" y="174"/>
                </a:cxn>
                <a:cxn ang="0">
                  <a:pos x="120" y="191"/>
                </a:cxn>
                <a:cxn ang="0">
                  <a:pos x="109" y="176"/>
                </a:cxn>
                <a:cxn ang="0">
                  <a:pos x="88" y="188"/>
                </a:cxn>
                <a:cxn ang="0">
                  <a:pos x="75" y="206"/>
                </a:cxn>
                <a:cxn ang="0">
                  <a:pos x="64" y="207"/>
                </a:cxn>
                <a:cxn ang="0">
                  <a:pos x="31" y="208"/>
                </a:cxn>
                <a:cxn ang="0">
                  <a:pos x="11" y="211"/>
                </a:cxn>
                <a:cxn ang="0">
                  <a:pos x="22" y="253"/>
                </a:cxn>
                <a:cxn ang="0">
                  <a:pos x="38" y="294"/>
                </a:cxn>
                <a:cxn ang="0">
                  <a:pos x="40" y="316"/>
                </a:cxn>
                <a:cxn ang="0">
                  <a:pos x="20" y="331"/>
                </a:cxn>
                <a:cxn ang="0">
                  <a:pos x="4" y="360"/>
                </a:cxn>
                <a:cxn ang="0">
                  <a:pos x="23" y="380"/>
                </a:cxn>
                <a:cxn ang="0">
                  <a:pos x="13" y="404"/>
                </a:cxn>
                <a:cxn ang="0">
                  <a:pos x="43" y="408"/>
                </a:cxn>
                <a:cxn ang="0">
                  <a:pos x="69" y="393"/>
                </a:cxn>
                <a:cxn ang="0">
                  <a:pos x="118" y="394"/>
                </a:cxn>
                <a:cxn ang="0">
                  <a:pos x="148" y="398"/>
                </a:cxn>
                <a:cxn ang="0">
                  <a:pos x="200" y="407"/>
                </a:cxn>
                <a:cxn ang="0">
                  <a:pos x="215" y="420"/>
                </a:cxn>
                <a:cxn ang="0">
                  <a:pos x="242" y="423"/>
                </a:cxn>
                <a:cxn ang="0">
                  <a:pos x="272" y="425"/>
                </a:cxn>
                <a:cxn ang="0">
                  <a:pos x="296" y="425"/>
                </a:cxn>
                <a:cxn ang="0">
                  <a:pos x="322" y="435"/>
                </a:cxn>
                <a:cxn ang="0">
                  <a:pos x="370" y="445"/>
                </a:cxn>
                <a:cxn ang="0">
                  <a:pos x="391" y="406"/>
                </a:cxn>
                <a:cxn ang="0">
                  <a:pos x="406" y="384"/>
                </a:cxn>
                <a:cxn ang="0">
                  <a:pos x="427" y="375"/>
                </a:cxn>
                <a:cxn ang="0">
                  <a:pos x="443" y="363"/>
                </a:cxn>
                <a:cxn ang="0">
                  <a:pos x="436" y="319"/>
                </a:cxn>
                <a:cxn ang="0">
                  <a:pos x="444" y="280"/>
                </a:cxn>
                <a:cxn ang="0">
                  <a:pos x="483" y="284"/>
                </a:cxn>
                <a:cxn ang="0">
                  <a:pos x="500" y="270"/>
                </a:cxn>
              </a:cxnLst>
              <a:rect l="0" t="0" r="r" b="b"/>
              <a:pathLst>
                <a:path w="507" h="454">
                  <a:moveTo>
                    <a:pt x="9" y="209"/>
                  </a:moveTo>
                  <a:cubicBezTo>
                    <a:pt x="9" y="210"/>
                    <a:pt x="9" y="210"/>
                    <a:pt x="9" y="211"/>
                  </a:cubicBezTo>
                  <a:cubicBezTo>
                    <a:pt x="9" y="210"/>
                    <a:pt x="9" y="210"/>
                    <a:pt x="9" y="209"/>
                  </a:cubicBezTo>
                  <a:moveTo>
                    <a:pt x="505" y="257"/>
                  </a:moveTo>
                  <a:cubicBezTo>
                    <a:pt x="503" y="254"/>
                    <a:pt x="502" y="255"/>
                    <a:pt x="498" y="255"/>
                  </a:cubicBezTo>
                  <a:cubicBezTo>
                    <a:pt x="496" y="255"/>
                    <a:pt x="495" y="255"/>
                    <a:pt x="493" y="252"/>
                  </a:cubicBezTo>
                  <a:cubicBezTo>
                    <a:pt x="491" y="249"/>
                    <a:pt x="491" y="246"/>
                    <a:pt x="491" y="242"/>
                  </a:cubicBezTo>
                  <a:cubicBezTo>
                    <a:pt x="491" y="241"/>
                    <a:pt x="490" y="239"/>
                    <a:pt x="490" y="238"/>
                  </a:cubicBezTo>
                  <a:cubicBezTo>
                    <a:pt x="490" y="236"/>
                    <a:pt x="492" y="232"/>
                    <a:pt x="491" y="230"/>
                  </a:cubicBezTo>
                  <a:cubicBezTo>
                    <a:pt x="489" y="229"/>
                    <a:pt x="487" y="232"/>
                    <a:pt x="484" y="232"/>
                  </a:cubicBezTo>
                  <a:cubicBezTo>
                    <a:pt x="483" y="232"/>
                    <a:pt x="483" y="231"/>
                    <a:pt x="482" y="231"/>
                  </a:cubicBezTo>
                  <a:cubicBezTo>
                    <a:pt x="481" y="230"/>
                    <a:pt x="480" y="231"/>
                    <a:pt x="479" y="230"/>
                  </a:cubicBezTo>
                  <a:cubicBezTo>
                    <a:pt x="478" y="230"/>
                    <a:pt x="478" y="231"/>
                    <a:pt x="476" y="229"/>
                  </a:cubicBezTo>
                  <a:cubicBezTo>
                    <a:pt x="475" y="228"/>
                    <a:pt x="475" y="227"/>
                    <a:pt x="474" y="226"/>
                  </a:cubicBezTo>
                  <a:cubicBezTo>
                    <a:pt x="472" y="225"/>
                    <a:pt x="468" y="226"/>
                    <a:pt x="466" y="225"/>
                  </a:cubicBezTo>
                  <a:cubicBezTo>
                    <a:pt x="462" y="225"/>
                    <a:pt x="457" y="227"/>
                    <a:pt x="453" y="227"/>
                  </a:cubicBezTo>
                  <a:cubicBezTo>
                    <a:pt x="452" y="225"/>
                    <a:pt x="453" y="225"/>
                    <a:pt x="454" y="224"/>
                  </a:cubicBezTo>
                  <a:cubicBezTo>
                    <a:pt x="454" y="223"/>
                    <a:pt x="454" y="221"/>
                    <a:pt x="455" y="220"/>
                  </a:cubicBezTo>
                  <a:cubicBezTo>
                    <a:pt x="457" y="215"/>
                    <a:pt x="458" y="211"/>
                    <a:pt x="458" y="206"/>
                  </a:cubicBezTo>
                  <a:cubicBezTo>
                    <a:pt x="457" y="204"/>
                    <a:pt x="456" y="203"/>
                    <a:pt x="456" y="201"/>
                  </a:cubicBezTo>
                  <a:cubicBezTo>
                    <a:pt x="455" y="199"/>
                    <a:pt x="454" y="198"/>
                    <a:pt x="453" y="197"/>
                  </a:cubicBezTo>
                  <a:cubicBezTo>
                    <a:pt x="446" y="193"/>
                    <a:pt x="438" y="200"/>
                    <a:pt x="435" y="190"/>
                  </a:cubicBezTo>
                  <a:cubicBezTo>
                    <a:pt x="434" y="188"/>
                    <a:pt x="434" y="185"/>
                    <a:pt x="432" y="182"/>
                  </a:cubicBezTo>
                  <a:cubicBezTo>
                    <a:pt x="431" y="179"/>
                    <a:pt x="428" y="177"/>
                    <a:pt x="426" y="174"/>
                  </a:cubicBezTo>
                  <a:cubicBezTo>
                    <a:pt x="425" y="171"/>
                    <a:pt x="425" y="167"/>
                    <a:pt x="422" y="165"/>
                  </a:cubicBezTo>
                  <a:cubicBezTo>
                    <a:pt x="421" y="164"/>
                    <a:pt x="417" y="165"/>
                    <a:pt x="416" y="163"/>
                  </a:cubicBezTo>
                  <a:cubicBezTo>
                    <a:pt x="415" y="161"/>
                    <a:pt x="416" y="160"/>
                    <a:pt x="417" y="159"/>
                  </a:cubicBezTo>
                  <a:cubicBezTo>
                    <a:pt x="419" y="156"/>
                    <a:pt x="421" y="154"/>
                    <a:pt x="422" y="150"/>
                  </a:cubicBezTo>
                  <a:cubicBezTo>
                    <a:pt x="423" y="149"/>
                    <a:pt x="422" y="147"/>
                    <a:pt x="422" y="145"/>
                  </a:cubicBezTo>
                  <a:cubicBezTo>
                    <a:pt x="421" y="142"/>
                    <a:pt x="420" y="142"/>
                    <a:pt x="418" y="142"/>
                  </a:cubicBezTo>
                  <a:cubicBezTo>
                    <a:pt x="415" y="142"/>
                    <a:pt x="414" y="143"/>
                    <a:pt x="413" y="141"/>
                  </a:cubicBezTo>
                  <a:cubicBezTo>
                    <a:pt x="411" y="140"/>
                    <a:pt x="411" y="139"/>
                    <a:pt x="409" y="138"/>
                  </a:cubicBezTo>
                  <a:cubicBezTo>
                    <a:pt x="406" y="136"/>
                    <a:pt x="402" y="137"/>
                    <a:pt x="401" y="132"/>
                  </a:cubicBezTo>
                  <a:cubicBezTo>
                    <a:pt x="399" y="129"/>
                    <a:pt x="403" y="126"/>
                    <a:pt x="402" y="123"/>
                  </a:cubicBezTo>
                  <a:cubicBezTo>
                    <a:pt x="402" y="121"/>
                    <a:pt x="400" y="120"/>
                    <a:pt x="402" y="118"/>
                  </a:cubicBezTo>
                  <a:cubicBezTo>
                    <a:pt x="403" y="117"/>
                    <a:pt x="405" y="117"/>
                    <a:pt x="406" y="117"/>
                  </a:cubicBezTo>
                  <a:cubicBezTo>
                    <a:pt x="406" y="116"/>
                    <a:pt x="407" y="115"/>
                    <a:pt x="408" y="115"/>
                  </a:cubicBezTo>
                  <a:cubicBezTo>
                    <a:pt x="408" y="114"/>
                    <a:pt x="408" y="112"/>
                    <a:pt x="408" y="111"/>
                  </a:cubicBezTo>
                  <a:cubicBezTo>
                    <a:pt x="410" y="111"/>
                    <a:pt x="411" y="110"/>
                    <a:pt x="412" y="109"/>
                  </a:cubicBezTo>
                  <a:cubicBezTo>
                    <a:pt x="412" y="108"/>
                    <a:pt x="412" y="106"/>
                    <a:pt x="412" y="105"/>
                  </a:cubicBezTo>
                  <a:cubicBezTo>
                    <a:pt x="411" y="102"/>
                    <a:pt x="411" y="102"/>
                    <a:pt x="412" y="100"/>
                  </a:cubicBezTo>
                  <a:cubicBezTo>
                    <a:pt x="413" y="97"/>
                    <a:pt x="412" y="94"/>
                    <a:pt x="412" y="91"/>
                  </a:cubicBezTo>
                  <a:cubicBezTo>
                    <a:pt x="410" y="91"/>
                    <a:pt x="406" y="89"/>
                    <a:pt x="405" y="88"/>
                  </a:cubicBezTo>
                  <a:cubicBezTo>
                    <a:pt x="404" y="86"/>
                    <a:pt x="405" y="87"/>
                    <a:pt x="405" y="85"/>
                  </a:cubicBezTo>
                  <a:cubicBezTo>
                    <a:pt x="405" y="83"/>
                    <a:pt x="405" y="81"/>
                    <a:pt x="406" y="80"/>
                  </a:cubicBezTo>
                  <a:cubicBezTo>
                    <a:pt x="407" y="79"/>
                    <a:pt x="408" y="79"/>
                    <a:pt x="408" y="78"/>
                  </a:cubicBezTo>
                  <a:cubicBezTo>
                    <a:pt x="408" y="77"/>
                    <a:pt x="408" y="76"/>
                    <a:pt x="408" y="76"/>
                  </a:cubicBezTo>
                  <a:cubicBezTo>
                    <a:pt x="408" y="73"/>
                    <a:pt x="408" y="71"/>
                    <a:pt x="408" y="69"/>
                  </a:cubicBezTo>
                  <a:cubicBezTo>
                    <a:pt x="408" y="64"/>
                    <a:pt x="410" y="63"/>
                    <a:pt x="411" y="58"/>
                  </a:cubicBezTo>
                  <a:cubicBezTo>
                    <a:pt x="411" y="57"/>
                    <a:pt x="411" y="54"/>
                    <a:pt x="409" y="54"/>
                  </a:cubicBezTo>
                  <a:cubicBezTo>
                    <a:pt x="407" y="53"/>
                    <a:pt x="404" y="54"/>
                    <a:pt x="402" y="54"/>
                  </a:cubicBezTo>
                  <a:cubicBezTo>
                    <a:pt x="396" y="54"/>
                    <a:pt x="399" y="49"/>
                    <a:pt x="397" y="45"/>
                  </a:cubicBezTo>
                  <a:cubicBezTo>
                    <a:pt x="396" y="43"/>
                    <a:pt x="393" y="42"/>
                    <a:pt x="391" y="41"/>
                  </a:cubicBezTo>
                  <a:cubicBezTo>
                    <a:pt x="388" y="39"/>
                    <a:pt x="386" y="38"/>
                    <a:pt x="383" y="37"/>
                  </a:cubicBezTo>
                  <a:cubicBezTo>
                    <a:pt x="381" y="37"/>
                    <a:pt x="379" y="36"/>
                    <a:pt x="377" y="34"/>
                  </a:cubicBezTo>
                  <a:cubicBezTo>
                    <a:pt x="376" y="33"/>
                    <a:pt x="375" y="31"/>
                    <a:pt x="374" y="29"/>
                  </a:cubicBezTo>
                  <a:cubicBezTo>
                    <a:pt x="371" y="26"/>
                    <a:pt x="365" y="30"/>
                    <a:pt x="362" y="32"/>
                  </a:cubicBezTo>
                  <a:cubicBezTo>
                    <a:pt x="362" y="32"/>
                    <a:pt x="362" y="33"/>
                    <a:pt x="362" y="33"/>
                  </a:cubicBezTo>
                  <a:cubicBezTo>
                    <a:pt x="360" y="33"/>
                    <a:pt x="359" y="32"/>
                    <a:pt x="357" y="32"/>
                  </a:cubicBezTo>
                  <a:cubicBezTo>
                    <a:pt x="355" y="32"/>
                    <a:pt x="355" y="32"/>
                    <a:pt x="354" y="34"/>
                  </a:cubicBezTo>
                  <a:cubicBezTo>
                    <a:pt x="351" y="36"/>
                    <a:pt x="352" y="39"/>
                    <a:pt x="350" y="42"/>
                  </a:cubicBezTo>
                  <a:cubicBezTo>
                    <a:pt x="348" y="41"/>
                    <a:pt x="346" y="39"/>
                    <a:pt x="343" y="39"/>
                  </a:cubicBezTo>
                  <a:cubicBezTo>
                    <a:pt x="342" y="39"/>
                    <a:pt x="341" y="40"/>
                    <a:pt x="340" y="41"/>
                  </a:cubicBezTo>
                  <a:cubicBezTo>
                    <a:pt x="338" y="43"/>
                    <a:pt x="339" y="43"/>
                    <a:pt x="337" y="44"/>
                  </a:cubicBezTo>
                  <a:cubicBezTo>
                    <a:pt x="337" y="44"/>
                    <a:pt x="336" y="44"/>
                    <a:pt x="335" y="45"/>
                  </a:cubicBezTo>
                  <a:cubicBezTo>
                    <a:pt x="334" y="45"/>
                    <a:pt x="330" y="45"/>
                    <a:pt x="329" y="44"/>
                  </a:cubicBezTo>
                  <a:cubicBezTo>
                    <a:pt x="327" y="43"/>
                    <a:pt x="328" y="36"/>
                    <a:pt x="328" y="35"/>
                  </a:cubicBezTo>
                  <a:cubicBezTo>
                    <a:pt x="328" y="33"/>
                    <a:pt x="328" y="31"/>
                    <a:pt x="328" y="29"/>
                  </a:cubicBezTo>
                  <a:cubicBezTo>
                    <a:pt x="329" y="28"/>
                    <a:pt x="330" y="27"/>
                    <a:pt x="330" y="25"/>
                  </a:cubicBezTo>
                  <a:cubicBezTo>
                    <a:pt x="329" y="18"/>
                    <a:pt x="321" y="16"/>
                    <a:pt x="315" y="16"/>
                  </a:cubicBezTo>
                  <a:cubicBezTo>
                    <a:pt x="311" y="16"/>
                    <a:pt x="306" y="16"/>
                    <a:pt x="302" y="18"/>
                  </a:cubicBezTo>
                  <a:cubicBezTo>
                    <a:pt x="299" y="19"/>
                    <a:pt x="297" y="21"/>
                    <a:pt x="294" y="18"/>
                  </a:cubicBezTo>
                  <a:cubicBezTo>
                    <a:pt x="291" y="17"/>
                    <a:pt x="290" y="13"/>
                    <a:pt x="289" y="10"/>
                  </a:cubicBezTo>
                  <a:cubicBezTo>
                    <a:pt x="287" y="6"/>
                    <a:pt x="286" y="4"/>
                    <a:pt x="282" y="6"/>
                  </a:cubicBezTo>
                  <a:cubicBezTo>
                    <a:pt x="278" y="7"/>
                    <a:pt x="274" y="9"/>
                    <a:pt x="270" y="8"/>
                  </a:cubicBezTo>
                  <a:cubicBezTo>
                    <a:pt x="269" y="8"/>
                    <a:pt x="265" y="7"/>
                    <a:pt x="264" y="6"/>
                  </a:cubicBezTo>
                  <a:cubicBezTo>
                    <a:pt x="264" y="6"/>
                    <a:pt x="264" y="2"/>
                    <a:pt x="263" y="1"/>
                  </a:cubicBezTo>
                  <a:cubicBezTo>
                    <a:pt x="262" y="0"/>
                    <a:pt x="257" y="6"/>
                    <a:pt x="256" y="8"/>
                  </a:cubicBezTo>
                  <a:cubicBezTo>
                    <a:pt x="253" y="11"/>
                    <a:pt x="249" y="16"/>
                    <a:pt x="245" y="16"/>
                  </a:cubicBezTo>
                  <a:cubicBezTo>
                    <a:pt x="240" y="17"/>
                    <a:pt x="237" y="19"/>
                    <a:pt x="236" y="24"/>
                  </a:cubicBezTo>
                  <a:cubicBezTo>
                    <a:pt x="235" y="28"/>
                    <a:pt x="238" y="33"/>
                    <a:pt x="234" y="36"/>
                  </a:cubicBezTo>
                  <a:cubicBezTo>
                    <a:pt x="230" y="39"/>
                    <a:pt x="227" y="34"/>
                    <a:pt x="223" y="35"/>
                  </a:cubicBezTo>
                  <a:cubicBezTo>
                    <a:pt x="220" y="35"/>
                    <a:pt x="217" y="35"/>
                    <a:pt x="215" y="35"/>
                  </a:cubicBezTo>
                  <a:cubicBezTo>
                    <a:pt x="212" y="34"/>
                    <a:pt x="212" y="34"/>
                    <a:pt x="210" y="33"/>
                  </a:cubicBezTo>
                  <a:cubicBezTo>
                    <a:pt x="207" y="31"/>
                    <a:pt x="203" y="33"/>
                    <a:pt x="201" y="35"/>
                  </a:cubicBezTo>
                  <a:cubicBezTo>
                    <a:pt x="200" y="35"/>
                    <a:pt x="200" y="37"/>
                    <a:pt x="199" y="37"/>
                  </a:cubicBezTo>
                  <a:cubicBezTo>
                    <a:pt x="198" y="37"/>
                    <a:pt x="197" y="37"/>
                    <a:pt x="196" y="38"/>
                  </a:cubicBezTo>
                  <a:cubicBezTo>
                    <a:pt x="195" y="38"/>
                    <a:pt x="193" y="39"/>
                    <a:pt x="193" y="40"/>
                  </a:cubicBezTo>
                  <a:cubicBezTo>
                    <a:pt x="191" y="41"/>
                    <a:pt x="190" y="44"/>
                    <a:pt x="189" y="45"/>
                  </a:cubicBezTo>
                  <a:cubicBezTo>
                    <a:pt x="188" y="47"/>
                    <a:pt x="187" y="47"/>
                    <a:pt x="185" y="47"/>
                  </a:cubicBezTo>
                  <a:cubicBezTo>
                    <a:pt x="183" y="47"/>
                    <a:pt x="181" y="46"/>
                    <a:pt x="180" y="46"/>
                  </a:cubicBezTo>
                  <a:cubicBezTo>
                    <a:pt x="179" y="47"/>
                    <a:pt x="179" y="47"/>
                    <a:pt x="178" y="47"/>
                  </a:cubicBezTo>
                  <a:cubicBezTo>
                    <a:pt x="179" y="47"/>
                    <a:pt x="181" y="47"/>
                    <a:pt x="181" y="48"/>
                  </a:cubicBezTo>
                  <a:cubicBezTo>
                    <a:pt x="184" y="50"/>
                    <a:pt x="179" y="57"/>
                    <a:pt x="178" y="59"/>
                  </a:cubicBezTo>
                  <a:cubicBezTo>
                    <a:pt x="177" y="61"/>
                    <a:pt x="176" y="63"/>
                    <a:pt x="174" y="64"/>
                  </a:cubicBezTo>
                  <a:cubicBezTo>
                    <a:pt x="173" y="65"/>
                    <a:pt x="173" y="66"/>
                    <a:pt x="173" y="66"/>
                  </a:cubicBezTo>
                  <a:cubicBezTo>
                    <a:pt x="172" y="69"/>
                    <a:pt x="174" y="68"/>
                    <a:pt x="175" y="69"/>
                  </a:cubicBezTo>
                  <a:cubicBezTo>
                    <a:pt x="176" y="70"/>
                    <a:pt x="176" y="70"/>
                    <a:pt x="176" y="72"/>
                  </a:cubicBezTo>
                  <a:cubicBezTo>
                    <a:pt x="176" y="74"/>
                    <a:pt x="174" y="75"/>
                    <a:pt x="173" y="77"/>
                  </a:cubicBezTo>
                  <a:cubicBezTo>
                    <a:pt x="172" y="78"/>
                    <a:pt x="172" y="78"/>
                    <a:pt x="173" y="80"/>
                  </a:cubicBezTo>
                  <a:cubicBezTo>
                    <a:pt x="174" y="81"/>
                    <a:pt x="175" y="83"/>
                    <a:pt x="177" y="83"/>
                  </a:cubicBezTo>
                  <a:cubicBezTo>
                    <a:pt x="177" y="83"/>
                    <a:pt x="178" y="82"/>
                    <a:pt x="178" y="82"/>
                  </a:cubicBezTo>
                  <a:cubicBezTo>
                    <a:pt x="179" y="82"/>
                    <a:pt x="180" y="82"/>
                    <a:pt x="180" y="82"/>
                  </a:cubicBezTo>
                  <a:cubicBezTo>
                    <a:pt x="182" y="82"/>
                    <a:pt x="186" y="82"/>
                    <a:pt x="188" y="83"/>
                  </a:cubicBezTo>
                  <a:cubicBezTo>
                    <a:pt x="189" y="85"/>
                    <a:pt x="188" y="87"/>
                    <a:pt x="186" y="88"/>
                  </a:cubicBezTo>
                  <a:cubicBezTo>
                    <a:pt x="185" y="88"/>
                    <a:pt x="185" y="88"/>
                    <a:pt x="184" y="88"/>
                  </a:cubicBezTo>
                  <a:cubicBezTo>
                    <a:pt x="184" y="89"/>
                    <a:pt x="183" y="89"/>
                    <a:pt x="183" y="89"/>
                  </a:cubicBezTo>
                  <a:cubicBezTo>
                    <a:pt x="181" y="90"/>
                    <a:pt x="182" y="90"/>
                    <a:pt x="181" y="92"/>
                  </a:cubicBezTo>
                  <a:cubicBezTo>
                    <a:pt x="180" y="93"/>
                    <a:pt x="179" y="93"/>
                    <a:pt x="178" y="94"/>
                  </a:cubicBezTo>
                  <a:cubicBezTo>
                    <a:pt x="177" y="94"/>
                    <a:pt x="177" y="95"/>
                    <a:pt x="176" y="95"/>
                  </a:cubicBezTo>
                  <a:cubicBezTo>
                    <a:pt x="175" y="96"/>
                    <a:pt x="174" y="95"/>
                    <a:pt x="173" y="96"/>
                  </a:cubicBezTo>
                  <a:cubicBezTo>
                    <a:pt x="171" y="96"/>
                    <a:pt x="170" y="97"/>
                    <a:pt x="168" y="97"/>
                  </a:cubicBezTo>
                  <a:cubicBezTo>
                    <a:pt x="167" y="98"/>
                    <a:pt x="167" y="98"/>
                    <a:pt x="166" y="99"/>
                  </a:cubicBezTo>
                  <a:cubicBezTo>
                    <a:pt x="165" y="100"/>
                    <a:pt x="163" y="101"/>
                    <a:pt x="161" y="101"/>
                  </a:cubicBezTo>
                  <a:cubicBezTo>
                    <a:pt x="160" y="102"/>
                    <a:pt x="159" y="103"/>
                    <a:pt x="157" y="104"/>
                  </a:cubicBezTo>
                  <a:cubicBezTo>
                    <a:pt x="157" y="104"/>
                    <a:pt x="157" y="105"/>
                    <a:pt x="156" y="105"/>
                  </a:cubicBezTo>
                  <a:cubicBezTo>
                    <a:pt x="156" y="106"/>
                    <a:pt x="156" y="106"/>
                    <a:pt x="156" y="106"/>
                  </a:cubicBezTo>
                  <a:cubicBezTo>
                    <a:pt x="156" y="107"/>
                    <a:pt x="155" y="107"/>
                    <a:pt x="155" y="107"/>
                  </a:cubicBezTo>
                  <a:cubicBezTo>
                    <a:pt x="155" y="108"/>
                    <a:pt x="155" y="109"/>
                    <a:pt x="155" y="110"/>
                  </a:cubicBezTo>
                  <a:cubicBezTo>
                    <a:pt x="155" y="111"/>
                    <a:pt x="154" y="112"/>
                    <a:pt x="154" y="113"/>
                  </a:cubicBezTo>
                  <a:cubicBezTo>
                    <a:pt x="153" y="114"/>
                    <a:pt x="153" y="114"/>
                    <a:pt x="151" y="114"/>
                  </a:cubicBezTo>
                  <a:cubicBezTo>
                    <a:pt x="149" y="114"/>
                    <a:pt x="148" y="114"/>
                    <a:pt x="146" y="114"/>
                  </a:cubicBezTo>
                  <a:cubicBezTo>
                    <a:pt x="145" y="115"/>
                    <a:pt x="143" y="115"/>
                    <a:pt x="142" y="116"/>
                  </a:cubicBezTo>
                  <a:cubicBezTo>
                    <a:pt x="141" y="116"/>
                    <a:pt x="141" y="117"/>
                    <a:pt x="141" y="117"/>
                  </a:cubicBezTo>
                  <a:cubicBezTo>
                    <a:pt x="140" y="118"/>
                    <a:pt x="138" y="119"/>
                    <a:pt x="137" y="120"/>
                  </a:cubicBezTo>
                  <a:cubicBezTo>
                    <a:pt x="136" y="120"/>
                    <a:pt x="135" y="120"/>
                    <a:pt x="133" y="121"/>
                  </a:cubicBezTo>
                  <a:cubicBezTo>
                    <a:pt x="132" y="122"/>
                    <a:pt x="132" y="122"/>
                    <a:pt x="131" y="124"/>
                  </a:cubicBezTo>
                  <a:cubicBezTo>
                    <a:pt x="131" y="125"/>
                    <a:pt x="131" y="125"/>
                    <a:pt x="130" y="126"/>
                  </a:cubicBezTo>
                  <a:cubicBezTo>
                    <a:pt x="130" y="126"/>
                    <a:pt x="130" y="127"/>
                    <a:pt x="130" y="127"/>
                  </a:cubicBezTo>
                  <a:cubicBezTo>
                    <a:pt x="130" y="130"/>
                    <a:pt x="130" y="133"/>
                    <a:pt x="130" y="136"/>
                  </a:cubicBezTo>
                  <a:cubicBezTo>
                    <a:pt x="130" y="140"/>
                    <a:pt x="131" y="144"/>
                    <a:pt x="130" y="148"/>
                  </a:cubicBezTo>
                  <a:cubicBezTo>
                    <a:pt x="130" y="149"/>
                    <a:pt x="129" y="151"/>
                    <a:pt x="129" y="152"/>
                  </a:cubicBezTo>
                  <a:cubicBezTo>
                    <a:pt x="128" y="155"/>
                    <a:pt x="127" y="156"/>
                    <a:pt x="126" y="158"/>
                  </a:cubicBezTo>
                  <a:cubicBezTo>
                    <a:pt x="125" y="160"/>
                    <a:pt x="124" y="161"/>
                    <a:pt x="123" y="163"/>
                  </a:cubicBezTo>
                  <a:cubicBezTo>
                    <a:pt x="123" y="163"/>
                    <a:pt x="122" y="164"/>
                    <a:pt x="122" y="165"/>
                  </a:cubicBezTo>
                  <a:cubicBezTo>
                    <a:pt x="121" y="166"/>
                    <a:pt x="121" y="167"/>
                    <a:pt x="121" y="168"/>
                  </a:cubicBezTo>
                  <a:cubicBezTo>
                    <a:pt x="121" y="169"/>
                    <a:pt x="121" y="170"/>
                    <a:pt x="121" y="171"/>
                  </a:cubicBezTo>
                  <a:cubicBezTo>
                    <a:pt x="121" y="173"/>
                    <a:pt x="122" y="172"/>
                    <a:pt x="123" y="174"/>
                  </a:cubicBezTo>
                  <a:cubicBezTo>
                    <a:pt x="124" y="174"/>
                    <a:pt x="124" y="176"/>
                    <a:pt x="124" y="176"/>
                  </a:cubicBezTo>
                  <a:cubicBezTo>
                    <a:pt x="125" y="177"/>
                    <a:pt x="126" y="178"/>
                    <a:pt x="127" y="179"/>
                  </a:cubicBezTo>
                  <a:cubicBezTo>
                    <a:pt x="128" y="179"/>
                    <a:pt x="129" y="180"/>
                    <a:pt x="129" y="181"/>
                  </a:cubicBezTo>
                  <a:cubicBezTo>
                    <a:pt x="131" y="183"/>
                    <a:pt x="133" y="186"/>
                    <a:pt x="131" y="189"/>
                  </a:cubicBezTo>
                  <a:cubicBezTo>
                    <a:pt x="131" y="190"/>
                    <a:pt x="129" y="191"/>
                    <a:pt x="128" y="191"/>
                  </a:cubicBezTo>
                  <a:cubicBezTo>
                    <a:pt x="126" y="191"/>
                    <a:pt x="122" y="191"/>
                    <a:pt x="120" y="191"/>
                  </a:cubicBezTo>
                  <a:cubicBezTo>
                    <a:pt x="118" y="190"/>
                    <a:pt x="118" y="190"/>
                    <a:pt x="118" y="188"/>
                  </a:cubicBezTo>
                  <a:cubicBezTo>
                    <a:pt x="118" y="187"/>
                    <a:pt x="118" y="185"/>
                    <a:pt x="119" y="184"/>
                  </a:cubicBezTo>
                  <a:cubicBezTo>
                    <a:pt x="119" y="182"/>
                    <a:pt x="120" y="182"/>
                    <a:pt x="120" y="180"/>
                  </a:cubicBezTo>
                  <a:cubicBezTo>
                    <a:pt x="120" y="178"/>
                    <a:pt x="118" y="178"/>
                    <a:pt x="118" y="176"/>
                  </a:cubicBezTo>
                  <a:cubicBezTo>
                    <a:pt x="116" y="176"/>
                    <a:pt x="113" y="176"/>
                    <a:pt x="110" y="176"/>
                  </a:cubicBezTo>
                  <a:cubicBezTo>
                    <a:pt x="110" y="176"/>
                    <a:pt x="110" y="176"/>
                    <a:pt x="109" y="176"/>
                  </a:cubicBezTo>
                  <a:cubicBezTo>
                    <a:pt x="109" y="177"/>
                    <a:pt x="109" y="177"/>
                    <a:pt x="108" y="177"/>
                  </a:cubicBezTo>
                  <a:cubicBezTo>
                    <a:pt x="108" y="177"/>
                    <a:pt x="108" y="177"/>
                    <a:pt x="107" y="177"/>
                  </a:cubicBezTo>
                  <a:cubicBezTo>
                    <a:pt x="103" y="176"/>
                    <a:pt x="99" y="180"/>
                    <a:pt x="99" y="184"/>
                  </a:cubicBezTo>
                  <a:cubicBezTo>
                    <a:pt x="99" y="187"/>
                    <a:pt x="100" y="192"/>
                    <a:pt x="95" y="192"/>
                  </a:cubicBezTo>
                  <a:cubicBezTo>
                    <a:pt x="94" y="192"/>
                    <a:pt x="92" y="192"/>
                    <a:pt x="91" y="191"/>
                  </a:cubicBezTo>
                  <a:cubicBezTo>
                    <a:pt x="89" y="191"/>
                    <a:pt x="89" y="189"/>
                    <a:pt x="88" y="188"/>
                  </a:cubicBezTo>
                  <a:cubicBezTo>
                    <a:pt x="86" y="188"/>
                    <a:pt x="83" y="189"/>
                    <a:pt x="82" y="190"/>
                  </a:cubicBezTo>
                  <a:cubicBezTo>
                    <a:pt x="80" y="190"/>
                    <a:pt x="79" y="193"/>
                    <a:pt x="79" y="194"/>
                  </a:cubicBezTo>
                  <a:cubicBezTo>
                    <a:pt x="79" y="195"/>
                    <a:pt x="79" y="197"/>
                    <a:pt x="79" y="198"/>
                  </a:cubicBezTo>
                  <a:cubicBezTo>
                    <a:pt x="79" y="200"/>
                    <a:pt x="81" y="201"/>
                    <a:pt x="80" y="203"/>
                  </a:cubicBezTo>
                  <a:cubicBezTo>
                    <a:pt x="79" y="204"/>
                    <a:pt x="78" y="203"/>
                    <a:pt x="77" y="204"/>
                  </a:cubicBezTo>
                  <a:cubicBezTo>
                    <a:pt x="76" y="205"/>
                    <a:pt x="76" y="205"/>
                    <a:pt x="75" y="206"/>
                  </a:cubicBezTo>
                  <a:cubicBezTo>
                    <a:pt x="75" y="206"/>
                    <a:pt x="74" y="206"/>
                    <a:pt x="74" y="206"/>
                  </a:cubicBezTo>
                  <a:cubicBezTo>
                    <a:pt x="70" y="208"/>
                    <a:pt x="73" y="204"/>
                    <a:pt x="72" y="202"/>
                  </a:cubicBezTo>
                  <a:cubicBezTo>
                    <a:pt x="71" y="202"/>
                    <a:pt x="70" y="203"/>
                    <a:pt x="69" y="204"/>
                  </a:cubicBezTo>
                  <a:cubicBezTo>
                    <a:pt x="69" y="204"/>
                    <a:pt x="68" y="204"/>
                    <a:pt x="67" y="204"/>
                  </a:cubicBezTo>
                  <a:cubicBezTo>
                    <a:pt x="67" y="205"/>
                    <a:pt x="66" y="205"/>
                    <a:pt x="66" y="206"/>
                  </a:cubicBezTo>
                  <a:cubicBezTo>
                    <a:pt x="65" y="206"/>
                    <a:pt x="64" y="207"/>
                    <a:pt x="64" y="207"/>
                  </a:cubicBezTo>
                  <a:cubicBezTo>
                    <a:pt x="62" y="208"/>
                    <a:pt x="61" y="208"/>
                    <a:pt x="60" y="209"/>
                  </a:cubicBezTo>
                  <a:cubicBezTo>
                    <a:pt x="59" y="211"/>
                    <a:pt x="59" y="212"/>
                    <a:pt x="57" y="212"/>
                  </a:cubicBezTo>
                  <a:cubicBezTo>
                    <a:pt x="54" y="214"/>
                    <a:pt x="51" y="211"/>
                    <a:pt x="48" y="210"/>
                  </a:cubicBezTo>
                  <a:cubicBezTo>
                    <a:pt x="46" y="209"/>
                    <a:pt x="42" y="210"/>
                    <a:pt x="39" y="209"/>
                  </a:cubicBezTo>
                  <a:cubicBezTo>
                    <a:pt x="39" y="209"/>
                    <a:pt x="39" y="208"/>
                    <a:pt x="39" y="208"/>
                  </a:cubicBezTo>
                  <a:cubicBezTo>
                    <a:pt x="38" y="210"/>
                    <a:pt x="33" y="208"/>
                    <a:pt x="31" y="208"/>
                  </a:cubicBezTo>
                  <a:cubicBezTo>
                    <a:pt x="31" y="208"/>
                    <a:pt x="30" y="208"/>
                    <a:pt x="29" y="207"/>
                  </a:cubicBezTo>
                  <a:cubicBezTo>
                    <a:pt x="28" y="207"/>
                    <a:pt x="28" y="207"/>
                    <a:pt x="27" y="206"/>
                  </a:cubicBezTo>
                  <a:cubicBezTo>
                    <a:pt x="26" y="206"/>
                    <a:pt x="25" y="206"/>
                    <a:pt x="24" y="206"/>
                  </a:cubicBezTo>
                  <a:cubicBezTo>
                    <a:pt x="21" y="206"/>
                    <a:pt x="19" y="206"/>
                    <a:pt x="16" y="207"/>
                  </a:cubicBezTo>
                  <a:cubicBezTo>
                    <a:pt x="14" y="207"/>
                    <a:pt x="14" y="207"/>
                    <a:pt x="13" y="209"/>
                  </a:cubicBezTo>
                  <a:cubicBezTo>
                    <a:pt x="12" y="209"/>
                    <a:pt x="11" y="210"/>
                    <a:pt x="11" y="211"/>
                  </a:cubicBezTo>
                  <a:cubicBezTo>
                    <a:pt x="10" y="212"/>
                    <a:pt x="10" y="212"/>
                    <a:pt x="10" y="212"/>
                  </a:cubicBezTo>
                  <a:cubicBezTo>
                    <a:pt x="11" y="215"/>
                    <a:pt x="13" y="217"/>
                    <a:pt x="14" y="220"/>
                  </a:cubicBezTo>
                  <a:cubicBezTo>
                    <a:pt x="14" y="222"/>
                    <a:pt x="13" y="223"/>
                    <a:pt x="12" y="225"/>
                  </a:cubicBezTo>
                  <a:cubicBezTo>
                    <a:pt x="11" y="227"/>
                    <a:pt x="11" y="227"/>
                    <a:pt x="11" y="230"/>
                  </a:cubicBezTo>
                  <a:cubicBezTo>
                    <a:pt x="11" y="234"/>
                    <a:pt x="14" y="236"/>
                    <a:pt x="15" y="239"/>
                  </a:cubicBezTo>
                  <a:cubicBezTo>
                    <a:pt x="17" y="244"/>
                    <a:pt x="20" y="248"/>
                    <a:pt x="22" y="253"/>
                  </a:cubicBezTo>
                  <a:cubicBezTo>
                    <a:pt x="25" y="259"/>
                    <a:pt x="26" y="264"/>
                    <a:pt x="28" y="270"/>
                  </a:cubicBezTo>
                  <a:cubicBezTo>
                    <a:pt x="30" y="273"/>
                    <a:pt x="31" y="277"/>
                    <a:pt x="33" y="279"/>
                  </a:cubicBezTo>
                  <a:cubicBezTo>
                    <a:pt x="33" y="281"/>
                    <a:pt x="34" y="281"/>
                    <a:pt x="35" y="282"/>
                  </a:cubicBezTo>
                  <a:cubicBezTo>
                    <a:pt x="35" y="284"/>
                    <a:pt x="34" y="287"/>
                    <a:pt x="34" y="289"/>
                  </a:cubicBezTo>
                  <a:cubicBezTo>
                    <a:pt x="35" y="291"/>
                    <a:pt x="35" y="291"/>
                    <a:pt x="36" y="293"/>
                  </a:cubicBezTo>
                  <a:cubicBezTo>
                    <a:pt x="37" y="293"/>
                    <a:pt x="37" y="294"/>
                    <a:pt x="38" y="294"/>
                  </a:cubicBezTo>
                  <a:cubicBezTo>
                    <a:pt x="39" y="295"/>
                    <a:pt x="39" y="293"/>
                    <a:pt x="40" y="293"/>
                  </a:cubicBezTo>
                  <a:cubicBezTo>
                    <a:pt x="44" y="292"/>
                    <a:pt x="43" y="296"/>
                    <a:pt x="43" y="298"/>
                  </a:cubicBezTo>
                  <a:cubicBezTo>
                    <a:pt x="43" y="300"/>
                    <a:pt x="43" y="302"/>
                    <a:pt x="43" y="304"/>
                  </a:cubicBezTo>
                  <a:cubicBezTo>
                    <a:pt x="43" y="306"/>
                    <a:pt x="43" y="307"/>
                    <a:pt x="42" y="309"/>
                  </a:cubicBezTo>
                  <a:cubicBezTo>
                    <a:pt x="42" y="310"/>
                    <a:pt x="41" y="311"/>
                    <a:pt x="40" y="312"/>
                  </a:cubicBezTo>
                  <a:cubicBezTo>
                    <a:pt x="40" y="313"/>
                    <a:pt x="40" y="315"/>
                    <a:pt x="40" y="316"/>
                  </a:cubicBezTo>
                  <a:cubicBezTo>
                    <a:pt x="40" y="318"/>
                    <a:pt x="39" y="320"/>
                    <a:pt x="38" y="321"/>
                  </a:cubicBezTo>
                  <a:cubicBezTo>
                    <a:pt x="37" y="323"/>
                    <a:pt x="38" y="323"/>
                    <a:pt x="35" y="324"/>
                  </a:cubicBezTo>
                  <a:cubicBezTo>
                    <a:pt x="32" y="324"/>
                    <a:pt x="30" y="323"/>
                    <a:pt x="27" y="324"/>
                  </a:cubicBezTo>
                  <a:cubicBezTo>
                    <a:pt x="25" y="325"/>
                    <a:pt x="24" y="326"/>
                    <a:pt x="23" y="327"/>
                  </a:cubicBezTo>
                  <a:cubicBezTo>
                    <a:pt x="22" y="328"/>
                    <a:pt x="21" y="328"/>
                    <a:pt x="21" y="329"/>
                  </a:cubicBezTo>
                  <a:cubicBezTo>
                    <a:pt x="20" y="329"/>
                    <a:pt x="20" y="331"/>
                    <a:pt x="20" y="331"/>
                  </a:cubicBezTo>
                  <a:cubicBezTo>
                    <a:pt x="19" y="333"/>
                    <a:pt x="19" y="334"/>
                    <a:pt x="18" y="336"/>
                  </a:cubicBezTo>
                  <a:cubicBezTo>
                    <a:pt x="17" y="338"/>
                    <a:pt x="18" y="337"/>
                    <a:pt x="16" y="338"/>
                  </a:cubicBezTo>
                  <a:cubicBezTo>
                    <a:pt x="14" y="341"/>
                    <a:pt x="11" y="342"/>
                    <a:pt x="8" y="344"/>
                  </a:cubicBezTo>
                  <a:cubicBezTo>
                    <a:pt x="6" y="345"/>
                    <a:pt x="4" y="346"/>
                    <a:pt x="3" y="347"/>
                  </a:cubicBezTo>
                  <a:cubicBezTo>
                    <a:pt x="3" y="349"/>
                    <a:pt x="3" y="351"/>
                    <a:pt x="2" y="352"/>
                  </a:cubicBezTo>
                  <a:cubicBezTo>
                    <a:pt x="1" y="355"/>
                    <a:pt x="0" y="360"/>
                    <a:pt x="4" y="360"/>
                  </a:cubicBezTo>
                  <a:cubicBezTo>
                    <a:pt x="8" y="359"/>
                    <a:pt x="8" y="360"/>
                    <a:pt x="10" y="363"/>
                  </a:cubicBezTo>
                  <a:cubicBezTo>
                    <a:pt x="11" y="365"/>
                    <a:pt x="12" y="367"/>
                    <a:pt x="14" y="368"/>
                  </a:cubicBezTo>
                  <a:cubicBezTo>
                    <a:pt x="16" y="368"/>
                    <a:pt x="16" y="368"/>
                    <a:pt x="18" y="370"/>
                  </a:cubicBezTo>
                  <a:cubicBezTo>
                    <a:pt x="19" y="371"/>
                    <a:pt x="20" y="372"/>
                    <a:pt x="21" y="373"/>
                  </a:cubicBezTo>
                  <a:cubicBezTo>
                    <a:pt x="22" y="375"/>
                    <a:pt x="23" y="375"/>
                    <a:pt x="23" y="377"/>
                  </a:cubicBezTo>
                  <a:cubicBezTo>
                    <a:pt x="23" y="377"/>
                    <a:pt x="23" y="379"/>
                    <a:pt x="23" y="380"/>
                  </a:cubicBezTo>
                  <a:cubicBezTo>
                    <a:pt x="23" y="381"/>
                    <a:pt x="22" y="380"/>
                    <a:pt x="22" y="381"/>
                  </a:cubicBezTo>
                  <a:cubicBezTo>
                    <a:pt x="20" y="382"/>
                    <a:pt x="21" y="383"/>
                    <a:pt x="21" y="385"/>
                  </a:cubicBezTo>
                  <a:cubicBezTo>
                    <a:pt x="20" y="388"/>
                    <a:pt x="19" y="390"/>
                    <a:pt x="18" y="392"/>
                  </a:cubicBezTo>
                  <a:cubicBezTo>
                    <a:pt x="17" y="394"/>
                    <a:pt x="17" y="394"/>
                    <a:pt x="16" y="396"/>
                  </a:cubicBezTo>
                  <a:cubicBezTo>
                    <a:pt x="16" y="397"/>
                    <a:pt x="16" y="399"/>
                    <a:pt x="16" y="400"/>
                  </a:cubicBezTo>
                  <a:cubicBezTo>
                    <a:pt x="15" y="402"/>
                    <a:pt x="14" y="402"/>
                    <a:pt x="13" y="404"/>
                  </a:cubicBezTo>
                  <a:cubicBezTo>
                    <a:pt x="13" y="406"/>
                    <a:pt x="13" y="408"/>
                    <a:pt x="13" y="410"/>
                  </a:cubicBezTo>
                  <a:cubicBezTo>
                    <a:pt x="13" y="413"/>
                    <a:pt x="12" y="416"/>
                    <a:pt x="15" y="417"/>
                  </a:cubicBezTo>
                  <a:cubicBezTo>
                    <a:pt x="17" y="418"/>
                    <a:pt x="17" y="416"/>
                    <a:pt x="19" y="418"/>
                  </a:cubicBezTo>
                  <a:cubicBezTo>
                    <a:pt x="22" y="418"/>
                    <a:pt x="25" y="417"/>
                    <a:pt x="28" y="416"/>
                  </a:cubicBezTo>
                  <a:cubicBezTo>
                    <a:pt x="31" y="416"/>
                    <a:pt x="32" y="416"/>
                    <a:pt x="35" y="414"/>
                  </a:cubicBezTo>
                  <a:cubicBezTo>
                    <a:pt x="37" y="412"/>
                    <a:pt x="42" y="412"/>
                    <a:pt x="43" y="408"/>
                  </a:cubicBezTo>
                  <a:cubicBezTo>
                    <a:pt x="45" y="405"/>
                    <a:pt x="43" y="402"/>
                    <a:pt x="46" y="399"/>
                  </a:cubicBezTo>
                  <a:cubicBezTo>
                    <a:pt x="47" y="397"/>
                    <a:pt x="49" y="396"/>
                    <a:pt x="50" y="396"/>
                  </a:cubicBezTo>
                  <a:cubicBezTo>
                    <a:pt x="51" y="396"/>
                    <a:pt x="52" y="396"/>
                    <a:pt x="53" y="396"/>
                  </a:cubicBezTo>
                  <a:cubicBezTo>
                    <a:pt x="53" y="396"/>
                    <a:pt x="55" y="394"/>
                    <a:pt x="55" y="394"/>
                  </a:cubicBezTo>
                  <a:cubicBezTo>
                    <a:pt x="57" y="392"/>
                    <a:pt x="60" y="391"/>
                    <a:pt x="63" y="392"/>
                  </a:cubicBezTo>
                  <a:cubicBezTo>
                    <a:pt x="65" y="392"/>
                    <a:pt x="67" y="392"/>
                    <a:pt x="69" y="393"/>
                  </a:cubicBezTo>
                  <a:cubicBezTo>
                    <a:pt x="71" y="393"/>
                    <a:pt x="73" y="395"/>
                    <a:pt x="75" y="395"/>
                  </a:cubicBezTo>
                  <a:cubicBezTo>
                    <a:pt x="76" y="395"/>
                    <a:pt x="78" y="395"/>
                    <a:pt x="80" y="394"/>
                  </a:cubicBezTo>
                  <a:cubicBezTo>
                    <a:pt x="83" y="394"/>
                    <a:pt x="86" y="391"/>
                    <a:pt x="89" y="392"/>
                  </a:cubicBezTo>
                  <a:cubicBezTo>
                    <a:pt x="91" y="392"/>
                    <a:pt x="92" y="392"/>
                    <a:pt x="94" y="392"/>
                  </a:cubicBezTo>
                  <a:cubicBezTo>
                    <a:pt x="98" y="392"/>
                    <a:pt x="102" y="393"/>
                    <a:pt x="106" y="393"/>
                  </a:cubicBezTo>
                  <a:cubicBezTo>
                    <a:pt x="110" y="393"/>
                    <a:pt x="114" y="394"/>
                    <a:pt x="118" y="394"/>
                  </a:cubicBezTo>
                  <a:cubicBezTo>
                    <a:pt x="120" y="394"/>
                    <a:pt x="123" y="393"/>
                    <a:pt x="124" y="394"/>
                  </a:cubicBezTo>
                  <a:cubicBezTo>
                    <a:pt x="125" y="394"/>
                    <a:pt x="126" y="395"/>
                    <a:pt x="127" y="395"/>
                  </a:cubicBezTo>
                  <a:cubicBezTo>
                    <a:pt x="128" y="396"/>
                    <a:pt x="130" y="396"/>
                    <a:pt x="131" y="396"/>
                  </a:cubicBezTo>
                  <a:cubicBezTo>
                    <a:pt x="133" y="396"/>
                    <a:pt x="135" y="396"/>
                    <a:pt x="138" y="397"/>
                  </a:cubicBezTo>
                  <a:cubicBezTo>
                    <a:pt x="139" y="397"/>
                    <a:pt x="141" y="398"/>
                    <a:pt x="143" y="398"/>
                  </a:cubicBezTo>
                  <a:cubicBezTo>
                    <a:pt x="144" y="398"/>
                    <a:pt x="147" y="397"/>
                    <a:pt x="148" y="398"/>
                  </a:cubicBezTo>
                  <a:cubicBezTo>
                    <a:pt x="151" y="399"/>
                    <a:pt x="150" y="402"/>
                    <a:pt x="152" y="403"/>
                  </a:cubicBezTo>
                  <a:cubicBezTo>
                    <a:pt x="154" y="404"/>
                    <a:pt x="157" y="403"/>
                    <a:pt x="159" y="402"/>
                  </a:cubicBezTo>
                  <a:cubicBezTo>
                    <a:pt x="163" y="402"/>
                    <a:pt x="166" y="402"/>
                    <a:pt x="169" y="402"/>
                  </a:cubicBezTo>
                  <a:cubicBezTo>
                    <a:pt x="171" y="403"/>
                    <a:pt x="174" y="404"/>
                    <a:pt x="176" y="405"/>
                  </a:cubicBezTo>
                  <a:cubicBezTo>
                    <a:pt x="178" y="406"/>
                    <a:pt x="180" y="408"/>
                    <a:pt x="183" y="409"/>
                  </a:cubicBezTo>
                  <a:cubicBezTo>
                    <a:pt x="188" y="410"/>
                    <a:pt x="195" y="401"/>
                    <a:pt x="200" y="407"/>
                  </a:cubicBezTo>
                  <a:cubicBezTo>
                    <a:pt x="201" y="408"/>
                    <a:pt x="201" y="410"/>
                    <a:pt x="202" y="412"/>
                  </a:cubicBezTo>
                  <a:cubicBezTo>
                    <a:pt x="202" y="412"/>
                    <a:pt x="203" y="413"/>
                    <a:pt x="203" y="414"/>
                  </a:cubicBezTo>
                  <a:cubicBezTo>
                    <a:pt x="204" y="415"/>
                    <a:pt x="204" y="415"/>
                    <a:pt x="204" y="416"/>
                  </a:cubicBezTo>
                  <a:cubicBezTo>
                    <a:pt x="205" y="418"/>
                    <a:pt x="205" y="418"/>
                    <a:pt x="206" y="419"/>
                  </a:cubicBezTo>
                  <a:cubicBezTo>
                    <a:pt x="206" y="420"/>
                    <a:pt x="206" y="421"/>
                    <a:pt x="207" y="422"/>
                  </a:cubicBezTo>
                  <a:cubicBezTo>
                    <a:pt x="209" y="423"/>
                    <a:pt x="212" y="420"/>
                    <a:pt x="215" y="420"/>
                  </a:cubicBezTo>
                  <a:cubicBezTo>
                    <a:pt x="218" y="420"/>
                    <a:pt x="221" y="420"/>
                    <a:pt x="222" y="423"/>
                  </a:cubicBezTo>
                  <a:cubicBezTo>
                    <a:pt x="223" y="426"/>
                    <a:pt x="224" y="429"/>
                    <a:pt x="225" y="431"/>
                  </a:cubicBezTo>
                  <a:cubicBezTo>
                    <a:pt x="227" y="434"/>
                    <a:pt x="228" y="434"/>
                    <a:pt x="231" y="432"/>
                  </a:cubicBezTo>
                  <a:cubicBezTo>
                    <a:pt x="233" y="430"/>
                    <a:pt x="234" y="429"/>
                    <a:pt x="235" y="427"/>
                  </a:cubicBezTo>
                  <a:cubicBezTo>
                    <a:pt x="235" y="425"/>
                    <a:pt x="234" y="422"/>
                    <a:pt x="236" y="421"/>
                  </a:cubicBezTo>
                  <a:cubicBezTo>
                    <a:pt x="237" y="420"/>
                    <a:pt x="240" y="423"/>
                    <a:pt x="242" y="423"/>
                  </a:cubicBezTo>
                  <a:cubicBezTo>
                    <a:pt x="245" y="423"/>
                    <a:pt x="246" y="422"/>
                    <a:pt x="247" y="420"/>
                  </a:cubicBezTo>
                  <a:cubicBezTo>
                    <a:pt x="247" y="418"/>
                    <a:pt x="248" y="413"/>
                    <a:pt x="251" y="414"/>
                  </a:cubicBezTo>
                  <a:cubicBezTo>
                    <a:pt x="255" y="414"/>
                    <a:pt x="257" y="423"/>
                    <a:pt x="258" y="426"/>
                  </a:cubicBezTo>
                  <a:cubicBezTo>
                    <a:pt x="260" y="429"/>
                    <a:pt x="261" y="430"/>
                    <a:pt x="263" y="429"/>
                  </a:cubicBezTo>
                  <a:cubicBezTo>
                    <a:pt x="264" y="428"/>
                    <a:pt x="265" y="426"/>
                    <a:pt x="267" y="425"/>
                  </a:cubicBezTo>
                  <a:cubicBezTo>
                    <a:pt x="268" y="425"/>
                    <a:pt x="271" y="425"/>
                    <a:pt x="272" y="425"/>
                  </a:cubicBezTo>
                  <a:cubicBezTo>
                    <a:pt x="278" y="427"/>
                    <a:pt x="276" y="436"/>
                    <a:pt x="276" y="441"/>
                  </a:cubicBezTo>
                  <a:cubicBezTo>
                    <a:pt x="278" y="441"/>
                    <a:pt x="281" y="441"/>
                    <a:pt x="282" y="440"/>
                  </a:cubicBezTo>
                  <a:cubicBezTo>
                    <a:pt x="284" y="439"/>
                    <a:pt x="282" y="434"/>
                    <a:pt x="282" y="432"/>
                  </a:cubicBezTo>
                  <a:cubicBezTo>
                    <a:pt x="283" y="430"/>
                    <a:pt x="283" y="431"/>
                    <a:pt x="286" y="430"/>
                  </a:cubicBezTo>
                  <a:cubicBezTo>
                    <a:pt x="288" y="429"/>
                    <a:pt x="289" y="429"/>
                    <a:pt x="291" y="428"/>
                  </a:cubicBezTo>
                  <a:cubicBezTo>
                    <a:pt x="293" y="428"/>
                    <a:pt x="295" y="427"/>
                    <a:pt x="296" y="425"/>
                  </a:cubicBezTo>
                  <a:cubicBezTo>
                    <a:pt x="297" y="424"/>
                    <a:pt x="297" y="422"/>
                    <a:pt x="299" y="421"/>
                  </a:cubicBezTo>
                  <a:cubicBezTo>
                    <a:pt x="304" y="419"/>
                    <a:pt x="306" y="424"/>
                    <a:pt x="307" y="427"/>
                  </a:cubicBezTo>
                  <a:cubicBezTo>
                    <a:pt x="307" y="431"/>
                    <a:pt x="309" y="438"/>
                    <a:pt x="312" y="441"/>
                  </a:cubicBezTo>
                  <a:cubicBezTo>
                    <a:pt x="313" y="442"/>
                    <a:pt x="316" y="443"/>
                    <a:pt x="318" y="443"/>
                  </a:cubicBezTo>
                  <a:cubicBezTo>
                    <a:pt x="320" y="442"/>
                    <a:pt x="320" y="441"/>
                    <a:pt x="321" y="440"/>
                  </a:cubicBezTo>
                  <a:cubicBezTo>
                    <a:pt x="322" y="438"/>
                    <a:pt x="322" y="437"/>
                    <a:pt x="322" y="435"/>
                  </a:cubicBezTo>
                  <a:cubicBezTo>
                    <a:pt x="323" y="430"/>
                    <a:pt x="328" y="427"/>
                    <a:pt x="332" y="429"/>
                  </a:cubicBezTo>
                  <a:cubicBezTo>
                    <a:pt x="335" y="430"/>
                    <a:pt x="336" y="433"/>
                    <a:pt x="336" y="436"/>
                  </a:cubicBezTo>
                  <a:cubicBezTo>
                    <a:pt x="339" y="436"/>
                    <a:pt x="343" y="436"/>
                    <a:pt x="346" y="436"/>
                  </a:cubicBezTo>
                  <a:cubicBezTo>
                    <a:pt x="350" y="435"/>
                    <a:pt x="354" y="431"/>
                    <a:pt x="357" y="433"/>
                  </a:cubicBezTo>
                  <a:cubicBezTo>
                    <a:pt x="360" y="434"/>
                    <a:pt x="361" y="439"/>
                    <a:pt x="363" y="440"/>
                  </a:cubicBezTo>
                  <a:cubicBezTo>
                    <a:pt x="365" y="442"/>
                    <a:pt x="368" y="442"/>
                    <a:pt x="370" y="445"/>
                  </a:cubicBezTo>
                  <a:cubicBezTo>
                    <a:pt x="372" y="447"/>
                    <a:pt x="374" y="449"/>
                    <a:pt x="376" y="451"/>
                  </a:cubicBezTo>
                  <a:cubicBezTo>
                    <a:pt x="377" y="452"/>
                    <a:pt x="378" y="453"/>
                    <a:pt x="380" y="453"/>
                  </a:cubicBezTo>
                  <a:cubicBezTo>
                    <a:pt x="383" y="454"/>
                    <a:pt x="385" y="451"/>
                    <a:pt x="386" y="449"/>
                  </a:cubicBezTo>
                  <a:cubicBezTo>
                    <a:pt x="387" y="446"/>
                    <a:pt x="385" y="443"/>
                    <a:pt x="384" y="440"/>
                  </a:cubicBezTo>
                  <a:cubicBezTo>
                    <a:pt x="382" y="432"/>
                    <a:pt x="380" y="423"/>
                    <a:pt x="385" y="415"/>
                  </a:cubicBezTo>
                  <a:cubicBezTo>
                    <a:pt x="387" y="412"/>
                    <a:pt x="389" y="409"/>
                    <a:pt x="391" y="406"/>
                  </a:cubicBezTo>
                  <a:cubicBezTo>
                    <a:pt x="392" y="404"/>
                    <a:pt x="392" y="403"/>
                    <a:pt x="394" y="402"/>
                  </a:cubicBezTo>
                  <a:cubicBezTo>
                    <a:pt x="394" y="401"/>
                    <a:pt x="395" y="401"/>
                    <a:pt x="396" y="400"/>
                  </a:cubicBezTo>
                  <a:cubicBezTo>
                    <a:pt x="397" y="399"/>
                    <a:pt x="399" y="396"/>
                    <a:pt x="400" y="394"/>
                  </a:cubicBezTo>
                  <a:cubicBezTo>
                    <a:pt x="401" y="393"/>
                    <a:pt x="401" y="392"/>
                    <a:pt x="402" y="391"/>
                  </a:cubicBezTo>
                  <a:cubicBezTo>
                    <a:pt x="403" y="390"/>
                    <a:pt x="403" y="390"/>
                    <a:pt x="404" y="390"/>
                  </a:cubicBezTo>
                  <a:cubicBezTo>
                    <a:pt x="405" y="388"/>
                    <a:pt x="406" y="386"/>
                    <a:pt x="406" y="384"/>
                  </a:cubicBezTo>
                  <a:cubicBezTo>
                    <a:pt x="406" y="383"/>
                    <a:pt x="405" y="380"/>
                    <a:pt x="406" y="379"/>
                  </a:cubicBezTo>
                  <a:cubicBezTo>
                    <a:pt x="408" y="377"/>
                    <a:pt x="409" y="380"/>
                    <a:pt x="410" y="381"/>
                  </a:cubicBezTo>
                  <a:cubicBezTo>
                    <a:pt x="411" y="382"/>
                    <a:pt x="410" y="382"/>
                    <a:pt x="412" y="383"/>
                  </a:cubicBezTo>
                  <a:cubicBezTo>
                    <a:pt x="414" y="384"/>
                    <a:pt x="418" y="383"/>
                    <a:pt x="420" y="383"/>
                  </a:cubicBezTo>
                  <a:cubicBezTo>
                    <a:pt x="421" y="382"/>
                    <a:pt x="423" y="379"/>
                    <a:pt x="424" y="377"/>
                  </a:cubicBezTo>
                  <a:cubicBezTo>
                    <a:pt x="425" y="375"/>
                    <a:pt x="425" y="375"/>
                    <a:pt x="427" y="375"/>
                  </a:cubicBezTo>
                  <a:cubicBezTo>
                    <a:pt x="434" y="375"/>
                    <a:pt x="441" y="377"/>
                    <a:pt x="447" y="378"/>
                  </a:cubicBezTo>
                  <a:cubicBezTo>
                    <a:pt x="449" y="379"/>
                    <a:pt x="452" y="381"/>
                    <a:pt x="453" y="379"/>
                  </a:cubicBezTo>
                  <a:cubicBezTo>
                    <a:pt x="454" y="377"/>
                    <a:pt x="452" y="376"/>
                    <a:pt x="452" y="375"/>
                  </a:cubicBezTo>
                  <a:cubicBezTo>
                    <a:pt x="450" y="372"/>
                    <a:pt x="450" y="371"/>
                    <a:pt x="449" y="368"/>
                  </a:cubicBezTo>
                  <a:cubicBezTo>
                    <a:pt x="448" y="366"/>
                    <a:pt x="448" y="366"/>
                    <a:pt x="446" y="365"/>
                  </a:cubicBezTo>
                  <a:cubicBezTo>
                    <a:pt x="445" y="365"/>
                    <a:pt x="444" y="364"/>
                    <a:pt x="443" y="363"/>
                  </a:cubicBezTo>
                  <a:cubicBezTo>
                    <a:pt x="440" y="361"/>
                    <a:pt x="442" y="360"/>
                    <a:pt x="442" y="357"/>
                  </a:cubicBezTo>
                  <a:cubicBezTo>
                    <a:pt x="442" y="354"/>
                    <a:pt x="439" y="351"/>
                    <a:pt x="439" y="347"/>
                  </a:cubicBezTo>
                  <a:cubicBezTo>
                    <a:pt x="439" y="346"/>
                    <a:pt x="439" y="345"/>
                    <a:pt x="439" y="344"/>
                  </a:cubicBezTo>
                  <a:cubicBezTo>
                    <a:pt x="440" y="342"/>
                    <a:pt x="441" y="343"/>
                    <a:pt x="442" y="341"/>
                  </a:cubicBezTo>
                  <a:cubicBezTo>
                    <a:pt x="445" y="337"/>
                    <a:pt x="439" y="334"/>
                    <a:pt x="437" y="331"/>
                  </a:cubicBezTo>
                  <a:cubicBezTo>
                    <a:pt x="436" y="328"/>
                    <a:pt x="436" y="323"/>
                    <a:pt x="436" y="319"/>
                  </a:cubicBezTo>
                  <a:cubicBezTo>
                    <a:pt x="436" y="313"/>
                    <a:pt x="434" y="309"/>
                    <a:pt x="430" y="304"/>
                  </a:cubicBezTo>
                  <a:cubicBezTo>
                    <a:pt x="427" y="300"/>
                    <a:pt x="423" y="296"/>
                    <a:pt x="428" y="293"/>
                  </a:cubicBezTo>
                  <a:cubicBezTo>
                    <a:pt x="431" y="291"/>
                    <a:pt x="430" y="291"/>
                    <a:pt x="430" y="288"/>
                  </a:cubicBezTo>
                  <a:cubicBezTo>
                    <a:pt x="430" y="286"/>
                    <a:pt x="429" y="281"/>
                    <a:pt x="430" y="280"/>
                  </a:cubicBezTo>
                  <a:cubicBezTo>
                    <a:pt x="432" y="278"/>
                    <a:pt x="436" y="280"/>
                    <a:pt x="438" y="280"/>
                  </a:cubicBezTo>
                  <a:cubicBezTo>
                    <a:pt x="440" y="280"/>
                    <a:pt x="442" y="279"/>
                    <a:pt x="444" y="280"/>
                  </a:cubicBezTo>
                  <a:cubicBezTo>
                    <a:pt x="447" y="281"/>
                    <a:pt x="448" y="283"/>
                    <a:pt x="450" y="285"/>
                  </a:cubicBezTo>
                  <a:cubicBezTo>
                    <a:pt x="451" y="285"/>
                    <a:pt x="453" y="285"/>
                    <a:pt x="453" y="286"/>
                  </a:cubicBezTo>
                  <a:cubicBezTo>
                    <a:pt x="454" y="286"/>
                    <a:pt x="454" y="286"/>
                    <a:pt x="454" y="287"/>
                  </a:cubicBezTo>
                  <a:cubicBezTo>
                    <a:pt x="455" y="287"/>
                    <a:pt x="456" y="288"/>
                    <a:pt x="457" y="288"/>
                  </a:cubicBezTo>
                  <a:cubicBezTo>
                    <a:pt x="463" y="289"/>
                    <a:pt x="471" y="289"/>
                    <a:pt x="477" y="288"/>
                  </a:cubicBezTo>
                  <a:cubicBezTo>
                    <a:pt x="479" y="287"/>
                    <a:pt x="481" y="286"/>
                    <a:pt x="483" y="284"/>
                  </a:cubicBezTo>
                  <a:cubicBezTo>
                    <a:pt x="483" y="283"/>
                    <a:pt x="483" y="282"/>
                    <a:pt x="484" y="281"/>
                  </a:cubicBezTo>
                  <a:cubicBezTo>
                    <a:pt x="485" y="280"/>
                    <a:pt x="486" y="280"/>
                    <a:pt x="487" y="279"/>
                  </a:cubicBezTo>
                  <a:cubicBezTo>
                    <a:pt x="488" y="278"/>
                    <a:pt x="489" y="277"/>
                    <a:pt x="490" y="276"/>
                  </a:cubicBezTo>
                  <a:cubicBezTo>
                    <a:pt x="492" y="275"/>
                    <a:pt x="493" y="275"/>
                    <a:pt x="494" y="274"/>
                  </a:cubicBezTo>
                  <a:cubicBezTo>
                    <a:pt x="496" y="273"/>
                    <a:pt x="496" y="271"/>
                    <a:pt x="497" y="270"/>
                  </a:cubicBezTo>
                  <a:cubicBezTo>
                    <a:pt x="498" y="269"/>
                    <a:pt x="499" y="270"/>
                    <a:pt x="500" y="270"/>
                  </a:cubicBezTo>
                  <a:cubicBezTo>
                    <a:pt x="502" y="269"/>
                    <a:pt x="501" y="269"/>
                    <a:pt x="502" y="268"/>
                  </a:cubicBezTo>
                  <a:cubicBezTo>
                    <a:pt x="504" y="266"/>
                    <a:pt x="504" y="266"/>
                    <a:pt x="505" y="263"/>
                  </a:cubicBezTo>
                  <a:cubicBezTo>
                    <a:pt x="505" y="262"/>
                    <a:pt x="506" y="261"/>
                    <a:pt x="506" y="260"/>
                  </a:cubicBezTo>
                  <a:cubicBezTo>
                    <a:pt x="507" y="258"/>
                    <a:pt x="506" y="258"/>
                    <a:pt x="505" y="257"/>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40" name="Freeform 39">
              <a:extLst>
                <a:ext uri="{FF2B5EF4-FFF2-40B4-BE49-F238E27FC236}">
                  <a16:creationId xmlns:a16="http://schemas.microsoft.com/office/drawing/2014/main" id="{A0430F5A-E8E2-3E00-CDA5-AA0ADF446726}"/>
                </a:ext>
              </a:extLst>
            </p:cNvPr>
            <p:cNvSpPr>
              <a:spLocks/>
            </p:cNvSpPr>
            <p:nvPr/>
          </p:nvSpPr>
          <p:spPr bwMode="auto">
            <a:xfrm>
              <a:off x="6911938" y="3495122"/>
              <a:ext cx="474671" cy="280763"/>
            </a:xfrm>
            <a:custGeom>
              <a:avLst/>
              <a:gdLst/>
              <a:ahLst/>
              <a:cxnLst>
                <a:cxn ang="0">
                  <a:pos x="394" y="150"/>
                </a:cxn>
                <a:cxn ang="0">
                  <a:pos x="386" y="137"/>
                </a:cxn>
                <a:cxn ang="0">
                  <a:pos x="375" y="124"/>
                </a:cxn>
                <a:cxn ang="0">
                  <a:pos x="376" y="94"/>
                </a:cxn>
                <a:cxn ang="0">
                  <a:pos x="378" y="77"/>
                </a:cxn>
                <a:cxn ang="0">
                  <a:pos x="359" y="56"/>
                </a:cxn>
                <a:cxn ang="0">
                  <a:pos x="349" y="50"/>
                </a:cxn>
                <a:cxn ang="0">
                  <a:pos x="332" y="49"/>
                </a:cxn>
                <a:cxn ang="0">
                  <a:pos x="311" y="53"/>
                </a:cxn>
                <a:cxn ang="0">
                  <a:pos x="294" y="48"/>
                </a:cxn>
                <a:cxn ang="0">
                  <a:pos x="279" y="32"/>
                </a:cxn>
                <a:cxn ang="0">
                  <a:pos x="255" y="15"/>
                </a:cxn>
                <a:cxn ang="0">
                  <a:pos x="237" y="7"/>
                </a:cxn>
                <a:cxn ang="0">
                  <a:pos x="219" y="10"/>
                </a:cxn>
                <a:cxn ang="0">
                  <a:pos x="192" y="22"/>
                </a:cxn>
                <a:cxn ang="0">
                  <a:pos x="189" y="60"/>
                </a:cxn>
                <a:cxn ang="0">
                  <a:pos x="174" y="94"/>
                </a:cxn>
                <a:cxn ang="0">
                  <a:pos x="146" y="109"/>
                </a:cxn>
                <a:cxn ang="0">
                  <a:pos x="127" y="96"/>
                </a:cxn>
                <a:cxn ang="0">
                  <a:pos x="124" y="77"/>
                </a:cxn>
                <a:cxn ang="0">
                  <a:pos x="110" y="64"/>
                </a:cxn>
                <a:cxn ang="0">
                  <a:pos x="96" y="50"/>
                </a:cxn>
                <a:cxn ang="0">
                  <a:pos x="93" y="33"/>
                </a:cxn>
                <a:cxn ang="0">
                  <a:pos x="75" y="38"/>
                </a:cxn>
                <a:cxn ang="0">
                  <a:pos x="57" y="51"/>
                </a:cxn>
                <a:cxn ang="0">
                  <a:pos x="39" y="58"/>
                </a:cxn>
                <a:cxn ang="0">
                  <a:pos x="28" y="75"/>
                </a:cxn>
                <a:cxn ang="0">
                  <a:pos x="17" y="117"/>
                </a:cxn>
                <a:cxn ang="0">
                  <a:pos x="8" y="131"/>
                </a:cxn>
                <a:cxn ang="0">
                  <a:pos x="1" y="189"/>
                </a:cxn>
                <a:cxn ang="0">
                  <a:pos x="10" y="204"/>
                </a:cxn>
                <a:cxn ang="0">
                  <a:pos x="18" y="192"/>
                </a:cxn>
                <a:cxn ang="0">
                  <a:pos x="22" y="187"/>
                </a:cxn>
                <a:cxn ang="0">
                  <a:pos x="29" y="180"/>
                </a:cxn>
                <a:cxn ang="0">
                  <a:pos x="49" y="171"/>
                </a:cxn>
                <a:cxn ang="0">
                  <a:pos x="69" y="163"/>
                </a:cxn>
                <a:cxn ang="0">
                  <a:pos x="94" y="167"/>
                </a:cxn>
                <a:cxn ang="0">
                  <a:pos x="111" y="166"/>
                </a:cxn>
                <a:cxn ang="0">
                  <a:pos x="120" y="169"/>
                </a:cxn>
                <a:cxn ang="0">
                  <a:pos x="133" y="171"/>
                </a:cxn>
                <a:cxn ang="0">
                  <a:pos x="150" y="171"/>
                </a:cxn>
                <a:cxn ang="0">
                  <a:pos x="164" y="171"/>
                </a:cxn>
                <a:cxn ang="0">
                  <a:pos x="177" y="180"/>
                </a:cxn>
                <a:cxn ang="0">
                  <a:pos x="203" y="178"/>
                </a:cxn>
                <a:cxn ang="0">
                  <a:pos x="209" y="168"/>
                </a:cxn>
                <a:cxn ang="0">
                  <a:pos x="225" y="164"/>
                </a:cxn>
                <a:cxn ang="0">
                  <a:pos x="224" y="172"/>
                </a:cxn>
                <a:cxn ang="0">
                  <a:pos x="241" y="188"/>
                </a:cxn>
                <a:cxn ang="0">
                  <a:pos x="263" y="196"/>
                </a:cxn>
                <a:cxn ang="0">
                  <a:pos x="292" y="219"/>
                </a:cxn>
                <a:cxn ang="0">
                  <a:pos x="300" y="233"/>
                </a:cxn>
                <a:cxn ang="0">
                  <a:pos x="316" y="235"/>
                </a:cxn>
                <a:cxn ang="0">
                  <a:pos x="332" y="227"/>
                </a:cxn>
                <a:cxn ang="0">
                  <a:pos x="351" y="224"/>
                </a:cxn>
                <a:cxn ang="0">
                  <a:pos x="381" y="205"/>
                </a:cxn>
                <a:cxn ang="0">
                  <a:pos x="399" y="173"/>
                </a:cxn>
              </a:cxnLst>
              <a:rect l="0" t="0" r="r" b="b"/>
              <a:pathLst>
                <a:path w="399" h="236">
                  <a:moveTo>
                    <a:pt x="399" y="162"/>
                  </a:moveTo>
                  <a:cubicBezTo>
                    <a:pt x="399" y="161"/>
                    <a:pt x="398" y="161"/>
                    <a:pt x="397" y="159"/>
                  </a:cubicBezTo>
                  <a:cubicBezTo>
                    <a:pt x="396" y="157"/>
                    <a:pt x="398" y="153"/>
                    <a:pt x="397" y="151"/>
                  </a:cubicBezTo>
                  <a:cubicBezTo>
                    <a:pt x="396" y="149"/>
                    <a:pt x="396" y="150"/>
                    <a:pt x="394" y="150"/>
                  </a:cubicBezTo>
                  <a:cubicBezTo>
                    <a:pt x="392" y="149"/>
                    <a:pt x="392" y="148"/>
                    <a:pt x="391" y="146"/>
                  </a:cubicBezTo>
                  <a:cubicBezTo>
                    <a:pt x="391" y="143"/>
                    <a:pt x="392" y="143"/>
                    <a:pt x="390" y="142"/>
                  </a:cubicBezTo>
                  <a:cubicBezTo>
                    <a:pt x="389" y="141"/>
                    <a:pt x="387" y="141"/>
                    <a:pt x="387" y="140"/>
                  </a:cubicBezTo>
                  <a:cubicBezTo>
                    <a:pt x="386" y="139"/>
                    <a:pt x="386" y="138"/>
                    <a:pt x="386" y="137"/>
                  </a:cubicBezTo>
                  <a:cubicBezTo>
                    <a:pt x="385" y="135"/>
                    <a:pt x="384" y="135"/>
                    <a:pt x="384" y="133"/>
                  </a:cubicBezTo>
                  <a:cubicBezTo>
                    <a:pt x="385" y="130"/>
                    <a:pt x="387" y="129"/>
                    <a:pt x="387" y="126"/>
                  </a:cubicBezTo>
                  <a:cubicBezTo>
                    <a:pt x="382" y="126"/>
                    <a:pt x="383" y="124"/>
                    <a:pt x="383" y="121"/>
                  </a:cubicBezTo>
                  <a:cubicBezTo>
                    <a:pt x="380" y="120"/>
                    <a:pt x="378" y="123"/>
                    <a:pt x="375" y="124"/>
                  </a:cubicBezTo>
                  <a:cubicBezTo>
                    <a:pt x="373" y="124"/>
                    <a:pt x="371" y="124"/>
                    <a:pt x="369" y="125"/>
                  </a:cubicBezTo>
                  <a:cubicBezTo>
                    <a:pt x="367" y="121"/>
                    <a:pt x="373" y="118"/>
                    <a:pt x="373" y="114"/>
                  </a:cubicBezTo>
                  <a:cubicBezTo>
                    <a:pt x="374" y="110"/>
                    <a:pt x="372" y="110"/>
                    <a:pt x="371" y="107"/>
                  </a:cubicBezTo>
                  <a:cubicBezTo>
                    <a:pt x="369" y="101"/>
                    <a:pt x="374" y="98"/>
                    <a:pt x="376" y="94"/>
                  </a:cubicBezTo>
                  <a:cubicBezTo>
                    <a:pt x="377" y="94"/>
                    <a:pt x="377" y="93"/>
                    <a:pt x="377" y="93"/>
                  </a:cubicBezTo>
                  <a:cubicBezTo>
                    <a:pt x="378" y="92"/>
                    <a:pt x="380" y="91"/>
                    <a:pt x="380" y="91"/>
                  </a:cubicBezTo>
                  <a:cubicBezTo>
                    <a:pt x="381" y="90"/>
                    <a:pt x="381" y="87"/>
                    <a:pt x="381" y="86"/>
                  </a:cubicBezTo>
                  <a:cubicBezTo>
                    <a:pt x="382" y="83"/>
                    <a:pt x="381" y="79"/>
                    <a:pt x="378" y="77"/>
                  </a:cubicBezTo>
                  <a:cubicBezTo>
                    <a:pt x="376" y="75"/>
                    <a:pt x="373" y="75"/>
                    <a:pt x="370" y="73"/>
                  </a:cubicBezTo>
                  <a:cubicBezTo>
                    <a:pt x="369" y="72"/>
                    <a:pt x="368" y="70"/>
                    <a:pt x="367" y="69"/>
                  </a:cubicBezTo>
                  <a:cubicBezTo>
                    <a:pt x="364" y="66"/>
                    <a:pt x="361" y="65"/>
                    <a:pt x="358" y="63"/>
                  </a:cubicBezTo>
                  <a:cubicBezTo>
                    <a:pt x="359" y="61"/>
                    <a:pt x="359" y="58"/>
                    <a:pt x="359" y="56"/>
                  </a:cubicBezTo>
                  <a:cubicBezTo>
                    <a:pt x="357" y="56"/>
                    <a:pt x="355" y="56"/>
                    <a:pt x="354" y="56"/>
                  </a:cubicBezTo>
                  <a:cubicBezTo>
                    <a:pt x="353" y="55"/>
                    <a:pt x="353" y="55"/>
                    <a:pt x="353" y="54"/>
                  </a:cubicBezTo>
                  <a:cubicBezTo>
                    <a:pt x="351" y="52"/>
                    <a:pt x="350" y="50"/>
                    <a:pt x="349" y="47"/>
                  </a:cubicBezTo>
                  <a:cubicBezTo>
                    <a:pt x="349" y="48"/>
                    <a:pt x="349" y="49"/>
                    <a:pt x="349" y="50"/>
                  </a:cubicBezTo>
                  <a:cubicBezTo>
                    <a:pt x="349" y="53"/>
                    <a:pt x="350" y="54"/>
                    <a:pt x="350" y="56"/>
                  </a:cubicBezTo>
                  <a:cubicBezTo>
                    <a:pt x="346" y="57"/>
                    <a:pt x="343" y="56"/>
                    <a:pt x="340" y="54"/>
                  </a:cubicBezTo>
                  <a:cubicBezTo>
                    <a:pt x="338" y="53"/>
                    <a:pt x="336" y="53"/>
                    <a:pt x="334" y="52"/>
                  </a:cubicBezTo>
                  <a:cubicBezTo>
                    <a:pt x="333" y="51"/>
                    <a:pt x="333" y="50"/>
                    <a:pt x="332" y="49"/>
                  </a:cubicBezTo>
                  <a:cubicBezTo>
                    <a:pt x="331" y="48"/>
                    <a:pt x="329" y="48"/>
                    <a:pt x="327" y="48"/>
                  </a:cubicBezTo>
                  <a:cubicBezTo>
                    <a:pt x="326" y="47"/>
                    <a:pt x="327" y="47"/>
                    <a:pt x="325" y="47"/>
                  </a:cubicBezTo>
                  <a:cubicBezTo>
                    <a:pt x="324" y="46"/>
                    <a:pt x="320" y="46"/>
                    <a:pt x="319" y="47"/>
                  </a:cubicBezTo>
                  <a:cubicBezTo>
                    <a:pt x="314" y="48"/>
                    <a:pt x="315" y="52"/>
                    <a:pt x="311" y="53"/>
                  </a:cubicBezTo>
                  <a:cubicBezTo>
                    <a:pt x="310" y="53"/>
                    <a:pt x="309" y="53"/>
                    <a:pt x="308" y="53"/>
                  </a:cubicBezTo>
                  <a:cubicBezTo>
                    <a:pt x="306" y="52"/>
                    <a:pt x="303" y="52"/>
                    <a:pt x="301" y="51"/>
                  </a:cubicBezTo>
                  <a:cubicBezTo>
                    <a:pt x="300" y="51"/>
                    <a:pt x="300" y="50"/>
                    <a:pt x="299" y="50"/>
                  </a:cubicBezTo>
                  <a:cubicBezTo>
                    <a:pt x="297" y="49"/>
                    <a:pt x="296" y="48"/>
                    <a:pt x="294" y="48"/>
                  </a:cubicBezTo>
                  <a:cubicBezTo>
                    <a:pt x="294" y="48"/>
                    <a:pt x="292" y="49"/>
                    <a:pt x="291" y="48"/>
                  </a:cubicBezTo>
                  <a:cubicBezTo>
                    <a:pt x="289" y="48"/>
                    <a:pt x="288" y="45"/>
                    <a:pt x="287" y="43"/>
                  </a:cubicBezTo>
                  <a:cubicBezTo>
                    <a:pt x="285" y="41"/>
                    <a:pt x="284" y="39"/>
                    <a:pt x="282" y="36"/>
                  </a:cubicBezTo>
                  <a:cubicBezTo>
                    <a:pt x="281" y="34"/>
                    <a:pt x="281" y="33"/>
                    <a:pt x="279" y="32"/>
                  </a:cubicBezTo>
                  <a:cubicBezTo>
                    <a:pt x="276" y="31"/>
                    <a:pt x="276" y="31"/>
                    <a:pt x="276" y="28"/>
                  </a:cubicBezTo>
                  <a:cubicBezTo>
                    <a:pt x="275" y="25"/>
                    <a:pt x="277" y="24"/>
                    <a:pt x="274" y="22"/>
                  </a:cubicBezTo>
                  <a:cubicBezTo>
                    <a:pt x="271" y="21"/>
                    <a:pt x="268" y="22"/>
                    <a:pt x="266" y="20"/>
                  </a:cubicBezTo>
                  <a:cubicBezTo>
                    <a:pt x="262" y="17"/>
                    <a:pt x="262" y="13"/>
                    <a:pt x="255" y="15"/>
                  </a:cubicBezTo>
                  <a:cubicBezTo>
                    <a:pt x="256" y="10"/>
                    <a:pt x="251" y="7"/>
                    <a:pt x="247" y="5"/>
                  </a:cubicBezTo>
                  <a:cubicBezTo>
                    <a:pt x="245" y="5"/>
                    <a:pt x="244" y="4"/>
                    <a:pt x="243" y="4"/>
                  </a:cubicBezTo>
                  <a:cubicBezTo>
                    <a:pt x="241" y="2"/>
                    <a:pt x="240" y="0"/>
                    <a:pt x="237" y="0"/>
                  </a:cubicBezTo>
                  <a:cubicBezTo>
                    <a:pt x="237" y="2"/>
                    <a:pt x="237" y="5"/>
                    <a:pt x="237" y="7"/>
                  </a:cubicBezTo>
                  <a:cubicBezTo>
                    <a:pt x="232" y="8"/>
                    <a:pt x="235" y="2"/>
                    <a:pt x="233" y="1"/>
                  </a:cubicBezTo>
                  <a:cubicBezTo>
                    <a:pt x="231" y="0"/>
                    <a:pt x="226" y="4"/>
                    <a:pt x="224" y="5"/>
                  </a:cubicBezTo>
                  <a:cubicBezTo>
                    <a:pt x="223" y="6"/>
                    <a:pt x="222" y="6"/>
                    <a:pt x="221" y="7"/>
                  </a:cubicBezTo>
                  <a:cubicBezTo>
                    <a:pt x="220" y="8"/>
                    <a:pt x="219" y="9"/>
                    <a:pt x="219" y="10"/>
                  </a:cubicBezTo>
                  <a:cubicBezTo>
                    <a:pt x="215" y="13"/>
                    <a:pt x="209" y="12"/>
                    <a:pt x="204" y="13"/>
                  </a:cubicBezTo>
                  <a:cubicBezTo>
                    <a:pt x="201" y="13"/>
                    <a:pt x="202" y="13"/>
                    <a:pt x="201" y="15"/>
                  </a:cubicBezTo>
                  <a:cubicBezTo>
                    <a:pt x="199" y="17"/>
                    <a:pt x="198" y="18"/>
                    <a:pt x="196" y="20"/>
                  </a:cubicBezTo>
                  <a:cubicBezTo>
                    <a:pt x="195" y="20"/>
                    <a:pt x="193" y="22"/>
                    <a:pt x="192" y="22"/>
                  </a:cubicBezTo>
                  <a:cubicBezTo>
                    <a:pt x="189" y="23"/>
                    <a:pt x="188" y="22"/>
                    <a:pt x="188" y="21"/>
                  </a:cubicBezTo>
                  <a:cubicBezTo>
                    <a:pt x="188" y="23"/>
                    <a:pt x="188" y="25"/>
                    <a:pt x="188" y="27"/>
                  </a:cubicBezTo>
                  <a:cubicBezTo>
                    <a:pt x="188" y="30"/>
                    <a:pt x="189" y="34"/>
                    <a:pt x="189" y="37"/>
                  </a:cubicBezTo>
                  <a:cubicBezTo>
                    <a:pt x="189" y="45"/>
                    <a:pt x="189" y="52"/>
                    <a:pt x="189" y="60"/>
                  </a:cubicBezTo>
                  <a:cubicBezTo>
                    <a:pt x="189" y="68"/>
                    <a:pt x="190" y="77"/>
                    <a:pt x="189" y="85"/>
                  </a:cubicBezTo>
                  <a:cubicBezTo>
                    <a:pt x="188" y="90"/>
                    <a:pt x="185" y="91"/>
                    <a:pt x="181" y="92"/>
                  </a:cubicBezTo>
                  <a:cubicBezTo>
                    <a:pt x="179" y="93"/>
                    <a:pt x="178" y="94"/>
                    <a:pt x="176" y="94"/>
                  </a:cubicBezTo>
                  <a:cubicBezTo>
                    <a:pt x="175" y="94"/>
                    <a:pt x="174" y="94"/>
                    <a:pt x="174" y="94"/>
                  </a:cubicBezTo>
                  <a:cubicBezTo>
                    <a:pt x="173" y="93"/>
                    <a:pt x="173" y="92"/>
                    <a:pt x="172" y="92"/>
                  </a:cubicBezTo>
                  <a:cubicBezTo>
                    <a:pt x="165" y="90"/>
                    <a:pt x="163" y="102"/>
                    <a:pt x="159" y="105"/>
                  </a:cubicBezTo>
                  <a:cubicBezTo>
                    <a:pt x="158" y="106"/>
                    <a:pt x="156" y="106"/>
                    <a:pt x="154" y="107"/>
                  </a:cubicBezTo>
                  <a:cubicBezTo>
                    <a:pt x="151" y="108"/>
                    <a:pt x="148" y="109"/>
                    <a:pt x="146" y="109"/>
                  </a:cubicBezTo>
                  <a:cubicBezTo>
                    <a:pt x="142" y="110"/>
                    <a:pt x="140" y="108"/>
                    <a:pt x="140" y="104"/>
                  </a:cubicBezTo>
                  <a:cubicBezTo>
                    <a:pt x="138" y="104"/>
                    <a:pt x="135" y="105"/>
                    <a:pt x="133" y="104"/>
                  </a:cubicBezTo>
                  <a:cubicBezTo>
                    <a:pt x="131" y="103"/>
                    <a:pt x="131" y="103"/>
                    <a:pt x="131" y="101"/>
                  </a:cubicBezTo>
                  <a:cubicBezTo>
                    <a:pt x="129" y="99"/>
                    <a:pt x="128" y="98"/>
                    <a:pt x="127" y="96"/>
                  </a:cubicBezTo>
                  <a:cubicBezTo>
                    <a:pt x="127" y="96"/>
                    <a:pt x="127" y="95"/>
                    <a:pt x="127" y="95"/>
                  </a:cubicBezTo>
                  <a:cubicBezTo>
                    <a:pt x="126" y="94"/>
                    <a:pt x="125" y="93"/>
                    <a:pt x="125" y="92"/>
                  </a:cubicBezTo>
                  <a:cubicBezTo>
                    <a:pt x="124" y="91"/>
                    <a:pt x="124" y="90"/>
                    <a:pt x="124" y="88"/>
                  </a:cubicBezTo>
                  <a:cubicBezTo>
                    <a:pt x="124" y="85"/>
                    <a:pt x="124" y="81"/>
                    <a:pt x="124" y="77"/>
                  </a:cubicBezTo>
                  <a:cubicBezTo>
                    <a:pt x="124" y="73"/>
                    <a:pt x="125" y="72"/>
                    <a:pt x="121" y="71"/>
                  </a:cubicBezTo>
                  <a:cubicBezTo>
                    <a:pt x="118" y="70"/>
                    <a:pt x="114" y="70"/>
                    <a:pt x="112" y="68"/>
                  </a:cubicBezTo>
                  <a:cubicBezTo>
                    <a:pt x="111" y="67"/>
                    <a:pt x="110" y="67"/>
                    <a:pt x="110" y="66"/>
                  </a:cubicBezTo>
                  <a:cubicBezTo>
                    <a:pt x="110" y="65"/>
                    <a:pt x="110" y="64"/>
                    <a:pt x="110" y="64"/>
                  </a:cubicBezTo>
                  <a:cubicBezTo>
                    <a:pt x="110" y="63"/>
                    <a:pt x="109" y="62"/>
                    <a:pt x="108" y="62"/>
                  </a:cubicBezTo>
                  <a:cubicBezTo>
                    <a:pt x="107" y="61"/>
                    <a:pt x="105" y="59"/>
                    <a:pt x="105" y="57"/>
                  </a:cubicBezTo>
                  <a:cubicBezTo>
                    <a:pt x="103" y="57"/>
                    <a:pt x="101" y="58"/>
                    <a:pt x="99" y="56"/>
                  </a:cubicBezTo>
                  <a:cubicBezTo>
                    <a:pt x="98" y="54"/>
                    <a:pt x="98" y="52"/>
                    <a:pt x="96" y="50"/>
                  </a:cubicBezTo>
                  <a:cubicBezTo>
                    <a:pt x="96" y="49"/>
                    <a:pt x="95" y="49"/>
                    <a:pt x="94" y="48"/>
                  </a:cubicBezTo>
                  <a:cubicBezTo>
                    <a:pt x="92" y="47"/>
                    <a:pt x="92" y="48"/>
                    <a:pt x="92" y="45"/>
                  </a:cubicBezTo>
                  <a:cubicBezTo>
                    <a:pt x="92" y="43"/>
                    <a:pt x="92" y="41"/>
                    <a:pt x="92" y="39"/>
                  </a:cubicBezTo>
                  <a:cubicBezTo>
                    <a:pt x="92" y="38"/>
                    <a:pt x="93" y="35"/>
                    <a:pt x="93" y="33"/>
                  </a:cubicBezTo>
                  <a:cubicBezTo>
                    <a:pt x="92" y="32"/>
                    <a:pt x="91" y="32"/>
                    <a:pt x="91" y="30"/>
                  </a:cubicBezTo>
                  <a:cubicBezTo>
                    <a:pt x="90" y="30"/>
                    <a:pt x="88" y="32"/>
                    <a:pt x="87" y="33"/>
                  </a:cubicBezTo>
                  <a:cubicBezTo>
                    <a:pt x="85" y="35"/>
                    <a:pt x="86" y="35"/>
                    <a:pt x="84" y="35"/>
                  </a:cubicBezTo>
                  <a:cubicBezTo>
                    <a:pt x="81" y="36"/>
                    <a:pt x="78" y="37"/>
                    <a:pt x="75" y="38"/>
                  </a:cubicBezTo>
                  <a:cubicBezTo>
                    <a:pt x="73" y="39"/>
                    <a:pt x="72" y="40"/>
                    <a:pt x="70" y="41"/>
                  </a:cubicBezTo>
                  <a:cubicBezTo>
                    <a:pt x="68" y="43"/>
                    <a:pt x="67" y="42"/>
                    <a:pt x="65" y="43"/>
                  </a:cubicBezTo>
                  <a:cubicBezTo>
                    <a:pt x="61" y="45"/>
                    <a:pt x="61" y="48"/>
                    <a:pt x="61" y="51"/>
                  </a:cubicBezTo>
                  <a:cubicBezTo>
                    <a:pt x="59" y="51"/>
                    <a:pt x="58" y="51"/>
                    <a:pt x="57" y="51"/>
                  </a:cubicBezTo>
                  <a:cubicBezTo>
                    <a:pt x="57" y="51"/>
                    <a:pt x="55" y="50"/>
                    <a:pt x="55" y="50"/>
                  </a:cubicBezTo>
                  <a:cubicBezTo>
                    <a:pt x="54" y="49"/>
                    <a:pt x="52" y="49"/>
                    <a:pt x="50" y="49"/>
                  </a:cubicBezTo>
                  <a:cubicBezTo>
                    <a:pt x="47" y="49"/>
                    <a:pt x="44" y="51"/>
                    <a:pt x="42" y="53"/>
                  </a:cubicBezTo>
                  <a:cubicBezTo>
                    <a:pt x="41" y="55"/>
                    <a:pt x="40" y="56"/>
                    <a:pt x="39" y="58"/>
                  </a:cubicBezTo>
                  <a:cubicBezTo>
                    <a:pt x="37" y="59"/>
                    <a:pt x="37" y="62"/>
                    <a:pt x="36" y="64"/>
                  </a:cubicBezTo>
                  <a:cubicBezTo>
                    <a:pt x="34" y="66"/>
                    <a:pt x="33" y="67"/>
                    <a:pt x="32" y="69"/>
                  </a:cubicBezTo>
                  <a:cubicBezTo>
                    <a:pt x="31" y="70"/>
                    <a:pt x="31" y="71"/>
                    <a:pt x="30" y="72"/>
                  </a:cubicBezTo>
                  <a:cubicBezTo>
                    <a:pt x="30" y="73"/>
                    <a:pt x="28" y="74"/>
                    <a:pt x="28" y="75"/>
                  </a:cubicBezTo>
                  <a:cubicBezTo>
                    <a:pt x="27" y="77"/>
                    <a:pt x="26" y="80"/>
                    <a:pt x="25" y="83"/>
                  </a:cubicBezTo>
                  <a:cubicBezTo>
                    <a:pt x="24" y="88"/>
                    <a:pt x="26" y="94"/>
                    <a:pt x="25" y="99"/>
                  </a:cubicBezTo>
                  <a:cubicBezTo>
                    <a:pt x="24" y="103"/>
                    <a:pt x="23" y="107"/>
                    <a:pt x="22" y="110"/>
                  </a:cubicBezTo>
                  <a:cubicBezTo>
                    <a:pt x="21" y="113"/>
                    <a:pt x="19" y="115"/>
                    <a:pt x="17" y="117"/>
                  </a:cubicBezTo>
                  <a:cubicBezTo>
                    <a:pt x="17" y="117"/>
                    <a:pt x="15" y="118"/>
                    <a:pt x="15" y="119"/>
                  </a:cubicBezTo>
                  <a:cubicBezTo>
                    <a:pt x="14" y="120"/>
                    <a:pt x="14" y="120"/>
                    <a:pt x="14" y="122"/>
                  </a:cubicBezTo>
                  <a:cubicBezTo>
                    <a:pt x="13" y="123"/>
                    <a:pt x="12" y="125"/>
                    <a:pt x="11" y="126"/>
                  </a:cubicBezTo>
                  <a:cubicBezTo>
                    <a:pt x="10" y="128"/>
                    <a:pt x="9" y="130"/>
                    <a:pt x="8" y="131"/>
                  </a:cubicBezTo>
                  <a:cubicBezTo>
                    <a:pt x="7" y="135"/>
                    <a:pt x="8" y="141"/>
                    <a:pt x="6" y="146"/>
                  </a:cubicBezTo>
                  <a:cubicBezTo>
                    <a:pt x="5" y="149"/>
                    <a:pt x="2" y="152"/>
                    <a:pt x="1" y="156"/>
                  </a:cubicBezTo>
                  <a:cubicBezTo>
                    <a:pt x="0" y="160"/>
                    <a:pt x="0" y="164"/>
                    <a:pt x="0" y="168"/>
                  </a:cubicBezTo>
                  <a:cubicBezTo>
                    <a:pt x="0" y="175"/>
                    <a:pt x="0" y="182"/>
                    <a:pt x="1" y="189"/>
                  </a:cubicBezTo>
                  <a:cubicBezTo>
                    <a:pt x="1" y="191"/>
                    <a:pt x="0" y="191"/>
                    <a:pt x="2" y="193"/>
                  </a:cubicBezTo>
                  <a:cubicBezTo>
                    <a:pt x="2" y="194"/>
                    <a:pt x="3" y="194"/>
                    <a:pt x="4" y="195"/>
                  </a:cubicBezTo>
                  <a:cubicBezTo>
                    <a:pt x="5" y="196"/>
                    <a:pt x="6" y="198"/>
                    <a:pt x="6" y="199"/>
                  </a:cubicBezTo>
                  <a:cubicBezTo>
                    <a:pt x="7" y="201"/>
                    <a:pt x="9" y="202"/>
                    <a:pt x="10" y="204"/>
                  </a:cubicBezTo>
                  <a:cubicBezTo>
                    <a:pt x="11" y="203"/>
                    <a:pt x="11" y="202"/>
                    <a:pt x="11" y="201"/>
                  </a:cubicBezTo>
                  <a:cubicBezTo>
                    <a:pt x="11" y="199"/>
                    <a:pt x="11" y="196"/>
                    <a:pt x="13" y="195"/>
                  </a:cubicBezTo>
                  <a:cubicBezTo>
                    <a:pt x="14" y="194"/>
                    <a:pt x="15" y="195"/>
                    <a:pt x="16" y="195"/>
                  </a:cubicBezTo>
                  <a:cubicBezTo>
                    <a:pt x="17" y="194"/>
                    <a:pt x="17" y="193"/>
                    <a:pt x="18" y="192"/>
                  </a:cubicBezTo>
                  <a:cubicBezTo>
                    <a:pt x="18" y="192"/>
                    <a:pt x="19" y="191"/>
                    <a:pt x="19" y="190"/>
                  </a:cubicBezTo>
                  <a:cubicBezTo>
                    <a:pt x="19" y="190"/>
                    <a:pt x="20" y="190"/>
                    <a:pt x="20" y="189"/>
                  </a:cubicBezTo>
                  <a:cubicBezTo>
                    <a:pt x="20" y="189"/>
                    <a:pt x="19" y="188"/>
                    <a:pt x="20" y="188"/>
                  </a:cubicBezTo>
                  <a:cubicBezTo>
                    <a:pt x="20" y="187"/>
                    <a:pt x="22" y="187"/>
                    <a:pt x="22" y="187"/>
                  </a:cubicBezTo>
                  <a:cubicBezTo>
                    <a:pt x="22" y="187"/>
                    <a:pt x="23" y="186"/>
                    <a:pt x="23" y="186"/>
                  </a:cubicBezTo>
                  <a:cubicBezTo>
                    <a:pt x="23" y="186"/>
                    <a:pt x="24" y="185"/>
                    <a:pt x="25" y="185"/>
                  </a:cubicBezTo>
                  <a:cubicBezTo>
                    <a:pt x="26" y="185"/>
                    <a:pt x="27" y="184"/>
                    <a:pt x="28" y="184"/>
                  </a:cubicBezTo>
                  <a:cubicBezTo>
                    <a:pt x="29" y="183"/>
                    <a:pt x="29" y="181"/>
                    <a:pt x="29" y="180"/>
                  </a:cubicBezTo>
                  <a:cubicBezTo>
                    <a:pt x="30" y="178"/>
                    <a:pt x="31" y="178"/>
                    <a:pt x="33" y="178"/>
                  </a:cubicBezTo>
                  <a:cubicBezTo>
                    <a:pt x="34" y="177"/>
                    <a:pt x="36" y="175"/>
                    <a:pt x="37" y="175"/>
                  </a:cubicBezTo>
                  <a:cubicBezTo>
                    <a:pt x="39" y="173"/>
                    <a:pt x="41" y="174"/>
                    <a:pt x="44" y="174"/>
                  </a:cubicBezTo>
                  <a:cubicBezTo>
                    <a:pt x="47" y="174"/>
                    <a:pt x="47" y="173"/>
                    <a:pt x="49" y="171"/>
                  </a:cubicBezTo>
                  <a:cubicBezTo>
                    <a:pt x="50" y="170"/>
                    <a:pt x="53" y="169"/>
                    <a:pt x="55" y="169"/>
                  </a:cubicBezTo>
                  <a:cubicBezTo>
                    <a:pt x="56" y="168"/>
                    <a:pt x="57" y="168"/>
                    <a:pt x="58" y="168"/>
                  </a:cubicBezTo>
                  <a:cubicBezTo>
                    <a:pt x="62" y="168"/>
                    <a:pt x="60" y="166"/>
                    <a:pt x="61" y="164"/>
                  </a:cubicBezTo>
                  <a:cubicBezTo>
                    <a:pt x="62" y="162"/>
                    <a:pt x="68" y="162"/>
                    <a:pt x="69" y="163"/>
                  </a:cubicBezTo>
                  <a:cubicBezTo>
                    <a:pt x="70" y="163"/>
                    <a:pt x="71" y="164"/>
                    <a:pt x="72" y="164"/>
                  </a:cubicBezTo>
                  <a:cubicBezTo>
                    <a:pt x="73" y="164"/>
                    <a:pt x="74" y="165"/>
                    <a:pt x="75" y="165"/>
                  </a:cubicBezTo>
                  <a:cubicBezTo>
                    <a:pt x="79" y="166"/>
                    <a:pt x="83" y="166"/>
                    <a:pt x="86" y="166"/>
                  </a:cubicBezTo>
                  <a:cubicBezTo>
                    <a:pt x="89" y="166"/>
                    <a:pt x="91" y="166"/>
                    <a:pt x="94" y="167"/>
                  </a:cubicBezTo>
                  <a:cubicBezTo>
                    <a:pt x="97" y="168"/>
                    <a:pt x="99" y="168"/>
                    <a:pt x="102" y="168"/>
                  </a:cubicBezTo>
                  <a:cubicBezTo>
                    <a:pt x="104" y="168"/>
                    <a:pt x="105" y="168"/>
                    <a:pt x="107" y="168"/>
                  </a:cubicBezTo>
                  <a:cubicBezTo>
                    <a:pt x="107" y="168"/>
                    <a:pt x="108" y="168"/>
                    <a:pt x="109" y="168"/>
                  </a:cubicBezTo>
                  <a:cubicBezTo>
                    <a:pt x="110" y="168"/>
                    <a:pt x="110" y="167"/>
                    <a:pt x="111" y="166"/>
                  </a:cubicBezTo>
                  <a:cubicBezTo>
                    <a:pt x="112" y="166"/>
                    <a:pt x="113" y="166"/>
                    <a:pt x="114" y="166"/>
                  </a:cubicBezTo>
                  <a:cubicBezTo>
                    <a:pt x="115" y="166"/>
                    <a:pt x="117" y="166"/>
                    <a:pt x="118" y="167"/>
                  </a:cubicBezTo>
                  <a:cubicBezTo>
                    <a:pt x="118" y="167"/>
                    <a:pt x="120" y="166"/>
                    <a:pt x="120" y="167"/>
                  </a:cubicBezTo>
                  <a:cubicBezTo>
                    <a:pt x="120" y="167"/>
                    <a:pt x="120" y="168"/>
                    <a:pt x="120" y="169"/>
                  </a:cubicBezTo>
                  <a:cubicBezTo>
                    <a:pt x="120" y="169"/>
                    <a:pt x="121" y="169"/>
                    <a:pt x="121" y="170"/>
                  </a:cubicBezTo>
                  <a:cubicBezTo>
                    <a:pt x="121" y="171"/>
                    <a:pt x="121" y="174"/>
                    <a:pt x="123" y="175"/>
                  </a:cubicBezTo>
                  <a:cubicBezTo>
                    <a:pt x="125" y="175"/>
                    <a:pt x="129" y="173"/>
                    <a:pt x="129" y="171"/>
                  </a:cubicBezTo>
                  <a:cubicBezTo>
                    <a:pt x="130" y="170"/>
                    <a:pt x="132" y="171"/>
                    <a:pt x="133" y="171"/>
                  </a:cubicBezTo>
                  <a:cubicBezTo>
                    <a:pt x="135" y="171"/>
                    <a:pt x="135" y="169"/>
                    <a:pt x="136" y="168"/>
                  </a:cubicBezTo>
                  <a:cubicBezTo>
                    <a:pt x="137" y="168"/>
                    <a:pt x="139" y="169"/>
                    <a:pt x="140" y="169"/>
                  </a:cubicBezTo>
                  <a:cubicBezTo>
                    <a:pt x="142" y="169"/>
                    <a:pt x="143" y="170"/>
                    <a:pt x="145" y="171"/>
                  </a:cubicBezTo>
                  <a:cubicBezTo>
                    <a:pt x="146" y="171"/>
                    <a:pt x="148" y="171"/>
                    <a:pt x="150" y="171"/>
                  </a:cubicBezTo>
                  <a:cubicBezTo>
                    <a:pt x="151" y="171"/>
                    <a:pt x="152" y="170"/>
                    <a:pt x="153" y="170"/>
                  </a:cubicBezTo>
                  <a:cubicBezTo>
                    <a:pt x="156" y="169"/>
                    <a:pt x="158" y="169"/>
                    <a:pt x="161" y="170"/>
                  </a:cubicBezTo>
                  <a:cubicBezTo>
                    <a:pt x="161" y="171"/>
                    <a:pt x="161" y="173"/>
                    <a:pt x="162" y="174"/>
                  </a:cubicBezTo>
                  <a:cubicBezTo>
                    <a:pt x="163" y="174"/>
                    <a:pt x="162" y="171"/>
                    <a:pt x="164" y="171"/>
                  </a:cubicBezTo>
                  <a:cubicBezTo>
                    <a:pt x="165" y="171"/>
                    <a:pt x="166" y="172"/>
                    <a:pt x="167" y="173"/>
                  </a:cubicBezTo>
                  <a:cubicBezTo>
                    <a:pt x="169" y="174"/>
                    <a:pt x="171" y="175"/>
                    <a:pt x="173" y="176"/>
                  </a:cubicBezTo>
                  <a:cubicBezTo>
                    <a:pt x="174" y="176"/>
                    <a:pt x="176" y="176"/>
                    <a:pt x="176" y="177"/>
                  </a:cubicBezTo>
                  <a:cubicBezTo>
                    <a:pt x="177" y="178"/>
                    <a:pt x="176" y="179"/>
                    <a:pt x="177" y="180"/>
                  </a:cubicBezTo>
                  <a:cubicBezTo>
                    <a:pt x="177" y="181"/>
                    <a:pt x="178" y="181"/>
                    <a:pt x="179" y="181"/>
                  </a:cubicBezTo>
                  <a:cubicBezTo>
                    <a:pt x="181" y="181"/>
                    <a:pt x="182" y="179"/>
                    <a:pt x="183" y="179"/>
                  </a:cubicBezTo>
                  <a:cubicBezTo>
                    <a:pt x="187" y="176"/>
                    <a:pt x="192" y="178"/>
                    <a:pt x="197" y="179"/>
                  </a:cubicBezTo>
                  <a:cubicBezTo>
                    <a:pt x="198" y="179"/>
                    <a:pt x="201" y="179"/>
                    <a:pt x="203" y="178"/>
                  </a:cubicBezTo>
                  <a:cubicBezTo>
                    <a:pt x="204" y="177"/>
                    <a:pt x="204" y="176"/>
                    <a:pt x="205" y="175"/>
                  </a:cubicBezTo>
                  <a:cubicBezTo>
                    <a:pt x="206" y="175"/>
                    <a:pt x="207" y="175"/>
                    <a:pt x="208" y="175"/>
                  </a:cubicBezTo>
                  <a:cubicBezTo>
                    <a:pt x="208" y="174"/>
                    <a:pt x="208" y="173"/>
                    <a:pt x="208" y="172"/>
                  </a:cubicBezTo>
                  <a:cubicBezTo>
                    <a:pt x="208" y="171"/>
                    <a:pt x="208" y="169"/>
                    <a:pt x="209" y="168"/>
                  </a:cubicBezTo>
                  <a:cubicBezTo>
                    <a:pt x="210" y="167"/>
                    <a:pt x="212" y="166"/>
                    <a:pt x="213" y="165"/>
                  </a:cubicBezTo>
                  <a:cubicBezTo>
                    <a:pt x="214" y="165"/>
                    <a:pt x="215" y="165"/>
                    <a:pt x="215" y="164"/>
                  </a:cubicBezTo>
                  <a:cubicBezTo>
                    <a:pt x="216" y="164"/>
                    <a:pt x="216" y="163"/>
                    <a:pt x="216" y="163"/>
                  </a:cubicBezTo>
                  <a:cubicBezTo>
                    <a:pt x="218" y="161"/>
                    <a:pt x="225" y="161"/>
                    <a:pt x="225" y="164"/>
                  </a:cubicBezTo>
                  <a:cubicBezTo>
                    <a:pt x="222" y="166"/>
                    <a:pt x="222" y="166"/>
                    <a:pt x="222" y="166"/>
                  </a:cubicBezTo>
                  <a:cubicBezTo>
                    <a:pt x="221" y="167"/>
                    <a:pt x="222" y="167"/>
                    <a:pt x="221" y="168"/>
                  </a:cubicBezTo>
                  <a:cubicBezTo>
                    <a:pt x="221" y="169"/>
                    <a:pt x="221" y="169"/>
                    <a:pt x="221" y="170"/>
                  </a:cubicBezTo>
                  <a:cubicBezTo>
                    <a:pt x="222" y="170"/>
                    <a:pt x="223" y="171"/>
                    <a:pt x="224" y="172"/>
                  </a:cubicBezTo>
                  <a:cubicBezTo>
                    <a:pt x="225" y="175"/>
                    <a:pt x="227" y="177"/>
                    <a:pt x="229" y="180"/>
                  </a:cubicBezTo>
                  <a:cubicBezTo>
                    <a:pt x="230" y="183"/>
                    <a:pt x="231" y="185"/>
                    <a:pt x="234" y="186"/>
                  </a:cubicBezTo>
                  <a:cubicBezTo>
                    <a:pt x="234" y="187"/>
                    <a:pt x="235" y="190"/>
                    <a:pt x="237" y="190"/>
                  </a:cubicBezTo>
                  <a:cubicBezTo>
                    <a:pt x="237" y="188"/>
                    <a:pt x="240" y="187"/>
                    <a:pt x="241" y="188"/>
                  </a:cubicBezTo>
                  <a:cubicBezTo>
                    <a:pt x="242" y="188"/>
                    <a:pt x="243" y="190"/>
                    <a:pt x="244" y="190"/>
                  </a:cubicBezTo>
                  <a:cubicBezTo>
                    <a:pt x="247" y="192"/>
                    <a:pt x="251" y="191"/>
                    <a:pt x="254" y="191"/>
                  </a:cubicBezTo>
                  <a:cubicBezTo>
                    <a:pt x="256" y="191"/>
                    <a:pt x="258" y="191"/>
                    <a:pt x="260" y="193"/>
                  </a:cubicBezTo>
                  <a:cubicBezTo>
                    <a:pt x="261" y="193"/>
                    <a:pt x="262" y="195"/>
                    <a:pt x="263" y="196"/>
                  </a:cubicBezTo>
                  <a:cubicBezTo>
                    <a:pt x="266" y="197"/>
                    <a:pt x="268" y="198"/>
                    <a:pt x="270" y="200"/>
                  </a:cubicBezTo>
                  <a:cubicBezTo>
                    <a:pt x="273" y="201"/>
                    <a:pt x="275" y="203"/>
                    <a:pt x="278" y="205"/>
                  </a:cubicBezTo>
                  <a:cubicBezTo>
                    <a:pt x="281" y="207"/>
                    <a:pt x="283" y="209"/>
                    <a:pt x="286" y="211"/>
                  </a:cubicBezTo>
                  <a:cubicBezTo>
                    <a:pt x="288" y="213"/>
                    <a:pt x="291" y="216"/>
                    <a:pt x="292" y="219"/>
                  </a:cubicBezTo>
                  <a:cubicBezTo>
                    <a:pt x="292" y="220"/>
                    <a:pt x="292" y="221"/>
                    <a:pt x="293" y="221"/>
                  </a:cubicBezTo>
                  <a:cubicBezTo>
                    <a:pt x="293" y="222"/>
                    <a:pt x="294" y="223"/>
                    <a:pt x="295" y="224"/>
                  </a:cubicBezTo>
                  <a:cubicBezTo>
                    <a:pt x="296" y="226"/>
                    <a:pt x="298" y="228"/>
                    <a:pt x="299" y="230"/>
                  </a:cubicBezTo>
                  <a:cubicBezTo>
                    <a:pt x="299" y="231"/>
                    <a:pt x="299" y="232"/>
                    <a:pt x="300" y="233"/>
                  </a:cubicBezTo>
                  <a:cubicBezTo>
                    <a:pt x="301" y="234"/>
                    <a:pt x="305" y="234"/>
                    <a:pt x="307" y="235"/>
                  </a:cubicBezTo>
                  <a:cubicBezTo>
                    <a:pt x="309" y="235"/>
                    <a:pt x="311" y="236"/>
                    <a:pt x="313" y="236"/>
                  </a:cubicBezTo>
                  <a:cubicBezTo>
                    <a:pt x="313" y="236"/>
                    <a:pt x="313" y="236"/>
                    <a:pt x="314" y="236"/>
                  </a:cubicBezTo>
                  <a:cubicBezTo>
                    <a:pt x="315" y="236"/>
                    <a:pt x="315" y="236"/>
                    <a:pt x="316" y="235"/>
                  </a:cubicBezTo>
                  <a:cubicBezTo>
                    <a:pt x="317" y="235"/>
                    <a:pt x="319" y="236"/>
                    <a:pt x="321" y="236"/>
                  </a:cubicBezTo>
                  <a:cubicBezTo>
                    <a:pt x="323" y="236"/>
                    <a:pt x="324" y="236"/>
                    <a:pt x="325" y="234"/>
                  </a:cubicBezTo>
                  <a:cubicBezTo>
                    <a:pt x="326" y="233"/>
                    <a:pt x="327" y="230"/>
                    <a:pt x="329" y="229"/>
                  </a:cubicBezTo>
                  <a:cubicBezTo>
                    <a:pt x="329" y="228"/>
                    <a:pt x="331" y="227"/>
                    <a:pt x="332" y="227"/>
                  </a:cubicBezTo>
                  <a:cubicBezTo>
                    <a:pt x="333" y="226"/>
                    <a:pt x="334" y="226"/>
                    <a:pt x="335" y="226"/>
                  </a:cubicBezTo>
                  <a:cubicBezTo>
                    <a:pt x="336" y="226"/>
                    <a:pt x="336" y="224"/>
                    <a:pt x="337" y="224"/>
                  </a:cubicBezTo>
                  <a:cubicBezTo>
                    <a:pt x="339" y="222"/>
                    <a:pt x="343" y="220"/>
                    <a:pt x="346" y="222"/>
                  </a:cubicBezTo>
                  <a:cubicBezTo>
                    <a:pt x="348" y="223"/>
                    <a:pt x="348" y="223"/>
                    <a:pt x="351" y="224"/>
                  </a:cubicBezTo>
                  <a:cubicBezTo>
                    <a:pt x="353" y="224"/>
                    <a:pt x="356" y="224"/>
                    <a:pt x="359" y="224"/>
                  </a:cubicBezTo>
                  <a:cubicBezTo>
                    <a:pt x="363" y="223"/>
                    <a:pt x="366" y="228"/>
                    <a:pt x="370" y="225"/>
                  </a:cubicBezTo>
                  <a:cubicBezTo>
                    <a:pt x="374" y="222"/>
                    <a:pt x="371" y="217"/>
                    <a:pt x="372" y="213"/>
                  </a:cubicBezTo>
                  <a:cubicBezTo>
                    <a:pt x="373" y="208"/>
                    <a:pt x="376" y="206"/>
                    <a:pt x="381" y="205"/>
                  </a:cubicBezTo>
                  <a:cubicBezTo>
                    <a:pt x="385" y="205"/>
                    <a:pt x="389" y="200"/>
                    <a:pt x="392" y="197"/>
                  </a:cubicBezTo>
                  <a:cubicBezTo>
                    <a:pt x="392" y="196"/>
                    <a:pt x="393" y="195"/>
                    <a:pt x="394" y="194"/>
                  </a:cubicBezTo>
                  <a:cubicBezTo>
                    <a:pt x="394" y="191"/>
                    <a:pt x="395" y="188"/>
                    <a:pt x="395" y="187"/>
                  </a:cubicBezTo>
                  <a:cubicBezTo>
                    <a:pt x="396" y="182"/>
                    <a:pt x="398" y="177"/>
                    <a:pt x="399" y="173"/>
                  </a:cubicBezTo>
                  <a:cubicBezTo>
                    <a:pt x="399" y="170"/>
                    <a:pt x="399" y="167"/>
                    <a:pt x="399" y="165"/>
                  </a:cubicBezTo>
                  <a:cubicBezTo>
                    <a:pt x="399" y="164"/>
                    <a:pt x="399" y="162"/>
                    <a:pt x="399" y="162"/>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41" name="Freeform 40">
              <a:extLst>
                <a:ext uri="{FF2B5EF4-FFF2-40B4-BE49-F238E27FC236}">
                  <a16:creationId xmlns:a16="http://schemas.microsoft.com/office/drawing/2014/main" id="{9BC10B77-73F1-AB87-050D-4824A00752D7}"/>
                </a:ext>
              </a:extLst>
            </p:cNvPr>
            <p:cNvSpPr>
              <a:spLocks/>
            </p:cNvSpPr>
            <p:nvPr/>
          </p:nvSpPr>
          <p:spPr bwMode="auto">
            <a:xfrm>
              <a:off x="7058379" y="3300204"/>
              <a:ext cx="323181" cy="262584"/>
            </a:xfrm>
            <a:custGeom>
              <a:avLst/>
              <a:gdLst/>
              <a:ahLst/>
              <a:cxnLst>
                <a:cxn ang="0">
                  <a:pos x="269" y="22"/>
                </a:cxn>
                <a:cxn ang="0">
                  <a:pos x="268" y="32"/>
                </a:cxn>
                <a:cxn ang="0">
                  <a:pos x="255" y="49"/>
                </a:cxn>
                <a:cxn ang="0">
                  <a:pos x="252" y="66"/>
                </a:cxn>
                <a:cxn ang="0">
                  <a:pos x="234" y="69"/>
                </a:cxn>
                <a:cxn ang="0">
                  <a:pos x="209" y="77"/>
                </a:cxn>
                <a:cxn ang="0">
                  <a:pos x="212" y="94"/>
                </a:cxn>
                <a:cxn ang="0">
                  <a:pos x="219" y="119"/>
                </a:cxn>
                <a:cxn ang="0">
                  <a:pos x="240" y="136"/>
                </a:cxn>
                <a:cxn ang="0">
                  <a:pos x="237" y="157"/>
                </a:cxn>
                <a:cxn ang="0">
                  <a:pos x="242" y="171"/>
                </a:cxn>
                <a:cxn ang="0">
                  <a:pos x="248" y="184"/>
                </a:cxn>
                <a:cxn ang="0">
                  <a:pos x="236" y="187"/>
                </a:cxn>
                <a:cxn ang="0">
                  <a:pos x="232" y="195"/>
                </a:cxn>
                <a:cxn ang="0">
                  <a:pos x="228" y="209"/>
                </a:cxn>
                <a:cxn ang="0">
                  <a:pos x="217" y="218"/>
                </a:cxn>
                <a:cxn ang="0">
                  <a:pos x="204" y="212"/>
                </a:cxn>
                <a:cxn ang="0">
                  <a:pos x="188" y="217"/>
                </a:cxn>
                <a:cxn ang="0">
                  <a:pos x="176" y="214"/>
                </a:cxn>
                <a:cxn ang="0">
                  <a:pos x="164" y="207"/>
                </a:cxn>
                <a:cxn ang="0">
                  <a:pos x="153" y="192"/>
                </a:cxn>
                <a:cxn ang="0">
                  <a:pos x="132" y="179"/>
                </a:cxn>
                <a:cxn ang="0">
                  <a:pos x="114" y="164"/>
                </a:cxn>
                <a:cxn ang="0">
                  <a:pos x="101" y="169"/>
                </a:cxn>
                <a:cxn ang="0">
                  <a:pos x="81" y="177"/>
                </a:cxn>
                <a:cxn ang="0">
                  <a:pos x="69" y="186"/>
                </a:cxn>
                <a:cxn ang="0">
                  <a:pos x="70" y="159"/>
                </a:cxn>
                <a:cxn ang="0">
                  <a:pos x="78" y="138"/>
                </a:cxn>
                <a:cxn ang="0">
                  <a:pos x="44" y="143"/>
                </a:cxn>
                <a:cxn ang="0">
                  <a:pos x="23" y="119"/>
                </a:cxn>
                <a:cxn ang="0">
                  <a:pos x="21" y="107"/>
                </a:cxn>
                <a:cxn ang="0">
                  <a:pos x="28" y="96"/>
                </a:cxn>
                <a:cxn ang="0">
                  <a:pos x="22" y="87"/>
                </a:cxn>
                <a:cxn ang="0">
                  <a:pos x="20" y="68"/>
                </a:cxn>
                <a:cxn ang="0">
                  <a:pos x="3" y="63"/>
                </a:cxn>
                <a:cxn ang="0">
                  <a:pos x="13" y="59"/>
                </a:cxn>
                <a:cxn ang="0">
                  <a:pos x="17" y="44"/>
                </a:cxn>
                <a:cxn ang="0">
                  <a:pos x="29" y="39"/>
                </a:cxn>
                <a:cxn ang="0">
                  <a:pos x="46" y="32"/>
                </a:cxn>
                <a:cxn ang="0">
                  <a:pos x="58" y="25"/>
                </a:cxn>
                <a:cxn ang="0">
                  <a:pos x="81" y="18"/>
                </a:cxn>
                <a:cxn ang="0">
                  <a:pos x="97" y="8"/>
                </a:cxn>
                <a:cxn ang="0">
                  <a:pos x="109" y="14"/>
                </a:cxn>
                <a:cxn ang="0">
                  <a:pos x="128" y="5"/>
                </a:cxn>
                <a:cxn ang="0">
                  <a:pos x="136" y="4"/>
                </a:cxn>
                <a:cxn ang="0">
                  <a:pos x="153" y="6"/>
                </a:cxn>
                <a:cxn ang="0">
                  <a:pos x="167" y="6"/>
                </a:cxn>
                <a:cxn ang="0">
                  <a:pos x="183" y="12"/>
                </a:cxn>
                <a:cxn ang="0">
                  <a:pos x="195" y="14"/>
                </a:cxn>
                <a:cxn ang="0">
                  <a:pos x="227" y="23"/>
                </a:cxn>
                <a:cxn ang="0">
                  <a:pos x="247" y="19"/>
                </a:cxn>
              </a:cxnLst>
              <a:rect l="0" t="0" r="r" b="b"/>
              <a:pathLst>
                <a:path w="272" h="221">
                  <a:moveTo>
                    <a:pt x="264" y="14"/>
                  </a:moveTo>
                  <a:cubicBezTo>
                    <a:pt x="264" y="14"/>
                    <a:pt x="264" y="15"/>
                    <a:pt x="264" y="15"/>
                  </a:cubicBezTo>
                  <a:cubicBezTo>
                    <a:pt x="265" y="18"/>
                    <a:pt x="267" y="20"/>
                    <a:pt x="269" y="22"/>
                  </a:cubicBezTo>
                  <a:cubicBezTo>
                    <a:pt x="270" y="23"/>
                    <a:pt x="271" y="24"/>
                    <a:pt x="271" y="26"/>
                  </a:cubicBezTo>
                  <a:cubicBezTo>
                    <a:pt x="272" y="28"/>
                    <a:pt x="271" y="27"/>
                    <a:pt x="270" y="29"/>
                  </a:cubicBezTo>
                  <a:cubicBezTo>
                    <a:pt x="269" y="30"/>
                    <a:pt x="269" y="31"/>
                    <a:pt x="268" y="32"/>
                  </a:cubicBezTo>
                  <a:cubicBezTo>
                    <a:pt x="267" y="35"/>
                    <a:pt x="265" y="34"/>
                    <a:pt x="264" y="35"/>
                  </a:cubicBezTo>
                  <a:cubicBezTo>
                    <a:pt x="260" y="37"/>
                    <a:pt x="257" y="41"/>
                    <a:pt x="256" y="45"/>
                  </a:cubicBezTo>
                  <a:cubicBezTo>
                    <a:pt x="255" y="46"/>
                    <a:pt x="255" y="48"/>
                    <a:pt x="255" y="49"/>
                  </a:cubicBezTo>
                  <a:cubicBezTo>
                    <a:pt x="254" y="51"/>
                    <a:pt x="254" y="53"/>
                    <a:pt x="254" y="54"/>
                  </a:cubicBezTo>
                  <a:cubicBezTo>
                    <a:pt x="254" y="57"/>
                    <a:pt x="253" y="58"/>
                    <a:pt x="253" y="60"/>
                  </a:cubicBezTo>
                  <a:cubicBezTo>
                    <a:pt x="252" y="62"/>
                    <a:pt x="253" y="64"/>
                    <a:pt x="252" y="66"/>
                  </a:cubicBezTo>
                  <a:cubicBezTo>
                    <a:pt x="251" y="69"/>
                    <a:pt x="248" y="71"/>
                    <a:pt x="245" y="71"/>
                  </a:cubicBezTo>
                  <a:cubicBezTo>
                    <a:pt x="242" y="71"/>
                    <a:pt x="242" y="70"/>
                    <a:pt x="240" y="69"/>
                  </a:cubicBezTo>
                  <a:cubicBezTo>
                    <a:pt x="238" y="68"/>
                    <a:pt x="236" y="69"/>
                    <a:pt x="234" y="69"/>
                  </a:cubicBezTo>
                  <a:cubicBezTo>
                    <a:pt x="230" y="69"/>
                    <a:pt x="227" y="71"/>
                    <a:pt x="223" y="72"/>
                  </a:cubicBezTo>
                  <a:cubicBezTo>
                    <a:pt x="220" y="73"/>
                    <a:pt x="218" y="73"/>
                    <a:pt x="215" y="74"/>
                  </a:cubicBezTo>
                  <a:cubicBezTo>
                    <a:pt x="213" y="75"/>
                    <a:pt x="211" y="76"/>
                    <a:pt x="209" y="77"/>
                  </a:cubicBezTo>
                  <a:cubicBezTo>
                    <a:pt x="206" y="79"/>
                    <a:pt x="202" y="80"/>
                    <a:pt x="203" y="84"/>
                  </a:cubicBezTo>
                  <a:cubicBezTo>
                    <a:pt x="204" y="86"/>
                    <a:pt x="207" y="89"/>
                    <a:pt x="209" y="91"/>
                  </a:cubicBezTo>
                  <a:cubicBezTo>
                    <a:pt x="210" y="92"/>
                    <a:pt x="211" y="93"/>
                    <a:pt x="212" y="94"/>
                  </a:cubicBezTo>
                  <a:cubicBezTo>
                    <a:pt x="215" y="97"/>
                    <a:pt x="215" y="101"/>
                    <a:pt x="216" y="105"/>
                  </a:cubicBezTo>
                  <a:cubicBezTo>
                    <a:pt x="216" y="108"/>
                    <a:pt x="216" y="111"/>
                    <a:pt x="216" y="114"/>
                  </a:cubicBezTo>
                  <a:cubicBezTo>
                    <a:pt x="217" y="116"/>
                    <a:pt x="218" y="117"/>
                    <a:pt x="219" y="119"/>
                  </a:cubicBezTo>
                  <a:cubicBezTo>
                    <a:pt x="220" y="123"/>
                    <a:pt x="219" y="126"/>
                    <a:pt x="222" y="129"/>
                  </a:cubicBezTo>
                  <a:cubicBezTo>
                    <a:pt x="224" y="130"/>
                    <a:pt x="229" y="131"/>
                    <a:pt x="229" y="135"/>
                  </a:cubicBezTo>
                  <a:cubicBezTo>
                    <a:pt x="232" y="136"/>
                    <a:pt x="237" y="134"/>
                    <a:pt x="240" y="136"/>
                  </a:cubicBezTo>
                  <a:cubicBezTo>
                    <a:pt x="243" y="140"/>
                    <a:pt x="237" y="140"/>
                    <a:pt x="236" y="141"/>
                  </a:cubicBezTo>
                  <a:cubicBezTo>
                    <a:pt x="235" y="142"/>
                    <a:pt x="235" y="144"/>
                    <a:pt x="235" y="146"/>
                  </a:cubicBezTo>
                  <a:cubicBezTo>
                    <a:pt x="235" y="151"/>
                    <a:pt x="234" y="154"/>
                    <a:pt x="237" y="157"/>
                  </a:cubicBezTo>
                  <a:cubicBezTo>
                    <a:pt x="238" y="159"/>
                    <a:pt x="239" y="161"/>
                    <a:pt x="240" y="163"/>
                  </a:cubicBezTo>
                  <a:cubicBezTo>
                    <a:pt x="241" y="165"/>
                    <a:pt x="242" y="166"/>
                    <a:pt x="242" y="168"/>
                  </a:cubicBezTo>
                  <a:cubicBezTo>
                    <a:pt x="242" y="169"/>
                    <a:pt x="242" y="170"/>
                    <a:pt x="242" y="171"/>
                  </a:cubicBezTo>
                  <a:cubicBezTo>
                    <a:pt x="242" y="172"/>
                    <a:pt x="244" y="173"/>
                    <a:pt x="244" y="174"/>
                  </a:cubicBezTo>
                  <a:cubicBezTo>
                    <a:pt x="245" y="174"/>
                    <a:pt x="245" y="177"/>
                    <a:pt x="245" y="178"/>
                  </a:cubicBezTo>
                  <a:cubicBezTo>
                    <a:pt x="245" y="180"/>
                    <a:pt x="246" y="182"/>
                    <a:pt x="248" y="184"/>
                  </a:cubicBezTo>
                  <a:cubicBezTo>
                    <a:pt x="248" y="185"/>
                    <a:pt x="250" y="184"/>
                    <a:pt x="250" y="186"/>
                  </a:cubicBezTo>
                  <a:cubicBezTo>
                    <a:pt x="249" y="188"/>
                    <a:pt x="248" y="187"/>
                    <a:pt x="247" y="187"/>
                  </a:cubicBezTo>
                  <a:cubicBezTo>
                    <a:pt x="244" y="188"/>
                    <a:pt x="239" y="186"/>
                    <a:pt x="236" y="187"/>
                  </a:cubicBezTo>
                  <a:cubicBezTo>
                    <a:pt x="234" y="188"/>
                    <a:pt x="235" y="189"/>
                    <a:pt x="234" y="191"/>
                  </a:cubicBezTo>
                  <a:cubicBezTo>
                    <a:pt x="233" y="192"/>
                    <a:pt x="232" y="191"/>
                    <a:pt x="232" y="193"/>
                  </a:cubicBezTo>
                  <a:cubicBezTo>
                    <a:pt x="232" y="194"/>
                    <a:pt x="232" y="195"/>
                    <a:pt x="232" y="195"/>
                  </a:cubicBezTo>
                  <a:cubicBezTo>
                    <a:pt x="234" y="198"/>
                    <a:pt x="234" y="197"/>
                    <a:pt x="234" y="200"/>
                  </a:cubicBezTo>
                  <a:cubicBezTo>
                    <a:pt x="234" y="200"/>
                    <a:pt x="235" y="203"/>
                    <a:pt x="234" y="204"/>
                  </a:cubicBezTo>
                  <a:cubicBezTo>
                    <a:pt x="233" y="207"/>
                    <a:pt x="230" y="207"/>
                    <a:pt x="228" y="209"/>
                  </a:cubicBezTo>
                  <a:cubicBezTo>
                    <a:pt x="226" y="210"/>
                    <a:pt x="226" y="211"/>
                    <a:pt x="226" y="214"/>
                  </a:cubicBezTo>
                  <a:cubicBezTo>
                    <a:pt x="226" y="217"/>
                    <a:pt x="227" y="218"/>
                    <a:pt x="227" y="220"/>
                  </a:cubicBezTo>
                  <a:cubicBezTo>
                    <a:pt x="223" y="221"/>
                    <a:pt x="220" y="220"/>
                    <a:pt x="217" y="218"/>
                  </a:cubicBezTo>
                  <a:cubicBezTo>
                    <a:pt x="215" y="217"/>
                    <a:pt x="213" y="217"/>
                    <a:pt x="211" y="216"/>
                  </a:cubicBezTo>
                  <a:cubicBezTo>
                    <a:pt x="210" y="215"/>
                    <a:pt x="210" y="214"/>
                    <a:pt x="209" y="213"/>
                  </a:cubicBezTo>
                  <a:cubicBezTo>
                    <a:pt x="208" y="212"/>
                    <a:pt x="206" y="212"/>
                    <a:pt x="204" y="212"/>
                  </a:cubicBezTo>
                  <a:cubicBezTo>
                    <a:pt x="203" y="211"/>
                    <a:pt x="204" y="211"/>
                    <a:pt x="202" y="211"/>
                  </a:cubicBezTo>
                  <a:cubicBezTo>
                    <a:pt x="201" y="210"/>
                    <a:pt x="197" y="210"/>
                    <a:pt x="196" y="211"/>
                  </a:cubicBezTo>
                  <a:cubicBezTo>
                    <a:pt x="191" y="212"/>
                    <a:pt x="192" y="216"/>
                    <a:pt x="188" y="217"/>
                  </a:cubicBezTo>
                  <a:cubicBezTo>
                    <a:pt x="187" y="217"/>
                    <a:pt x="186" y="217"/>
                    <a:pt x="185" y="217"/>
                  </a:cubicBezTo>
                  <a:cubicBezTo>
                    <a:pt x="183" y="216"/>
                    <a:pt x="180" y="216"/>
                    <a:pt x="178" y="215"/>
                  </a:cubicBezTo>
                  <a:cubicBezTo>
                    <a:pt x="177" y="215"/>
                    <a:pt x="177" y="214"/>
                    <a:pt x="176" y="214"/>
                  </a:cubicBezTo>
                  <a:cubicBezTo>
                    <a:pt x="174" y="213"/>
                    <a:pt x="173" y="212"/>
                    <a:pt x="171" y="212"/>
                  </a:cubicBezTo>
                  <a:cubicBezTo>
                    <a:pt x="171" y="212"/>
                    <a:pt x="169" y="213"/>
                    <a:pt x="168" y="212"/>
                  </a:cubicBezTo>
                  <a:cubicBezTo>
                    <a:pt x="166" y="212"/>
                    <a:pt x="165" y="209"/>
                    <a:pt x="164" y="207"/>
                  </a:cubicBezTo>
                  <a:cubicBezTo>
                    <a:pt x="162" y="205"/>
                    <a:pt x="161" y="203"/>
                    <a:pt x="159" y="200"/>
                  </a:cubicBezTo>
                  <a:cubicBezTo>
                    <a:pt x="158" y="198"/>
                    <a:pt x="158" y="197"/>
                    <a:pt x="156" y="196"/>
                  </a:cubicBezTo>
                  <a:cubicBezTo>
                    <a:pt x="153" y="195"/>
                    <a:pt x="153" y="195"/>
                    <a:pt x="153" y="192"/>
                  </a:cubicBezTo>
                  <a:cubicBezTo>
                    <a:pt x="152" y="189"/>
                    <a:pt x="154" y="188"/>
                    <a:pt x="151" y="186"/>
                  </a:cubicBezTo>
                  <a:cubicBezTo>
                    <a:pt x="148" y="185"/>
                    <a:pt x="145" y="186"/>
                    <a:pt x="143" y="184"/>
                  </a:cubicBezTo>
                  <a:cubicBezTo>
                    <a:pt x="139" y="181"/>
                    <a:pt x="139" y="177"/>
                    <a:pt x="132" y="179"/>
                  </a:cubicBezTo>
                  <a:cubicBezTo>
                    <a:pt x="133" y="174"/>
                    <a:pt x="128" y="171"/>
                    <a:pt x="124" y="169"/>
                  </a:cubicBezTo>
                  <a:cubicBezTo>
                    <a:pt x="122" y="169"/>
                    <a:pt x="121" y="168"/>
                    <a:pt x="120" y="168"/>
                  </a:cubicBezTo>
                  <a:cubicBezTo>
                    <a:pt x="118" y="166"/>
                    <a:pt x="117" y="164"/>
                    <a:pt x="114" y="164"/>
                  </a:cubicBezTo>
                  <a:cubicBezTo>
                    <a:pt x="114" y="166"/>
                    <a:pt x="114" y="169"/>
                    <a:pt x="114" y="171"/>
                  </a:cubicBezTo>
                  <a:cubicBezTo>
                    <a:pt x="109" y="172"/>
                    <a:pt x="112" y="166"/>
                    <a:pt x="110" y="165"/>
                  </a:cubicBezTo>
                  <a:cubicBezTo>
                    <a:pt x="108" y="164"/>
                    <a:pt x="103" y="168"/>
                    <a:pt x="101" y="169"/>
                  </a:cubicBezTo>
                  <a:cubicBezTo>
                    <a:pt x="100" y="170"/>
                    <a:pt x="99" y="170"/>
                    <a:pt x="98" y="171"/>
                  </a:cubicBezTo>
                  <a:cubicBezTo>
                    <a:pt x="97" y="172"/>
                    <a:pt x="96" y="173"/>
                    <a:pt x="96" y="174"/>
                  </a:cubicBezTo>
                  <a:cubicBezTo>
                    <a:pt x="92" y="177"/>
                    <a:pt x="86" y="176"/>
                    <a:pt x="81" y="177"/>
                  </a:cubicBezTo>
                  <a:cubicBezTo>
                    <a:pt x="78" y="177"/>
                    <a:pt x="79" y="177"/>
                    <a:pt x="78" y="179"/>
                  </a:cubicBezTo>
                  <a:cubicBezTo>
                    <a:pt x="76" y="181"/>
                    <a:pt x="75" y="182"/>
                    <a:pt x="73" y="184"/>
                  </a:cubicBezTo>
                  <a:cubicBezTo>
                    <a:pt x="72" y="184"/>
                    <a:pt x="70" y="186"/>
                    <a:pt x="69" y="186"/>
                  </a:cubicBezTo>
                  <a:cubicBezTo>
                    <a:pt x="65" y="188"/>
                    <a:pt x="65" y="185"/>
                    <a:pt x="64" y="182"/>
                  </a:cubicBezTo>
                  <a:cubicBezTo>
                    <a:pt x="63" y="176"/>
                    <a:pt x="67" y="174"/>
                    <a:pt x="68" y="169"/>
                  </a:cubicBezTo>
                  <a:cubicBezTo>
                    <a:pt x="70" y="165"/>
                    <a:pt x="71" y="163"/>
                    <a:pt x="70" y="159"/>
                  </a:cubicBezTo>
                  <a:cubicBezTo>
                    <a:pt x="70" y="157"/>
                    <a:pt x="70" y="156"/>
                    <a:pt x="69" y="154"/>
                  </a:cubicBezTo>
                  <a:cubicBezTo>
                    <a:pt x="69" y="150"/>
                    <a:pt x="70" y="145"/>
                    <a:pt x="73" y="142"/>
                  </a:cubicBezTo>
                  <a:cubicBezTo>
                    <a:pt x="74" y="140"/>
                    <a:pt x="77" y="140"/>
                    <a:pt x="78" y="138"/>
                  </a:cubicBezTo>
                  <a:cubicBezTo>
                    <a:pt x="76" y="135"/>
                    <a:pt x="64" y="134"/>
                    <a:pt x="62" y="137"/>
                  </a:cubicBezTo>
                  <a:cubicBezTo>
                    <a:pt x="59" y="140"/>
                    <a:pt x="59" y="144"/>
                    <a:pt x="55" y="147"/>
                  </a:cubicBezTo>
                  <a:cubicBezTo>
                    <a:pt x="51" y="150"/>
                    <a:pt x="47" y="147"/>
                    <a:pt x="44" y="143"/>
                  </a:cubicBezTo>
                  <a:cubicBezTo>
                    <a:pt x="43" y="140"/>
                    <a:pt x="37" y="130"/>
                    <a:pt x="33" y="134"/>
                  </a:cubicBezTo>
                  <a:cubicBezTo>
                    <a:pt x="31" y="131"/>
                    <a:pt x="30" y="127"/>
                    <a:pt x="27" y="124"/>
                  </a:cubicBezTo>
                  <a:cubicBezTo>
                    <a:pt x="26" y="122"/>
                    <a:pt x="24" y="121"/>
                    <a:pt x="23" y="119"/>
                  </a:cubicBezTo>
                  <a:cubicBezTo>
                    <a:pt x="22" y="118"/>
                    <a:pt x="23" y="114"/>
                    <a:pt x="23" y="112"/>
                  </a:cubicBezTo>
                  <a:cubicBezTo>
                    <a:pt x="22" y="111"/>
                    <a:pt x="22" y="110"/>
                    <a:pt x="21" y="109"/>
                  </a:cubicBezTo>
                  <a:cubicBezTo>
                    <a:pt x="21" y="108"/>
                    <a:pt x="21" y="108"/>
                    <a:pt x="21" y="107"/>
                  </a:cubicBezTo>
                  <a:cubicBezTo>
                    <a:pt x="21" y="107"/>
                    <a:pt x="21" y="106"/>
                    <a:pt x="20" y="106"/>
                  </a:cubicBezTo>
                  <a:cubicBezTo>
                    <a:pt x="19" y="104"/>
                    <a:pt x="16" y="97"/>
                    <a:pt x="20" y="96"/>
                  </a:cubicBezTo>
                  <a:cubicBezTo>
                    <a:pt x="22" y="95"/>
                    <a:pt x="26" y="97"/>
                    <a:pt x="28" y="96"/>
                  </a:cubicBezTo>
                  <a:cubicBezTo>
                    <a:pt x="28" y="96"/>
                    <a:pt x="30" y="93"/>
                    <a:pt x="30" y="93"/>
                  </a:cubicBezTo>
                  <a:cubicBezTo>
                    <a:pt x="31" y="91"/>
                    <a:pt x="32" y="90"/>
                    <a:pt x="32" y="88"/>
                  </a:cubicBezTo>
                  <a:cubicBezTo>
                    <a:pt x="28" y="87"/>
                    <a:pt x="25" y="88"/>
                    <a:pt x="22" y="87"/>
                  </a:cubicBezTo>
                  <a:cubicBezTo>
                    <a:pt x="22" y="86"/>
                    <a:pt x="22" y="84"/>
                    <a:pt x="22" y="82"/>
                  </a:cubicBezTo>
                  <a:cubicBezTo>
                    <a:pt x="21" y="80"/>
                    <a:pt x="18" y="79"/>
                    <a:pt x="17" y="76"/>
                  </a:cubicBezTo>
                  <a:cubicBezTo>
                    <a:pt x="16" y="72"/>
                    <a:pt x="18" y="70"/>
                    <a:pt x="20" y="68"/>
                  </a:cubicBezTo>
                  <a:cubicBezTo>
                    <a:pt x="19" y="66"/>
                    <a:pt x="14" y="67"/>
                    <a:pt x="12" y="67"/>
                  </a:cubicBezTo>
                  <a:cubicBezTo>
                    <a:pt x="9" y="67"/>
                    <a:pt x="6" y="70"/>
                    <a:pt x="4" y="69"/>
                  </a:cubicBezTo>
                  <a:cubicBezTo>
                    <a:pt x="0" y="68"/>
                    <a:pt x="1" y="64"/>
                    <a:pt x="3" y="63"/>
                  </a:cubicBezTo>
                  <a:cubicBezTo>
                    <a:pt x="6" y="62"/>
                    <a:pt x="6" y="62"/>
                    <a:pt x="8" y="63"/>
                  </a:cubicBezTo>
                  <a:cubicBezTo>
                    <a:pt x="10" y="63"/>
                    <a:pt x="11" y="62"/>
                    <a:pt x="12" y="61"/>
                  </a:cubicBezTo>
                  <a:cubicBezTo>
                    <a:pt x="12" y="60"/>
                    <a:pt x="12" y="59"/>
                    <a:pt x="13" y="59"/>
                  </a:cubicBezTo>
                  <a:cubicBezTo>
                    <a:pt x="13" y="58"/>
                    <a:pt x="14" y="59"/>
                    <a:pt x="14" y="58"/>
                  </a:cubicBezTo>
                  <a:cubicBezTo>
                    <a:pt x="16" y="57"/>
                    <a:pt x="16" y="57"/>
                    <a:pt x="17" y="55"/>
                  </a:cubicBezTo>
                  <a:cubicBezTo>
                    <a:pt x="18" y="51"/>
                    <a:pt x="17" y="48"/>
                    <a:pt x="17" y="44"/>
                  </a:cubicBezTo>
                  <a:cubicBezTo>
                    <a:pt x="16" y="40"/>
                    <a:pt x="17" y="37"/>
                    <a:pt x="21" y="39"/>
                  </a:cubicBezTo>
                  <a:cubicBezTo>
                    <a:pt x="22" y="39"/>
                    <a:pt x="23" y="41"/>
                    <a:pt x="25" y="41"/>
                  </a:cubicBezTo>
                  <a:cubicBezTo>
                    <a:pt x="27" y="42"/>
                    <a:pt x="28" y="40"/>
                    <a:pt x="29" y="39"/>
                  </a:cubicBezTo>
                  <a:cubicBezTo>
                    <a:pt x="31" y="37"/>
                    <a:pt x="41" y="36"/>
                    <a:pt x="41" y="40"/>
                  </a:cubicBezTo>
                  <a:cubicBezTo>
                    <a:pt x="43" y="40"/>
                    <a:pt x="52" y="40"/>
                    <a:pt x="50" y="36"/>
                  </a:cubicBezTo>
                  <a:cubicBezTo>
                    <a:pt x="50" y="34"/>
                    <a:pt x="47" y="34"/>
                    <a:pt x="46" y="32"/>
                  </a:cubicBezTo>
                  <a:cubicBezTo>
                    <a:pt x="45" y="30"/>
                    <a:pt x="47" y="29"/>
                    <a:pt x="48" y="29"/>
                  </a:cubicBezTo>
                  <a:cubicBezTo>
                    <a:pt x="50" y="29"/>
                    <a:pt x="52" y="30"/>
                    <a:pt x="53" y="29"/>
                  </a:cubicBezTo>
                  <a:cubicBezTo>
                    <a:pt x="56" y="29"/>
                    <a:pt x="56" y="27"/>
                    <a:pt x="58" y="25"/>
                  </a:cubicBezTo>
                  <a:cubicBezTo>
                    <a:pt x="61" y="22"/>
                    <a:pt x="66" y="20"/>
                    <a:pt x="69" y="20"/>
                  </a:cubicBezTo>
                  <a:cubicBezTo>
                    <a:pt x="72" y="20"/>
                    <a:pt x="73" y="20"/>
                    <a:pt x="75" y="19"/>
                  </a:cubicBezTo>
                  <a:cubicBezTo>
                    <a:pt x="77" y="19"/>
                    <a:pt x="79" y="18"/>
                    <a:pt x="81" y="18"/>
                  </a:cubicBezTo>
                  <a:cubicBezTo>
                    <a:pt x="83" y="17"/>
                    <a:pt x="83" y="17"/>
                    <a:pt x="84" y="16"/>
                  </a:cubicBezTo>
                  <a:cubicBezTo>
                    <a:pt x="85" y="15"/>
                    <a:pt x="87" y="15"/>
                    <a:pt x="89" y="14"/>
                  </a:cubicBezTo>
                  <a:cubicBezTo>
                    <a:pt x="92" y="11"/>
                    <a:pt x="93" y="9"/>
                    <a:pt x="97" y="8"/>
                  </a:cubicBezTo>
                  <a:cubicBezTo>
                    <a:pt x="100" y="7"/>
                    <a:pt x="102" y="8"/>
                    <a:pt x="105" y="10"/>
                  </a:cubicBezTo>
                  <a:cubicBezTo>
                    <a:pt x="106" y="11"/>
                    <a:pt x="108" y="11"/>
                    <a:pt x="109" y="12"/>
                  </a:cubicBezTo>
                  <a:cubicBezTo>
                    <a:pt x="109" y="13"/>
                    <a:pt x="109" y="14"/>
                    <a:pt x="109" y="14"/>
                  </a:cubicBezTo>
                  <a:cubicBezTo>
                    <a:pt x="110" y="14"/>
                    <a:pt x="111" y="14"/>
                    <a:pt x="111" y="14"/>
                  </a:cubicBezTo>
                  <a:cubicBezTo>
                    <a:pt x="116" y="16"/>
                    <a:pt x="123" y="16"/>
                    <a:pt x="128" y="15"/>
                  </a:cubicBezTo>
                  <a:cubicBezTo>
                    <a:pt x="128" y="12"/>
                    <a:pt x="127" y="8"/>
                    <a:pt x="128" y="5"/>
                  </a:cubicBezTo>
                  <a:cubicBezTo>
                    <a:pt x="128" y="4"/>
                    <a:pt x="128" y="2"/>
                    <a:pt x="130" y="3"/>
                  </a:cubicBezTo>
                  <a:cubicBezTo>
                    <a:pt x="133" y="3"/>
                    <a:pt x="132" y="7"/>
                    <a:pt x="132" y="9"/>
                  </a:cubicBezTo>
                  <a:cubicBezTo>
                    <a:pt x="136" y="10"/>
                    <a:pt x="135" y="5"/>
                    <a:pt x="136" y="4"/>
                  </a:cubicBezTo>
                  <a:cubicBezTo>
                    <a:pt x="139" y="0"/>
                    <a:pt x="140" y="6"/>
                    <a:pt x="141" y="8"/>
                  </a:cubicBezTo>
                  <a:cubicBezTo>
                    <a:pt x="143" y="8"/>
                    <a:pt x="145" y="9"/>
                    <a:pt x="147" y="8"/>
                  </a:cubicBezTo>
                  <a:cubicBezTo>
                    <a:pt x="150" y="8"/>
                    <a:pt x="151" y="7"/>
                    <a:pt x="153" y="6"/>
                  </a:cubicBezTo>
                  <a:cubicBezTo>
                    <a:pt x="156" y="5"/>
                    <a:pt x="158" y="5"/>
                    <a:pt x="161" y="5"/>
                  </a:cubicBezTo>
                  <a:cubicBezTo>
                    <a:pt x="163" y="4"/>
                    <a:pt x="163" y="3"/>
                    <a:pt x="166" y="4"/>
                  </a:cubicBezTo>
                  <a:cubicBezTo>
                    <a:pt x="166" y="5"/>
                    <a:pt x="167" y="6"/>
                    <a:pt x="167" y="6"/>
                  </a:cubicBezTo>
                  <a:cubicBezTo>
                    <a:pt x="168" y="7"/>
                    <a:pt x="169" y="7"/>
                    <a:pt x="170" y="7"/>
                  </a:cubicBezTo>
                  <a:cubicBezTo>
                    <a:pt x="172" y="8"/>
                    <a:pt x="173" y="9"/>
                    <a:pt x="175" y="9"/>
                  </a:cubicBezTo>
                  <a:cubicBezTo>
                    <a:pt x="177" y="10"/>
                    <a:pt x="180" y="12"/>
                    <a:pt x="183" y="12"/>
                  </a:cubicBezTo>
                  <a:cubicBezTo>
                    <a:pt x="183" y="11"/>
                    <a:pt x="183" y="9"/>
                    <a:pt x="183" y="8"/>
                  </a:cubicBezTo>
                  <a:cubicBezTo>
                    <a:pt x="185" y="8"/>
                    <a:pt x="187" y="10"/>
                    <a:pt x="188" y="11"/>
                  </a:cubicBezTo>
                  <a:cubicBezTo>
                    <a:pt x="191" y="13"/>
                    <a:pt x="192" y="14"/>
                    <a:pt x="195" y="14"/>
                  </a:cubicBezTo>
                  <a:cubicBezTo>
                    <a:pt x="198" y="15"/>
                    <a:pt x="202" y="14"/>
                    <a:pt x="205" y="16"/>
                  </a:cubicBezTo>
                  <a:cubicBezTo>
                    <a:pt x="209" y="17"/>
                    <a:pt x="211" y="20"/>
                    <a:pt x="214" y="21"/>
                  </a:cubicBezTo>
                  <a:cubicBezTo>
                    <a:pt x="218" y="23"/>
                    <a:pt x="223" y="23"/>
                    <a:pt x="227" y="23"/>
                  </a:cubicBezTo>
                  <a:cubicBezTo>
                    <a:pt x="231" y="22"/>
                    <a:pt x="233" y="20"/>
                    <a:pt x="237" y="19"/>
                  </a:cubicBezTo>
                  <a:cubicBezTo>
                    <a:pt x="238" y="19"/>
                    <a:pt x="243" y="17"/>
                    <a:pt x="244" y="17"/>
                  </a:cubicBezTo>
                  <a:cubicBezTo>
                    <a:pt x="246" y="18"/>
                    <a:pt x="245" y="18"/>
                    <a:pt x="247" y="19"/>
                  </a:cubicBezTo>
                  <a:cubicBezTo>
                    <a:pt x="251" y="22"/>
                    <a:pt x="259" y="21"/>
                    <a:pt x="264" y="21"/>
                  </a:cubicBezTo>
                  <a:lnTo>
                    <a:pt x="264" y="14"/>
                  </a:lnTo>
                  <a:close/>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42" name="Freeform 41">
              <a:extLst>
                <a:ext uri="{FF2B5EF4-FFF2-40B4-BE49-F238E27FC236}">
                  <a16:creationId xmlns:a16="http://schemas.microsoft.com/office/drawing/2014/main" id="{42641FCB-F3C9-E153-F3DD-FA9F51536D1C}"/>
                </a:ext>
              </a:extLst>
            </p:cNvPr>
            <p:cNvSpPr>
              <a:spLocks/>
            </p:cNvSpPr>
            <p:nvPr/>
          </p:nvSpPr>
          <p:spPr bwMode="auto">
            <a:xfrm>
              <a:off x="6969504" y="3422406"/>
              <a:ext cx="109073" cy="91905"/>
            </a:xfrm>
            <a:custGeom>
              <a:avLst/>
              <a:gdLst/>
              <a:ahLst/>
              <a:cxnLst>
                <a:cxn ang="0">
                  <a:pos x="83" y="0"/>
                </a:cxn>
                <a:cxn ang="0">
                  <a:pos x="76" y="1"/>
                </a:cxn>
                <a:cxn ang="0">
                  <a:pos x="75" y="8"/>
                </a:cxn>
                <a:cxn ang="0">
                  <a:pos x="75" y="11"/>
                </a:cxn>
                <a:cxn ang="0">
                  <a:pos x="72" y="9"/>
                </a:cxn>
                <a:cxn ang="0">
                  <a:pos x="69" y="8"/>
                </a:cxn>
                <a:cxn ang="0">
                  <a:pos x="66" y="6"/>
                </a:cxn>
                <a:cxn ang="0">
                  <a:pos x="62" y="6"/>
                </a:cxn>
                <a:cxn ang="0">
                  <a:pos x="59" y="4"/>
                </a:cxn>
                <a:cxn ang="0">
                  <a:pos x="55" y="9"/>
                </a:cxn>
                <a:cxn ang="0">
                  <a:pos x="49" y="9"/>
                </a:cxn>
                <a:cxn ang="0">
                  <a:pos x="46" y="7"/>
                </a:cxn>
                <a:cxn ang="0">
                  <a:pos x="42" y="7"/>
                </a:cxn>
                <a:cxn ang="0">
                  <a:pos x="38" y="3"/>
                </a:cxn>
                <a:cxn ang="0">
                  <a:pos x="36" y="7"/>
                </a:cxn>
                <a:cxn ang="0">
                  <a:pos x="32" y="9"/>
                </a:cxn>
                <a:cxn ang="0">
                  <a:pos x="28" y="20"/>
                </a:cxn>
                <a:cxn ang="0">
                  <a:pos x="22" y="18"/>
                </a:cxn>
                <a:cxn ang="0">
                  <a:pos x="22" y="13"/>
                </a:cxn>
                <a:cxn ang="0">
                  <a:pos x="16" y="25"/>
                </a:cxn>
                <a:cxn ang="0">
                  <a:pos x="7" y="17"/>
                </a:cxn>
                <a:cxn ang="0">
                  <a:pos x="1" y="20"/>
                </a:cxn>
                <a:cxn ang="0">
                  <a:pos x="7" y="27"/>
                </a:cxn>
                <a:cxn ang="0">
                  <a:pos x="5" y="31"/>
                </a:cxn>
                <a:cxn ang="0">
                  <a:pos x="9" y="36"/>
                </a:cxn>
                <a:cxn ang="0">
                  <a:pos x="3" y="39"/>
                </a:cxn>
                <a:cxn ang="0">
                  <a:pos x="10" y="42"/>
                </a:cxn>
                <a:cxn ang="0">
                  <a:pos x="19" y="51"/>
                </a:cxn>
                <a:cxn ang="0">
                  <a:pos x="20" y="59"/>
                </a:cxn>
                <a:cxn ang="0">
                  <a:pos x="14" y="63"/>
                </a:cxn>
                <a:cxn ang="0">
                  <a:pos x="18" y="77"/>
                </a:cxn>
                <a:cxn ang="0">
                  <a:pos x="22" y="75"/>
                </a:cxn>
                <a:cxn ang="0">
                  <a:pos x="23" y="69"/>
                </a:cxn>
                <a:cxn ang="0">
                  <a:pos x="22" y="64"/>
                </a:cxn>
                <a:cxn ang="0">
                  <a:pos x="21" y="59"/>
                </a:cxn>
                <a:cxn ang="0">
                  <a:pos x="24" y="53"/>
                </a:cxn>
                <a:cxn ang="0">
                  <a:pos x="27" y="49"/>
                </a:cxn>
                <a:cxn ang="0">
                  <a:pos x="28" y="48"/>
                </a:cxn>
                <a:cxn ang="0">
                  <a:pos x="31" y="50"/>
                </a:cxn>
                <a:cxn ang="0">
                  <a:pos x="34" y="48"/>
                </a:cxn>
                <a:cxn ang="0">
                  <a:pos x="39" y="50"/>
                </a:cxn>
                <a:cxn ang="0">
                  <a:pos x="48" y="45"/>
                </a:cxn>
                <a:cxn ang="0">
                  <a:pos x="56" y="44"/>
                </a:cxn>
                <a:cxn ang="0">
                  <a:pos x="57" y="38"/>
                </a:cxn>
                <a:cxn ang="0">
                  <a:pos x="62" y="37"/>
                </a:cxn>
                <a:cxn ang="0">
                  <a:pos x="68" y="31"/>
                </a:cxn>
                <a:cxn ang="0">
                  <a:pos x="72" y="27"/>
                </a:cxn>
                <a:cxn ang="0">
                  <a:pos x="80" y="20"/>
                </a:cxn>
                <a:cxn ang="0">
                  <a:pos x="75" y="17"/>
                </a:cxn>
                <a:cxn ang="0">
                  <a:pos x="72" y="13"/>
                </a:cxn>
                <a:cxn ang="0">
                  <a:pos x="90" y="12"/>
                </a:cxn>
                <a:cxn ang="0">
                  <a:pos x="82" y="1"/>
                </a:cxn>
                <a:cxn ang="0">
                  <a:pos x="83" y="0"/>
                </a:cxn>
              </a:cxnLst>
              <a:rect l="0" t="0" r="r" b="b"/>
              <a:pathLst>
                <a:path w="91" h="77">
                  <a:moveTo>
                    <a:pt x="83" y="0"/>
                  </a:moveTo>
                  <a:cubicBezTo>
                    <a:pt x="81" y="0"/>
                    <a:pt x="77" y="0"/>
                    <a:pt x="76" y="1"/>
                  </a:cubicBezTo>
                  <a:cubicBezTo>
                    <a:pt x="72" y="2"/>
                    <a:pt x="74" y="5"/>
                    <a:pt x="75" y="8"/>
                  </a:cubicBezTo>
                  <a:cubicBezTo>
                    <a:pt x="75" y="9"/>
                    <a:pt x="76" y="10"/>
                    <a:pt x="75" y="11"/>
                  </a:cubicBezTo>
                  <a:cubicBezTo>
                    <a:pt x="73" y="12"/>
                    <a:pt x="73" y="10"/>
                    <a:pt x="72" y="9"/>
                  </a:cubicBezTo>
                  <a:cubicBezTo>
                    <a:pt x="70" y="8"/>
                    <a:pt x="70" y="9"/>
                    <a:pt x="69" y="8"/>
                  </a:cubicBezTo>
                  <a:cubicBezTo>
                    <a:pt x="68" y="7"/>
                    <a:pt x="68" y="7"/>
                    <a:pt x="66" y="6"/>
                  </a:cubicBezTo>
                  <a:cubicBezTo>
                    <a:pt x="65" y="6"/>
                    <a:pt x="63" y="6"/>
                    <a:pt x="62" y="6"/>
                  </a:cubicBezTo>
                  <a:cubicBezTo>
                    <a:pt x="61" y="6"/>
                    <a:pt x="60" y="4"/>
                    <a:pt x="59" y="4"/>
                  </a:cubicBezTo>
                  <a:cubicBezTo>
                    <a:pt x="56" y="4"/>
                    <a:pt x="57" y="8"/>
                    <a:pt x="55" y="9"/>
                  </a:cubicBezTo>
                  <a:cubicBezTo>
                    <a:pt x="54" y="9"/>
                    <a:pt x="50" y="9"/>
                    <a:pt x="49" y="9"/>
                  </a:cubicBezTo>
                  <a:cubicBezTo>
                    <a:pt x="48" y="8"/>
                    <a:pt x="47" y="7"/>
                    <a:pt x="46" y="7"/>
                  </a:cubicBezTo>
                  <a:cubicBezTo>
                    <a:pt x="44" y="7"/>
                    <a:pt x="43" y="7"/>
                    <a:pt x="42" y="7"/>
                  </a:cubicBezTo>
                  <a:cubicBezTo>
                    <a:pt x="41" y="5"/>
                    <a:pt x="41" y="1"/>
                    <a:pt x="38" y="3"/>
                  </a:cubicBezTo>
                  <a:cubicBezTo>
                    <a:pt x="36" y="4"/>
                    <a:pt x="37" y="6"/>
                    <a:pt x="36" y="7"/>
                  </a:cubicBezTo>
                  <a:cubicBezTo>
                    <a:pt x="34" y="9"/>
                    <a:pt x="33" y="8"/>
                    <a:pt x="32" y="9"/>
                  </a:cubicBezTo>
                  <a:cubicBezTo>
                    <a:pt x="28" y="11"/>
                    <a:pt x="31" y="17"/>
                    <a:pt x="28" y="20"/>
                  </a:cubicBezTo>
                  <a:cubicBezTo>
                    <a:pt x="27" y="21"/>
                    <a:pt x="23" y="19"/>
                    <a:pt x="22" y="18"/>
                  </a:cubicBezTo>
                  <a:cubicBezTo>
                    <a:pt x="22" y="17"/>
                    <a:pt x="23" y="15"/>
                    <a:pt x="22" y="13"/>
                  </a:cubicBezTo>
                  <a:cubicBezTo>
                    <a:pt x="16" y="12"/>
                    <a:pt x="16" y="21"/>
                    <a:pt x="16" y="25"/>
                  </a:cubicBezTo>
                  <a:cubicBezTo>
                    <a:pt x="12" y="27"/>
                    <a:pt x="9" y="18"/>
                    <a:pt x="7" y="17"/>
                  </a:cubicBezTo>
                  <a:cubicBezTo>
                    <a:pt x="5" y="15"/>
                    <a:pt x="0" y="16"/>
                    <a:pt x="1" y="20"/>
                  </a:cubicBezTo>
                  <a:cubicBezTo>
                    <a:pt x="5" y="20"/>
                    <a:pt x="7" y="24"/>
                    <a:pt x="7" y="27"/>
                  </a:cubicBezTo>
                  <a:cubicBezTo>
                    <a:pt x="6" y="28"/>
                    <a:pt x="5" y="29"/>
                    <a:pt x="5" y="31"/>
                  </a:cubicBezTo>
                  <a:cubicBezTo>
                    <a:pt x="4" y="34"/>
                    <a:pt x="7" y="34"/>
                    <a:pt x="9" y="36"/>
                  </a:cubicBezTo>
                  <a:cubicBezTo>
                    <a:pt x="8" y="38"/>
                    <a:pt x="4" y="37"/>
                    <a:pt x="3" y="39"/>
                  </a:cubicBezTo>
                  <a:cubicBezTo>
                    <a:pt x="1" y="42"/>
                    <a:pt x="8" y="42"/>
                    <a:pt x="10" y="42"/>
                  </a:cubicBezTo>
                  <a:cubicBezTo>
                    <a:pt x="10" y="48"/>
                    <a:pt x="18" y="45"/>
                    <a:pt x="19" y="51"/>
                  </a:cubicBezTo>
                  <a:cubicBezTo>
                    <a:pt x="19" y="53"/>
                    <a:pt x="21" y="57"/>
                    <a:pt x="20" y="59"/>
                  </a:cubicBezTo>
                  <a:cubicBezTo>
                    <a:pt x="19" y="60"/>
                    <a:pt x="16" y="62"/>
                    <a:pt x="14" y="63"/>
                  </a:cubicBezTo>
                  <a:cubicBezTo>
                    <a:pt x="9" y="67"/>
                    <a:pt x="10" y="77"/>
                    <a:pt x="18" y="77"/>
                  </a:cubicBezTo>
                  <a:cubicBezTo>
                    <a:pt x="21" y="77"/>
                    <a:pt x="21" y="77"/>
                    <a:pt x="22" y="75"/>
                  </a:cubicBezTo>
                  <a:cubicBezTo>
                    <a:pt x="23" y="74"/>
                    <a:pt x="24" y="70"/>
                    <a:pt x="23" y="69"/>
                  </a:cubicBezTo>
                  <a:cubicBezTo>
                    <a:pt x="23" y="67"/>
                    <a:pt x="22" y="66"/>
                    <a:pt x="22" y="64"/>
                  </a:cubicBezTo>
                  <a:cubicBezTo>
                    <a:pt x="21" y="62"/>
                    <a:pt x="22" y="61"/>
                    <a:pt x="21" y="59"/>
                  </a:cubicBezTo>
                  <a:cubicBezTo>
                    <a:pt x="23" y="59"/>
                    <a:pt x="23" y="55"/>
                    <a:pt x="24" y="53"/>
                  </a:cubicBezTo>
                  <a:cubicBezTo>
                    <a:pt x="25" y="52"/>
                    <a:pt x="25" y="50"/>
                    <a:pt x="27" y="49"/>
                  </a:cubicBezTo>
                  <a:cubicBezTo>
                    <a:pt x="28" y="48"/>
                    <a:pt x="27" y="48"/>
                    <a:pt x="28" y="48"/>
                  </a:cubicBezTo>
                  <a:cubicBezTo>
                    <a:pt x="30" y="48"/>
                    <a:pt x="30" y="50"/>
                    <a:pt x="31" y="50"/>
                  </a:cubicBezTo>
                  <a:cubicBezTo>
                    <a:pt x="33" y="51"/>
                    <a:pt x="32" y="49"/>
                    <a:pt x="34" y="48"/>
                  </a:cubicBezTo>
                  <a:cubicBezTo>
                    <a:pt x="37" y="46"/>
                    <a:pt x="38" y="49"/>
                    <a:pt x="39" y="50"/>
                  </a:cubicBezTo>
                  <a:cubicBezTo>
                    <a:pt x="44" y="53"/>
                    <a:pt x="46" y="47"/>
                    <a:pt x="48" y="45"/>
                  </a:cubicBezTo>
                  <a:cubicBezTo>
                    <a:pt x="51" y="42"/>
                    <a:pt x="53" y="45"/>
                    <a:pt x="56" y="44"/>
                  </a:cubicBezTo>
                  <a:cubicBezTo>
                    <a:pt x="56" y="42"/>
                    <a:pt x="55" y="40"/>
                    <a:pt x="57" y="38"/>
                  </a:cubicBezTo>
                  <a:cubicBezTo>
                    <a:pt x="59" y="36"/>
                    <a:pt x="60" y="37"/>
                    <a:pt x="62" y="37"/>
                  </a:cubicBezTo>
                  <a:cubicBezTo>
                    <a:pt x="66" y="36"/>
                    <a:pt x="66" y="34"/>
                    <a:pt x="68" y="31"/>
                  </a:cubicBezTo>
                  <a:cubicBezTo>
                    <a:pt x="69" y="28"/>
                    <a:pt x="69" y="28"/>
                    <a:pt x="72" y="27"/>
                  </a:cubicBezTo>
                  <a:cubicBezTo>
                    <a:pt x="76" y="25"/>
                    <a:pt x="84" y="25"/>
                    <a:pt x="80" y="20"/>
                  </a:cubicBezTo>
                  <a:cubicBezTo>
                    <a:pt x="79" y="17"/>
                    <a:pt x="77" y="17"/>
                    <a:pt x="75" y="17"/>
                  </a:cubicBezTo>
                  <a:cubicBezTo>
                    <a:pt x="72" y="16"/>
                    <a:pt x="73" y="15"/>
                    <a:pt x="72" y="13"/>
                  </a:cubicBezTo>
                  <a:cubicBezTo>
                    <a:pt x="76" y="15"/>
                    <a:pt x="87" y="17"/>
                    <a:pt x="90" y="12"/>
                  </a:cubicBezTo>
                  <a:cubicBezTo>
                    <a:pt x="91" y="8"/>
                    <a:pt x="85" y="2"/>
                    <a:pt x="82" y="1"/>
                  </a:cubicBezTo>
                  <a:lnTo>
                    <a:pt x="83" y="0"/>
                  </a:lnTo>
                  <a:close/>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43" name="Freeform 42">
              <a:extLst>
                <a:ext uri="{FF2B5EF4-FFF2-40B4-BE49-F238E27FC236}">
                  <a16:creationId xmlns:a16="http://schemas.microsoft.com/office/drawing/2014/main" id="{0AA3E858-BF5E-443D-56D4-EE30C7C9C08C}"/>
                </a:ext>
              </a:extLst>
            </p:cNvPr>
            <p:cNvSpPr>
              <a:spLocks/>
            </p:cNvSpPr>
            <p:nvPr/>
          </p:nvSpPr>
          <p:spPr bwMode="auto">
            <a:xfrm>
              <a:off x="6988693" y="3368880"/>
              <a:ext cx="64636" cy="50497"/>
            </a:xfrm>
            <a:custGeom>
              <a:avLst/>
              <a:gdLst/>
              <a:ahLst/>
              <a:cxnLst>
                <a:cxn ang="0">
                  <a:pos x="50" y="21"/>
                </a:cxn>
                <a:cxn ang="0">
                  <a:pos x="53" y="27"/>
                </a:cxn>
                <a:cxn ang="0">
                  <a:pos x="44" y="26"/>
                </a:cxn>
                <a:cxn ang="0">
                  <a:pos x="36" y="25"/>
                </a:cxn>
                <a:cxn ang="0">
                  <a:pos x="37" y="34"/>
                </a:cxn>
                <a:cxn ang="0">
                  <a:pos x="38" y="39"/>
                </a:cxn>
                <a:cxn ang="0">
                  <a:pos x="31" y="38"/>
                </a:cxn>
                <a:cxn ang="0">
                  <a:pos x="29" y="36"/>
                </a:cxn>
                <a:cxn ang="0">
                  <a:pos x="28" y="40"/>
                </a:cxn>
                <a:cxn ang="0">
                  <a:pos x="23" y="41"/>
                </a:cxn>
                <a:cxn ang="0">
                  <a:pos x="20" y="36"/>
                </a:cxn>
                <a:cxn ang="0">
                  <a:pos x="14" y="25"/>
                </a:cxn>
                <a:cxn ang="0">
                  <a:pos x="3" y="24"/>
                </a:cxn>
                <a:cxn ang="0">
                  <a:pos x="1" y="19"/>
                </a:cxn>
                <a:cxn ang="0">
                  <a:pos x="1" y="16"/>
                </a:cxn>
                <a:cxn ang="0">
                  <a:pos x="10" y="17"/>
                </a:cxn>
                <a:cxn ang="0">
                  <a:pos x="12" y="16"/>
                </a:cxn>
                <a:cxn ang="0">
                  <a:pos x="16" y="17"/>
                </a:cxn>
                <a:cxn ang="0">
                  <a:pos x="20" y="6"/>
                </a:cxn>
                <a:cxn ang="0">
                  <a:pos x="28" y="4"/>
                </a:cxn>
                <a:cxn ang="0">
                  <a:pos x="34" y="0"/>
                </a:cxn>
                <a:cxn ang="0">
                  <a:pos x="35" y="9"/>
                </a:cxn>
                <a:cxn ang="0">
                  <a:pos x="41" y="10"/>
                </a:cxn>
                <a:cxn ang="0">
                  <a:pos x="43" y="15"/>
                </a:cxn>
                <a:cxn ang="0">
                  <a:pos x="53" y="17"/>
                </a:cxn>
                <a:cxn ang="0">
                  <a:pos x="53" y="23"/>
                </a:cxn>
                <a:cxn ang="0">
                  <a:pos x="50" y="21"/>
                </a:cxn>
              </a:cxnLst>
              <a:rect l="0" t="0" r="r" b="b"/>
              <a:pathLst>
                <a:path w="54" h="42">
                  <a:moveTo>
                    <a:pt x="50" y="21"/>
                  </a:moveTo>
                  <a:cubicBezTo>
                    <a:pt x="50" y="24"/>
                    <a:pt x="54" y="24"/>
                    <a:pt x="53" y="27"/>
                  </a:cubicBezTo>
                  <a:cubicBezTo>
                    <a:pt x="50" y="28"/>
                    <a:pt x="47" y="27"/>
                    <a:pt x="44" y="26"/>
                  </a:cubicBezTo>
                  <a:cubicBezTo>
                    <a:pt x="41" y="24"/>
                    <a:pt x="39" y="21"/>
                    <a:pt x="36" y="25"/>
                  </a:cubicBezTo>
                  <a:cubicBezTo>
                    <a:pt x="34" y="29"/>
                    <a:pt x="34" y="31"/>
                    <a:pt x="37" y="34"/>
                  </a:cubicBezTo>
                  <a:cubicBezTo>
                    <a:pt x="38" y="36"/>
                    <a:pt x="39" y="37"/>
                    <a:pt x="38" y="39"/>
                  </a:cubicBezTo>
                  <a:cubicBezTo>
                    <a:pt x="36" y="39"/>
                    <a:pt x="33" y="39"/>
                    <a:pt x="31" y="38"/>
                  </a:cubicBezTo>
                  <a:cubicBezTo>
                    <a:pt x="30" y="38"/>
                    <a:pt x="31" y="36"/>
                    <a:pt x="29" y="36"/>
                  </a:cubicBezTo>
                  <a:cubicBezTo>
                    <a:pt x="28" y="37"/>
                    <a:pt x="29" y="39"/>
                    <a:pt x="28" y="40"/>
                  </a:cubicBezTo>
                  <a:cubicBezTo>
                    <a:pt x="28" y="42"/>
                    <a:pt x="25" y="42"/>
                    <a:pt x="23" y="41"/>
                  </a:cubicBezTo>
                  <a:cubicBezTo>
                    <a:pt x="20" y="40"/>
                    <a:pt x="20" y="39"/>
                    <a:pt x="20" y="36"/>
                  </a:cubicBezTo>
                  <a:cubicBezTo>
                    <a:pt x="20" y="31"/>
                    <a:pt x="20" y="26"/>
                    <a:pt x="14" y="25"/>
                  </a:cubicBezTo>
                  <a:cubicBezTo>
                    <a:pt x="11" y="25"/>
                    <a:pt x="5" y="27"/>
                    <a:pt x="3" y="24"/>
                  </a:cubicBezTo>
                  <a:cubicBezTo>
                    <a:pt x="2" y="23"/>
                    <a:pt x="1" y="20"/>
                    <a:pt x="1" y="19"/>
                  </a:cubicBezTo>
                  <a:cubicBezTo>
                    <a:pt x="1" y="18"/>
                    <a:pt x="0" y="17"/>
                    <a:pt x="1" y="16"/>
                  </a:cubicBezTo>
                  <a:cubicBezTo>
                    <a:pt x="4" y="15"/>
                    <a:pt x="6" y="18"/>
                    <a:pt x="10" y="17"/>
                  </a:cubicBezTo>
                  <a:cubicBezTo>
                    <a:pt x="10" y="17"/>
                    <a:pt x="11" y="16"/>
                    <a:pt x="12" y="16"/>
                  </a:cubicBezTo>
                  <a:cubicBezTo>
                    <a:pt x="14" y="16"/>
                    <a:pt x="15" y="17"/>
                    <a:pt x="16" y="17"/>
                  </a:cubicBezTo>
                  <a:cubicBezTo>
                    <a:pt x="17" y="12"/>
                    <a:pt x="14" y="9"/>
                    <a:pt x="20" y="6"/>
                  </a:cubicBezTo>
                  <a:cubicBezTo>
                    <a:pt x="22" y="5"/>
                    <a:pt x="25" y="5"/>
                    <a:pt x="28" y="4"/>
                  </a:cubicBezTo>
                  <a:cubicBezTo>
                    <a:pt x="30" y="3"/>
                    <a:pt x="31" y="1"/>
                    <a:pt x="34" y="0"/>
                  </a:cubicBezTo>
                  <a:cubicBezTo>
                    <a:pt x="34" y="3"/>
                    <a:pt x="34" y="6"/>
                    <a:pt x="35" y="9"/>
                  </a:cubicBezTo>
                  <a:cubicBezTo>
                    <a:pt x="37" y="9"/>
                    <a:pt x="39" y="9"/>
                    <a:pt x="41" y="10"/>
                  </a:cubicBezTo>
                  <a:cubicBezTo>
                    <a:pt x="42" y="12"/>
                    <a:pt x="41" y="14"/>
                    <a:pt x="43" y="15"/>
                  </a:cubicBezTo>
                  <a:cubicBezTo>
                    <a:pt x="45" y="17"/>
                    <a:pt x="50" y="14"/>
                    <a:pt x="53" y="17"/>
                  </a:cubicBezTo>
                  <a:cubicBezTo>
                    <a:pt x="53" y="18"/>
                    <a:pt x="54" y="21"/>
                    <a:pt x="53" y="23"/>
                  </a:cubicBezTo>
                  <a:lnTo>
                    <a:pt x="50" y="21"/>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44" name="Freeform 43">
              <a:extLst>
                <a:ext uri="{FF2B5EF4-FFF2-40B4-BE49-F238E27FC236}">
                  <a16:creationId xmlns:a16="http://schemas.microsoft.com/office/drawing/2014/main" id="{61EDDB25-CCBC-A4BC-882F-0EADA2F007A7}"/>
                </a:ext>
              </a:extLst>
            </p:cNvPr>
            <p:cNvSpPr>
              <a:spLocks noEditPoints="1"/>
            </p:cNvSpPr>
            <p:nvPr/>
          </p:nvSpPr>
          <p:spPr bwMode="auto">
            <a:xfrm>
              <a:off x="6807914" y="5189799"/>
              <a:ext cx="438314" cy="495880"/>
            </a:xfrm>
            <a:custGeom>
              <a:avLst/>
              <a:gdLst/>
              <a:ahLst/>
              <a:cxnLst>
                <a:cxn ang="0">
                  <a:pos x="116" y="274"/>
                </a:cxn>
                <a:cxn ang="0">
                  <a:pos x="84" y="265"/>
                </a:cxn>
                <a:cxn ang="0">
                  <a:pos x="52" y="293"/>
                </a:cxn>
                <a:cxn ang="0">
                  <a:pos x="79" y="343"/>
                </a:cxn>
                <a:cxn ang="0">
                  <a:pos x="77" y="372"/>
                </a:cxn>
                <a:cxn ang="0">
                  <a:pos x="109" y="379"/>
                </a:cxn>
                <a:cxn ang="0">
                  <a:pos x="139" y="385"/>
                </a:cxn>
                <a:cxn ang="0">
                  <a:pos x="154" y="408"/>
                </a:cxn>
                <a:cxn ang="0">
                  <a:pos x="155" y="380"/>
                </a:cxn>
                <a:cxn ang="0">
                  <a:pos x="142" y="334"/>
                </a:cxn>
                <a:cxn ang="0">
                  <a:pos x="160" y="334"/>
                </a:cxn>
                <a:cxn ang="0">
                  <a:pos x="171" y="346"/>
                </a:cxn>
                <a:cxn ang="0">
                  <a:pos x="183" y="335"/>
                </a:cxn>
                <a:cxn ang="0">
                  <a:pos x="160" y="315"/>
                </a:cxn>
                <a:cxn ang="0">
                  <a:pos x="158" y="293"/>
                </a:cxn>
                <a:cxn ang="0">
                  <a:pos x="18" y="191"/>
                </a:cxn>
                <a:cxn ang="0">
                  <a:pos x="48" y="216"/>
                </a:cxn>
                <a:cxn ang="0">
                  <a:pos x="24" y="239"/>
                </a:cxn>
                <a:cxn ang="0">
                  <a:pos x="40" y="236"/>
                </a:cxn>
                <a:cxn ang="0">
                  <a:pos x="69" y="257"/>
                </a:cxn>
                <a:cxn ang="0">
                  <a:pos x="120" y="261"/>
                </a:cxn>
                <a:cxn ang="0">
                  <a:pos x="155" y="271"/>
                </a:cxn>
                <a:cxn ang="0">
                  <a:pos x="152" y="289"/>
                </a:cxn>
                <a:cxn ang="0">
                  <a:pos x="180" y="295"/>
                </a:cxn>
                <a:cxn ang="0">
                  <a:pos x="211" y="312"/>
                </a:cxn>
                <a:cxn ang="0">
                  <a:pos x="216" y="287"/>
                </a:cxn>
                <a:cxn ang="0">
                  <a:pos x="247" y="294"/>
                </a:cxn>
                <a:cxn ang="0">
                  <a:pos x="224" y="248"/>
                </a:cxn>
                <a:cxn ang="0">
                  <a:pos x="168" y="210"/>
                </a:cxn>
                <a:cxn ang="0">
                  <a:pos x="162" y="230"/>
                </a:cxn>
                <a:cxn ang="0">
                  <a:pos x="176" y="249"/>
                </a:cxn>
                <a:cxn ang="0">
                  <a:pos x="149" y="219"/>
                </a:cxn>
                <a:cxn ang="0">
                  <a:pos x="166" y="201"/>
                </a:cxn>
                <a:cxn ang="0">
                  <a:pos x="155" y="166"/>
                </a:cxn>
                <a:cxn ang="0">
                  <a:pos x="132" y="116"/>
                </a:cxn>
                <a:cxn ang="0">
                  <a:pos x="156" y="96"/>
                </a:cxn>
                <a:cxn ang="0">
                  <a:pos x="178" y="138"/>
                </a:cxn>
                <a:cxn ang="0">
                  <a:pos x="196" y="124"/>
                </a:cxn>
                <a:cxn ang="0">
                  <a:pos x="208" y="110"/>
                </a:cxn>
                <a:cxn ang="0">
                  <a:pos x="238" y="121"/>
                </a:cxn>
                <a:cxn ang="0">
                  <a:pos x="210" y="92"/>
                </a:cxn>
                <a:cxn ang="0">
                  <a:pos x="228" y="72"/>
                </a:cxn>
                <a:cxn ang="0">
                  <a:pos x="275" y="53"/>
                </a:cxn>
                <a:cxn ang="0">
                  <a:pos x="333" y="79"/>
                </a:cxn>
                <a:cxn ang="0">
                  <a:pos x="366" y="22"/>
                </a:cxn>
                <a:cxn ang="0">
                  <a:pos x="338" y="13"/>
                </a:cxn>
                <a:cxn ang="0">
                  <a:pos x="320" y="33"/>
                </a:cxn>
                <a:cxn ang="0">
                  <a:pos x="283" y="36"/>
                </a:cxn>
                <a:cxn ang="0">
                  <a:pos x="258" y="27"/>
                </a:cxn>
                <a:cxn ang="0">
                  <a:pos x="239" y="13"/>
                </a:cxn>
                <a:cxn ang="0">
                  <a:pos x="214" y="17"/>
                </a:cxn>
                <a:cxn ang="0">
                  <a:pos x="180" y="25"/>
                </a:cxn>
                <a:cxn ang="0">
                  <a:pos x="155" y="22"/>
                </a:cxn>
                <a:cxn ang="0">
                  <a:pos x="144" y="40"/>
                </a:cxn>
                <a:cxn ang="0">
                  <a:pos x="118" y="37"/>
                </a:cxn>
                <a:cxn ang="0">
                  <a:pos x="93" y="52"/>
                </a:cxn>
                <a:cxn ang="0">
                  <a:pos x="70" y="57"/>
                </a:cxn>
                <a:cxn ang="0">
                  <a:pos x="50" y="82"/>
                </a:cxn>
                <a:cxn ang="0">
                  <a:pos x="33" y="100"/>
                </a:cxn>
                <a:cxn ang="0">
                  <a:pos x="22" y="120"/>
                </a:cxn>
                <a:cxn ang="0">
                  <a:pos x="12" y="140"/>
                </a:cxn>
                <a:cxn ang="0">
                  <a:pos x="2" y="153"/>
                </a:cxn>
              </a:cxnLst>
              <a:rect l="0" t="0" r="r" b="b"/>
              <a:pathLst>
                <a:path w="368" h="417">
                  <a:moveTo>
                    <a:pt x="155" y="296"/>
                  </a:moveTo>
                  <a:cubicBezTo>
                    <a:pt x="155" y="296"/>
                    <a:pt x="155" y="296"/>
                    <a:pt x="155" y="296"/>
                  </a:cubicBezTo>
                  <a:cubicBezTo>
                    <a:pt x="151" y="295"/>
                    <a:pt x="146" y="291"/>
                    <a:pt x="145" y="290"/>
                  </a:cubicBezTo>
                  <a:cubicBezTo>
                    <a:pt x="144" y="289"/>
                    <a:pt x="142" y="288"/>
                    <a:pt x="141" y="287"/>
                  </a:cubicBezTo>
                  <a:cubicBezTo>
                    <a:pt x="141" y="285"/>
                    <a:pt x="140" y="283"/>
                    <a:pt x="139" y="282"/>
                  </a:cubicBezTo>
                  <a:cubicBezTo>
                    <a:pt x="137" y="281"/>
                    <a:pt x="135" y="282"/>
                    <a:pt x="134" y="281"/>
                  </a:cubicBezTo>
                  <a:cubicBezTo>
                    <a:pt x="132" y="281"/>
                    <a:pt x="131" y="280"/>
                    <a:pt x="129" y="279"/>
                  </a:cubicBezTo>
                  <a:cubicBezTo>
                    <a:pt x="125" y="277"/>
                    <a:pt x="120" y="275"/>
                    <a:pt x="116" y="274"/>
                  </a:cubicBezTo>
                  <a:cubicBezTo>
                    <a:pt x="114" y="273"/>
                    <a:pt x="112" y="272"/>
                    <a:pt x="110" y="271"/>
                  </a:cubicBezTo>
                  <a:cubicBezTo>
                    <a:pt x="109" y="271"/>
                    <a:pt x="108" y="271"/>
                    <a:pt x="107" y="270"/>
                  </a:cubicBezTo>
                  <a:cubicBezTo>
                    <a:pt x="106" y="269"/>
                    <a:pt x="107" y="268"/>
                    <a:pt x="106" y="267"/>
                  </a:cubicBezTo>
                  <a:cubicBezTo>
                    <a:pt x="104" y="265"/>
                    <a:pt x="100" y="267"/>
                    <a:pt x="98" y="264"/>
                  </a:cubicBezTo>
                  <a:cubicBezTo>
                    <a:pt x="97" y="262"/>
                    <a:pt x="97" y="261"/>
                    <a:pt x="94" y="261"/>
                  </a:cubicBezTo>
                  <a:cubicBezTo>
                    <a:pt x="92" y="261"/>
                    <a:pt x="91" y="260"/>
                    <a:pt x="89" y="261"/>
                  </a:cubicBezTo>
                  <a:cubicBezTo>
                    <a:pt x="87" y="261"/>
                    <a:pt x="87" y="262"/>
                    <a:pt x="86" y="263"/>
                  </a:cubicBezTo>
                  <a:cubicBezTo>
                    <a:pt x="85" y="264"/>
                    <a:pt x="85" y="265"/>
                    <a:pt x="84" y="265"/>
                  </a:cubicBezTo>
                  <a:cubicBezTo>
                    <a:pt x="82" y="266"/>
                    <a:pt x="81" y="267"/>
                    <a:pt x="79" y="268"/>
                  </a:cubicBezTo>
                  <a:cubicBezTo>
                    <a:pt x="78" y="268"/>
                    <a:pt x="77" y="270"/>
                    <a:pt x="77" y="270"/>
                  </a:cubicBezTo>
                  <a:cubicBezTo>
                    <a:pt x="75" y="271"/>
                    <a:pt x="73" y="270"/>
                    <a:pt x="71" y="269"/>
                  </a:cubicBezTo>
                  <a:cubicBezTo>
                    <a:pt x="70" y="269"/>
                    <a:pt x="67" y="266"/>
                    <a:pt x="65" y="266"/>
                  </a:cubicBezTo>
                  <a:cubicBezTo>
                    <a:pt x="65" y="269"/>
                    <a:pt x="66" y="274"/>
                    <a:pt x="64" y="276"/>
                  </a:cubicBezTo>
                  <a:cubicBezTo>
                    <a:pt x="63" y="277"/>
                    <a:pt x="61" y="277"/>
                    <a:pt x="60" y="278"/>
                  </a:cubicBezTo>
                  <a:cubicBezTo>
                    <a:pt x="57" y="281"/>
                    <a:pt x="55" y="288"/>
                    <a:pt x="55" y="292"/>
                  </a:cubicBezTo>
                  <a:cubicBezTo>
                    <a:pt x="54" y="292"/>
                    <a:pt x="53" y="293"/>
                    <a:pt x="52" y="293"/>
                  </a:cubicBezTo>
                  <a:cubicBezTo>
                    <a:pt x="51" y="293"/>
                    <a:pt x="49" y="292"/>
                    <a:pt x="48" y="293"/>
                  </a:cubicBezTo>
                  <a:cubicBezTo>
                    <a:pt x="45" y="294"/>
                    <a:pt x="44" y="297"/>
                    <a:pt x="46" y="299"/>
                  </a:cubicBezTo>
                  <a:cubicBezTo>
                    <a:pt x="49" y="302"/>
                    <a:pt x="54" y="301"/>
                    <a:pt x="57" y="304"/>
                  </a:cubicBezTo>
                  <a:cubicBezTo>
                    <a:pt x="60" y="307"/>
                    <a:pt x="56" y="309"/>
                    <a:pt x="57" y="312"/>
                  </a:cubicBezTo>
                  <a:cubicBezTo>
                    <a:pt x="61" y="313"/>
                    <a:pt x="65" y="314"/>
                    <a:pt x="69" y="315"/>
                  </a:cubicBezTo>
                  <a:cubicBezTo>
                    <a:pt x="74" y="316"/>
                    <a:pt x="75" y="319"/>
                    <a:pt x="75" y="325"/>
                  </a:cubicBezTo>
                  <a:cubicBezTo>
                    <a:pt x="75" y="328"/>
                    <a:pt x="74" y="331"/>
                    <a:pt x="75" y="334"/>
                  </a:cubicBezTo>
                  <a:cubicBezTo>
                    <a:pt x="76" y="337"/>
                    <a:pt x="80" y="340"/>
                    <a:pt x="79" y="343"/>
                  </a:cubicBezTo>
                  <a:cubicBezTo>
                    <a:pt x="79" y="345"/>
                    <a:pt x="76" y="345"/>
                    <a:pt x="74" y="345"/>
                  </a:cubicBezTo>
                  <a:cubicBezTo>
                    <a:pt x="70" y="346"/>
                    <a:pt x="70" y="346"/>
                    <a:pt x="71" y="349"/>
                  </a:cubicBezTo>
                  <a:cubicBezTo>
                    <a:pt x="71" y="352"/>
                    <a:pt x="71" y="355"/>
                    <a:pt x="71" y="358"/>
                  </a:cubicBezTo>
                  <a:cubicBezTo>
                    <a:pt x="72" y="359"/>
                    <a:pt x="72" y="361"/>
                    <a:pt x="72" y="361"/>
                  </a:cubicBezTo>
                  <a:cubicBezTo>
                    <a:pt x="73" y="362"/>
                    <a:pt x="74" y="362"/>
                    <a:pt x="74" y="362"/>
                  </a:cubicBezTo>
                  <a:cubicBezTo>
                    <a:pt x="75" y="363"/>
                    <a:pt x="75" y="364"/>
                    <a:pt x="76" y="364"/>
                  </a:cubicBezTo>
                  <a:cubicBezTo>
                    <a:pt x="77" y="366"/>
                    <a:pt x="77" y="368"/>
                    <a:pt x="78" y="370"/>
                  </a:cubicBezTo>
                  <a:cubicBezTo>
                    <a:pt x="78" y="371"/>
                    <a:pt x="77" y="371"/>
                    <a:pt x="77" y="372"/>
                  </a:cubicBezTo>
                  <a:cubicBezTo>
                    <a:pt x="75" y="376"/>
                    <a:pt x="76" y="380"/>
                    <a:pt x="77" y="384"/>
                  </a:cubicBezTo>
                  <a:cubicBezTo>
                    <a:pt x="80" y="384"/>
                    <a:pt x="82" y="384"/>
                    <a:pt x="84" y="386"/>
                  </a:cubicBezTo>
                  <a:cubicBezTo>
                    <a:pt x="85" y="387"/>
                    <a:pt x="86" y="388"/>
                    <a:pt x="87" y="389"/>
                  </a:cubicBezTo>
                  <a:cubicBezTo>
                    <a:pt x="88" y="390"/>
                    <a:pt x="90" y="390"/>
                    <a:pt x="90" y="390"/>
                  </a:cubicBezTo>
                  <a:cubicBezTo>
                    <a:pt x="94" y="385"/>
                    <a:pt x="90" y="377"/>
                    <a:pt x="91" y="371"/>
                  </a:cubicBezTo>
                  <a:cubicBezTo>
                    <a:pt x="92" y="364"/>
                    <a:pt x="98" y="366"/>
                    <a:pt x="103" y="367"/>
                  </a:cubicBezTo>
                  <a:cubicBezTo>
                    <a:pt x="103" y="369"/>
                    <a:pt x="103" y="372"/>
                    <a:pt x="104" y="373"/>
                  </a:cubicBezTo>
                  <a:cubicBezTo>
                    <a:pt x="105" y="375"/>
                    <a:pt x="107" y="377"/>
                    <a:pt x="109" y="379"/>
                  </a:cubicBezTo>
                  <a:cubicBezTo>
                    <a:pt x="111" y="381"/>
                    <a:pt x="112" y="383"/>
                    <a:pt x="113" y="386"/>
                  </a:cubicBezTo>
                  <a:cubicBezTo>
                    <a:pt x="114" y="389"/>
                    <a:pt x="116" y="391"/>
                    <a:pt x="117" y="394"/>
                  </a:cubicBezTo>
                  <a:cubicBezTo>
                    <a:pt x="119" y="400"/>
                    <a:pt x="113" y="411"/>
                    <a:pt x="120" y="414"/>
                  </a:cubicBezTo>
                  <a:cubicBezTo>
                    <a:pt x="126" y="417"/>
                    <a:pt x="124" y="408"/>
                    <a:pt x="124" y="405"/>
                  </a:cubicBezTo>
                  <a:cubicBezTo>
                    <a:pt x="124" y="401"/>
                    <a:pt x="123" y="399"/>
                    <a:pt x="125" y="396"/>
                  </a:cubicBezTo>
                  <a:cubicBezTo>
                    <a:pt x="126" y="393"/>
                    <a:pt x="127" y="392"/>
                    <a:pt x="129" y="390"/>
                  </a:cubicBezTo>
                  <a:cubicBezTo>
                    <a:pt x="132" y="388"/>
                    <a:pt x="131" y="385"/>
                    <a:pt x="135" y="385"/>
                  </a:cubicBezTo>
                  <a:cubicBezTo>
                    <a:pt x="136" y="385"/>
                    <a:pt x="138" y="384"/>
                    <a:pt x="139" y="385"/>
                  </a:cubicBezTo>
                  <a:cubicBezTo>
                    <a:pt x="141" y="385"/>
                    <a:pt x="140" y="386"/>
                    <a:pt x="140" y="387"/>
                  </a:cubicBezTo>
                  <a:cubicBezTo>
                    <a:pt x="141" y="389"/>
                    <a:pt x="140" y="389"/>
                    <a:pt x="141" y="391"/>
                  </a:cubicBezTo>
                  <a:cubicBezTo>
                    <a:pt x="142" y="391"/>
                    <a:pt x="143" y="391"/>
                    <a:pt x="144" y="392"/>
                  </a:cubicBezTo>
                  <a:cubicBezTo>
                    <a:pt x="145" y="393"/>
                    <a:pt x="145" y="393"/>
                    <a:pt x="145" y="394"/>
                  </a:cubicBezTo>
                  <a:cubicBezTo>
                    <a:pt x="146" y="396"/>
                    <a:pt x="145" y="398"/>
                    <a:pt x="146" y="400"/>
                  </a:cubicBezTo>
                  <a:cubicBezTo>
                    <a:pt x="146" y="402"/>
                    <a:pt x="146" y="402"/>
                    <a:pt x="147" y="403"/>
                  </a:cubicBezTo>
                  <a:cubicBezTo>
                    <a:pt x="148" y="405"/>
                    <a:pt x="148" y="406"/>
                    <a:pt x="150" y="407"/>
                  </a:cubicBezTo>
                  <a:cubicBezTo>
                    <a:pt x="151" y="407"/>
                    <a:pt x="153" y="407"/>
                    <a:pt x="154" y="408"/>
                  </a:cubicBezTo>
                  <a:cubicBezTo>
                    <a:pt x="155" y="409"/>
                    <a:pt x="155" y="410"/>
                    <a:pt x="155" y="411"/>
                  </a:cubicBezTo>
                  <a:cubicBezTo>
                    <a:pt x="156" y="412"/>
                    <a:pt x="160" y="415"/>
                    <a:pt x="162" y="415"/>
                  </a:cubicBezTo>
                  <a:cubicBezTo>
                    <a:pt x="162" y="413"/>
                    <a:pt x="160" y="412"/>
                    <a:pt x="160" y="410"/>
                  </a:cubicBezTo>
                  <a:cubicBezTo>
                    <a:pt x="159" y="408"/>
                    <a:pt x="159" y="405"/>
                    <a:pt x="157" y="404"/>
                  </a:cubicBezTo>
                  <a:cubicBezTo>
                    <a:pt x="156" y="401"/>
                    <a:pt x="155" y="402"/>
                    <a:pt x="155" y="399"/>
                  </a:cubicBezTo>
                  <a:cubicBezTo>
                    <a:pt x="155" y="397"/>
                    <a:pt x="154" y="395"/>
                    <a:pt x="155" y="393"/>
                  </a:cubicBezTo>
                  <a:cubicBezTo>
                    <a:pt x="155" y="390"/>
                    <a:pt x="157" y="389"/>
                    <a:pt x="156" y="386"/>
                  </a:cubicBezTo>
                  <a:cubicBezTo>
                    <a:pt x="156" y="384"/>
                    <a:pt x="155" y="382"/>
                    <a:pt x="155" y="380"/>
                  </a:cubicBezTo>
                  <a:cubicBezTo>
                    <a:pt x="154" y="378"/>
                    <a:pt x="155" y="375"/>
                    <a:pt x="155" y="373"/>
                  </a:cubicBezTo>
                  <a:cubicBezTo>
                    <a:pt x="155" y="371"/>
                    <a:pt x="155" y="368"/>
                    <a:pt x="155" y="367"/>
                  </a:cubicBezTo>
                  <a:cubicBezTo>
                    <a:pt x="154" y="366"/>
                    <a:pt x="152" y="365"/>
                    <a:pt x="150" y="363"/>
                  </a:cubicBezTo>
                  <a:cubicBezTo>
                    <a:pt x="149" y="362"/>
                    <a:pt x="149" y="361"/>
                    <a:pt x="149" y="359"/>
                  </a:cubicBezTo>
                  <a:cubicBezTo>
                    <a:pt x="149" y="356"/>
                    <a:pt x="150" y="352"/>
                    <a:pt x="149" y="350"/>
                  </a:cubicBezTo>
                  <a:cubicBezTo>
                    <a:pt x="148" y="349"/>
                    <a:pt x="147" y="348"/>
                    <a:pt x="146" y="347"/>
                  </a:cubicBezTo>
                  <a:cubicBezTo>
                    <a:pt x="145" y="345"/>
                    <a:pt x="144" y="342"/>
                    <a:pt x="144" y="340"/>
                  </a:cubicBezTo>
                  <a:cubicBezTo>
                    <a:pt x="143" y="338"/>
                    <a:pt x="143" y="337"/>
                    <a:pt x="142" y="334"/>
                  </a:cubicBezTo>
                  <a:cubicBezTo>
                    <a:pt x="141" y="333"/>
                    <a:pt x="141" y="332"/>
                    <a:pt x="141" y="331"/>
                  </a:cubicBezTo>
                  <a:cubicBezTo>
                    <a:pt x="140" y="330"/>
                    <a:pt x="139" y="329"/>
                    <a:pt x="139" y="329"/>
                  </a:cubicBezTo>
                  <a:cubicBezTo>
                    <a:pt x="138" y="327"/>
                    <a:pt x="138" y="323"/>
                    <a:pt x="140" y="322"/>
                  </a:cubicBezTo>
                  <a:cubicBezTo>
                    <a:pt x="141" y="322"/>
                    <a:pt x="142" y="324"/>
                    <a:pt x="143" y="325"/>
                  </a:cubicBezTo>
                  <a:cubicBezTo>
                    <a:pt x="145" y="325"/>
                    <a:pt x="147" y="324"/>
                    <a:pt x="149" y="326"/>
                  </a:cubicBezTo>
                  <a:cubicBezTo>
                    <a:pt x="149" y="326"/>
                    <a:pt x="150" y="328"/>
                    <a:pt x="150" y="328"/>
                  </a:cubicBezTo>
                  <a:cubicBezTo>
                    <a:pt x="150" y="329"/>
                    <a:pt x="152" y="330"/>
                    <a:pt x="152" y="330"/>
                  </a:cubicBezTo>
                  <a:cubicBezTo>
                    <a:pt x="154" y="332"/>
                    <a:pt x="158" y="332"/>
                    <a:pt x="160" y="334"/>
                  </a:cubicBezTo>
                  <a:cubicBezTo>
                    <a:pt x="160" y="335"/>
                    <a:pt x="159" y="337"/>
                    <a:pt x="159" y="339"/>
                  </a:cubicBezTo>
                  <a:cubicBezTo>
                    <a:pt x="159" y="341"/>
                    <a:pt x="160" y="343"/>
                    <a:pt x="158" y="345"/>
                  </a:cubicBezTo>
                  <a:cubicBezTo>
                    <a:pt x="157" y="347"/>
                    <a:pt x="155" y="347"/>
                    <a:pt x="156" y="350"/>
                  </a:cubicBezTo>
                  <a:cubicBezTo>
                    <a:pt x="156" y="352"/>
                    <a:pt x="156" y="352"/>
                    <a:pt x="158" y="352"/>
                  </a:cubicBezTo>
                  <a:cubicBezTo>
                    <a:pt x="158" y="352"/>
                    <a:pt x="160" y="352"/>
                    <a:pt x="161" y="352"/>
                  </a:cubicBezTo>
                  <a:cubicBezTo>
                    <a:pt x="163" y="351"/>
                    <a:pt x="163" y="349"/>
                    <a:pt x="165" y="349"/>
                  </a:cubicBezTo>
                  <a:cubicBezTo>
                    <a:pt x="165" y="347"/>
                    <a:pt x="165" y="346"/>
                    <a:pt x="165" y="345"/>
                  </a:cubicBezTo>
                  <a:cubicBezTo>
                    <a:pt x="167" y="345"/>
                    <a:pt x="169" y="346"/>
                    <a:pt x="171" y="346"/>
                  </a:cubicBezTo>
                  <a:cubicBezTo>
                    <a:pt x="173" y="346"/>
                    <a:pt x="180" y="347"/>
                    <a:pt x="180" y="344"/>
                  </a:cubicBezTo>
                  <a:cubicBezTo>
                    <a:pt x="179" y="344"/>
                    <a:pt x="178" y="344"/>
                    <a:pt x="177" y="344"/>
                  </a:cubicBezTo>
                  <a:cubicBezTo>
                    <a:pt x="175" y="343"/>
                    <a:pt x="174" y="343"/>
                    <a:pt x="172" y="343"/>
                  </a:cubicBezTo>
                  <a:cubicBezTo>
                    <a:pt x="170" y="343"/>
                    <a:pt x="168" y="342"/>
                    <a:pt x="170" y="339"/>
                  </a:cubicBezTo>
                  <a:cubicBezTo>
                    <a:pt x="171" y="339"/>
                    <a:pt x="172" y="340"/>
                    <a:pt x="172" y="339"/>
                  </a:cubicBezTo>
                  <a:cubicBezTo>
                    <a:pt x="172" y="339"/>
                    <a:pt x="173" y="338"/>
                    <a:pt x="173" y="338"/>
                  </a:cubicBezTo>
                  <a:cubicBezTo>
                    <a:pt x="173" y="337"/>
                    <a:pt x="174" y="336"/>
                    <a:pt x="175" y="336"/>
                  </a:cubicBezTo>
                  <a:cubicBezTo>
                    <a:pt x="177" y="334"/>
                    <a:pt x="180" y="336"/>
                    <a:pt x="183" y="335"/>
                  </a:cubicBezTo>
                  <a:cubicBezTo>
                    <a:pt x="184" y="333"/>
                    <a:pt x="184" y="331"/>
                    <a:pt x="183" y="330"/>
                  </a:cubicBezTo>
                  <a:cubicBezTo>
                    <a:pt x="182" y="329"/>
                    <a:pt x="177" y="327"/>
                    <a:pt x="176" y="327"/>
                  </a:cubicBezTo>
                  <a:cubicBezTo>
                    <a:pt x="174" y="327"/>
                    <a:pt x="172" y="329"/>
                    <a:pt x="170" y="329"/>
                  </a:cubicBezTo>
                  <a:cubicBezTo>
                    <a:pt x="169" y="328"/>
                    <a:pt x="169" y="326"/>
                    <a:pt x="167" y="325"/>
                  </a:cubicBezTo>
                  <a:cubicBezTo>
                    <a:pt x="166" y="325"/>
                    <a:pt x="166" y="326"/>
                    <a:pt x="165" y="326"/>
                  </a:cubicBezTo>
                  <a:cubicBezTo>
                    <a:pt x="164" y="326"/>
                    <a:pt x="161" y="324"/>
                    <a:pt x="161" y="323"/>
                  </a:cubicBezTo>
                  <a:cubicBezTo>
                    <a:pt x="160" y="321"/>
                    <a:pt x="161" y="319"/>
                    <a:pt x="161" y="318"/>
                  </a:cubicBezTo>
                  <a:cubicBezTo>
                    <a:pt x="161" y="317"/>
                    <a:pt x="160" y="316"/>
                    <a:pt x="160" y="315"/>
                  </a:cubicBezTo>
                  <a:cubicBezTo>
                    <a:pt x="159" y="313"/>
                    <a:pt x="160" y="313"/>
                    <a:pt x="161" y="312"/>
                  </a:cubicBezTo>
                  <a:cubicBezTo>
                    <a:pt x="162" y="310"/>
                    <a:pt x="162" y="311"/>
                    <a:pt x="162" y="309"/>
                  </a:cubicBezTo>
                  <a:cubicBezTo>
                    <a:pt x="162" y="305"/>
                    <a:pt x="162" y="304"/>
                    <a:pt x="159" y="301"/>
                  </a:cubicBezTo>
                  <a:cubicBezTo>
                    <a:pt x="157" y="300"/>
                    <a:pt x="154" y="299"/>
                    <a:pt x="155" y="296"/>
                  </a:cubicBezTo>
                  <a:moveTo>
                    <a:pt x="158" y="293"/>
                  </a:moveTo>
                  <a:cubicBezTo>
                    <a:pt x="156" y="293"/>
                    <a:pt x="155" y="294"/>
                    <a:pt x="155" y="296"/>
                  </a:cubicBezTo>
                  <a:cubicBezTo>
                    <a:pt x="156" y="296"/>
                    <a:pt x="157" y="295"/>
                    <a:pt x="158" y="294"/>
                  </a:cubicBezTo>
                  <a:cubicBezTo>
                    <a:pt x="158" y="293"/>
                    <a:pt x="158" y="293"/>
                    <a:pt x="158" y="293"/>
                  </a:cubicBezTo>
                  <a:moveTo>
                    <a:pt x="0" y="153"/>
                  </a:moveTo>
                  <a:cubicBezTo>
                    <a:pt x="0" y="154"/>
                    <a:pt x="0" y="155"/>
                    <a:pt x="0" y="156"/>
                  </a:cubicBezTo>
                  <a:cubicBezTo>
                    <a:pt x="0" y="158"/>
                    <a:pt x="1" y="159"/>
                    <a:pt x="1" y="161"/>
                  </a:cubicBezTo>
                  <a:cubicBezTo>
                    <a:pt x="2" y="163"/>
                    <a:pt x="2" y="164"/>
                    <a:pt x="2" y="165"/>
                  </a:cubicBezTo>
                  <a:cubicBezTo>
                    <a:pt x="2" y="169"/>
                    <a:pt x="2" y="171"/>
                    <a:pt x="4" y="174"/>
                  </a:cubicBezTo>
                  <a:cubicBezTo>
                    <a:pt x="6" y="176"/>
                    <a:pt x="7" y="179"/>
                    <a:pt x="8" y="181"/>
                  </a:cubicBezTo>
                  <a:cubicBezTo>
                    <a:pt x="10" y="183"/>
                    <a:pt x="13" y="182"/>
                    <a:pt x="15" y="182"/>
                  </a:cubicBezTo>
                  <a:cubicBezTo>
                    <a:pt x="18" y="184"/>
                    <a:pt x="18" y="188"/>
                    <a:pt x="18" y="191"/>
                  </a:cubicBezTo>
                  <a:cubicBezTo>
                    <a:pt x="19" y="196"/>
                    <a:pt x="23" y="197"/>
                    <a:pt x="26" y="200"/>
                  </a:cubicBezTo>
                  <a:cubicBezTo>
                    <a:pt x="28" y="202"/>
                    <a:pt x="29" y="204"/>
                    <a:pt x="30" y="207"/>
                  </a:cubicBezTo>
                  <a:cubicBezTo>
                    <a:pt x="33" y="208"/>
                    <a:pt x="33" y="202"/>
                    <a:pt x="34" y="200"/>
                  </a:cubicBezTo>
                  <a:cubicBezTo>
                    <a:pt x="35" y="199"/>
                    <a:pt x="39" y="198"/>
                    <a:pt x="41" y="199"/>
                  </a:cubicBezTo>
                  <a:cubicBezTo>
                    <a:pt x="43" y="200"/>
                    <a:pt x="42" y="204"/>
                    <a:pt x="43" y="205"/>
                  </a:cubicBezTo>
                  <a:cubicBezTo>
                    <a:pt x="45" y="207"/>
                    <a:pt x="48" y="205"/>
                    <a:pt x="51" y="206"/>
                  </a:cubicBezTo>
                  <a:cubicBezTo>
                    <a:pt x="53" y="206"/>
                    <a:pt x="53" y="207"/>
                    <a:pt x="54" y="209"/>
                  </a:cubicBezTo>
                  <a:cubicBezTo>
                    <a:pt x="57" y="214"/>
                    <a:pt x="54" y="217"/>
                    <a:pt x="48" y="216"/>
                  </a:cubicBezTo>
                  <a:cubicBezTo>
                    <a:pt x="48" y="214"/>
                    <a:pt x="49" y="211"/>
                    <a:pt x="48" y="210"/>
                  </a:cubicBezTo>
                  <a:cubicBezTo>
                    <a:pt x="47" y="208"/>
                    <a:pt x="38" y="209"/>
                    <a:pt x="36" y="210"/>
                  </a:cubicBezTo>
                  <a:cubicBezTo>
                    <a:pt x="30" y="211"/>
                    <a:pt x="32" y="215"/>
                    <a:pt x="32" y="220"/>
                  </a:cubicBezTo>
                  <a:cubicBezTo>
                    <a:pt x="30" y="219"/>
                    <a:pt x="30" y="216"/>
                    <a:pt x="28" y="215"/>
                  </a:cubicBezTo>
                  <a:cubicBezTo>
                    <a:pt x="25" y="215"/>
                    <a:pt x="23" y="218"/>
                    <a:pt x="22" y="220"/>
                  </a:cubicBezTo>
                  <a:cubicBezTo>
                    <a:pt x="21" y="222"/>
                    <a:pt x="22" y="223"/>
                    <a:pt x="20" y="224"/>
                  </a:cubicBezTo>
                  <a:cubicBezTo>
                    <a:pt x="18" y="227"/>
                    <a:pt x="14" y="230"/>
                    <a:pt x="15" y="233"/>
                  </a:cubicBezTo>
                  <a:cubicBezTo>
                    <a:pt x="19" y="234"/>
                    <a:pt x="20" y="238"/>
                    <a:pt x="24" y="239"/>
                  </a:cubicBezTo>
                  <a:cubicBezTo>
                    <a:pt x="25" y="239"/>
                    <a:pt x="28" y="238"/>
                    <a:pt x="29" y="236"/>
                  </a:cubicBezTo>
                  <a:cubicBezTo>
                    <a:pt x="31" y="233"/>
                    <a:pt x="29" y="233"/>
                    <a:pt x="28" y="231"/>
                  </a:cubicBezTo>
                  <a:cubicBezTo>
                    <a:pt x="27" y="230"/>
                    <a:pt x="28" y="227"/>
                    <a:pt x="28" y="226"/>
                  </a:cubicBezTo>
                  <a:cubicBezTo>
                    <a:pt x="29" y="226"/>
                    <a:pt x="30" y="227"/>
                    <a:pt x="32" y="226"/>
                  </a:cubicBezTo>
                  <a:cubicBezTo>
                    <a:pt x="32" y="224"/>
                    <a:pt x="32" y="223"/>
                    <a:pt x="34" y="224"/>
                  </a:cubicBezTo>
                  <a:cubicBezTo>
                    <a:pt x="34" y="225"/>
                    <a:pt x="34" y="226"/>
                    <a:pt x="34" y="227"/>
                  </a:cubicBezTo>
                  <a:cubicBezTo>
                    <a:pt x="35" y="227"/>
                    <a:pt x="36" y="227"/>
                    <a:pt x="37" y="227"/>
                  </a:cubicBezTo>
                  <a:cubicBezTo>
                    <a:pt x="40" y="230"/>
                    <a:pt x="40" y="232"/>
                    <a:pt x="40" y="236"/>
                  </a:cubicBezTo>
                  <a:cubicBezTo>
                    <a:pt x="40" y="238"/>
                    <a:pt x="39" y="240"/>
                    <a:pt x="40" y="242"/>
                  </a:cubicBezTo>
                  <a:cubicBezTo>
                    <a:pt x="41" y="243"/>
                    <a:pt x="44" y="245"/>
                    <a:pt x="46" y="246"/>
                  </a:cubicBezTo>
                  <a:cubicBezTo>
                    <a:pt x="48" y="247"/>
                    <a:pt x="49" y="247"/>
                    <a:pt x="48" y="250"/>
                  </a:cubicBezTo>
                  <a:cubicBezTo>
                    <a:pt x="47" y="252"/>
                    <a:pt x="46" y="252"/>
                    <a:pt x="46" y="254"/>
                  </a:cubicBezTo>
                  <a:cubicBezTo>
                    <a:pt x="45" y="258"/>
                    <a:pt x="46" y="261"/>
                    <a:pt x="51" y="261"/>
                  </a:cubicBezTo>
                  <a:cubicBezTo>
                    <a:pt x="54" y="262"/>
                    <a:pt x="57" y="260"/>
                    <a:pt x="59" y="258"/>
                  </a:cubicBezTo>
                  <a:cubicBezTo>
                    <a:pt x="61" y="257"/>
                    <a:pt x="63" y="256"/>
                    <a:pt x="65" y="256"/>
                  </a:cubicBezTo>
                  <a:cubicBezTo>
                    <a:pt x="67" y="256"/>
                    <a:pt x="68" y="256"/>
                    <a:pt x="69" y="257"/>
                  </a:cubicBezTo>
                  <a:cubicBezTo>
                    <a:pt x="70" y="258"/>
                    <a:pt x="69" y="260"/>
                    <a:pt x="71" y="260"/>
                  </a:cubicBezTo>
                  <a:cubicBezTo>
                    <a:pt x="71" y="255"/>
                    <a:pt x="77" y="260"/>
                    <a:pt x="79" y="260"/>
                  </a:cubicBezTo>
                  <a:cubicBezTo>
                    <a:pt x="81" y="260"/>
                    <a:pt x="83" y="258"/>
                    <a:pt x="86" y="258"/>
                  </a:cubicBezTo>
                  <a:cubicBezTo>
                    <a:pt x="88" y="258"/>
                    <a:pt x="91" y="259"/>
                    <a:pt x="91" y="256"/>
                  </a:cubicBezTo>
                  <a:cubicBezTo>
                    <a:pt x="95" y="256"/>
                    <a:pt x="100" y="256"/>
                    <a:pt x="103" y="258"/>
                  </a:cubicBezTo>
                  <a:cubicBezTo>
                    <a:pt x="107" y="259"/>
                    <a:pt x="110" y="262"/>
                    <a:pt x="115" y="262"/>
                  </a:cubicBezTo>
                  <a:cubicBezTo>
                    <a:pt x="116" y="262"/>
                    <a:pt x="117" y="262"/>
                    <a:pt x="118" y="262"/>
                  </a:cubicBezTo>
                  <a:cubicBezTo>
                    <a:pt x="119" y="262"/>
                    <a:pt x="119" y="261"/>
                    <a:pt x="120" y="261"/>
                  </a:cubicBezTo>
                  <a:cubicBezTo>
                    <a:pt x="121" y="260"/>
                    <a:pt x="123" y="259"/>
                    <a:pt x="124" y="259"/>
                  </a:cubicBezTo>
                  <a:cubicBezTo>
                    <a:pt x="126" y="259"/>
                    <a:pt x="125" y="261"/>
                    <a:pt x="126" y="263"/>
                  </a:cubicBezTo>
                  <a:cubicBezTo>
                    <a:pt x="127" y="265"/>
                    <a:pt x="129" y="267"/>
                    <a:pt x="132" y="266"/>
                  </a:cubicBezTo>
                  <a:cubicBezTo>
                    <a:pt x="133" y="264"/>
                    <a:pt x="131" y="260"/>
                    <a:pt x="134" y="259"/>
                  </a:cubicBezTo>
                  <a:cubicBezTo>
                    <a:pt x="138" y="259"/>
                    <a:pt x="137" y="267"/>
                    <a:pt x="139" y="269"/>
                  </a:cubicBezTo>
                  <a:cubicBezTo>
                    <a:pt x="139" y="266"/>
                    <a:pt x="139" y="266"/>
                    <a:pt x="141" y="266"/>
                  </a:cubicBezTo>
                  <a:cubicBezTo>
                    <a:pt x="144" y="265"/>
                    <a:pt x="146" y="267"/>
                    <a:pt x="148" y="268"/>
                  </a:cubicBezTo>
                  <a:cubicBezTo>
                    <a:pt x="150" y="270"/>
                    <a:pt x="152" y="270"/>
                    <a:pt x="155" y="271"/>
                  </a:cubicBezTo>
                  <a:cubicBezTo>
                    <a:pt x="157" y="272"/>
                    <a:pt x="159" y="274"/>
                    <a:pt x="161" y="275"/>
                  </a:cubicBezTo>
                  <a:cubicBezTo>
                    <a:pt x="164" y="276"/>
                    <a:pt x="167" y="275"/>
                    <a:pt x="170" y="275"/>
                  </a:cubicBezTo>
                  <a:cubicBezTo>
                    <a:pt x="172" y="275"/>
                    <a:pt x="173" y="275"/>
                    <a:pt x="171" y="278"/>
                  </a:cubicBezTo>
                  <a:cubicBezTo>
                    <a:pt x="171" y="279"/>
                    <a:pt x="169" y="280"/>
                    <a:pt x="168" y="281"/>
                  </a:cubicBezTo>
                  <a:cubicBezTo>
                    <a:pt x="168" y="282"/>
                    <a:pt x="166" y="283"/>
                    <a:pt x="165" y="283"/>
                  </a:cubicBezTo>
                  <a:cubicBezTo>
                    <a:pt x="163" y="284"/>
                    <a:pt x="161" y="282"/>
                    <a:pt x="158" y="282"/>
                  </a:cubicBezTo>
                  <a:cubicBezTo>
                    <a:pt x="155" y="282"/>
                    <a:pt x="149" y="282"/>
                    <a:pt x="150" y="286"/>
                  </a:cubicBezTo>
                  <a:cubicBezTo>
                    <a:pt x="151" y="288"/>
                    <a:pt x="151" y="288"/>
                    <a:pt x="152" y="289"/>
                  </a:cubicBezTo>
                  <a:cubicBezTo>
                    <a:pt x="153" y="290"/>
                    <a:pt x="152" y="290"/>
                    <a:pt x="153" y="291"/>
                  </a:cubicBezTo>
                  <a:cubicBezTo>
                    <a:pt x="154" y="292"/>
                    <a:pt x="155" y="291"/>
                    <a:pt x="155" y="291"/>
                  </a:cubicBezTo>
                  <a:cubicBezTo>
                    <a:pt x="156" y="292"/>
                    <a:pt x="157" y="292"/>
                    <a:pt x="158" y="293"/>
                  </a:cubicBezTo>
                  <a:cubicBezTo>
                    <a:pt x="159" y="292"/>
                    <a:pt x="160" y="292"/>
                    <a:pt x="161" y="292"/>
                  </a:cubicBezTo>
                  <a:cubicBezTo>
                    <a:pt x="160" y="289"/>
                    <a:pt x="162" y="290"/>
                    <a:pt x="163" y="291"/>
                  </a:cubicBezTo>
                  <a:cubicBezTo>
                    <a:pt x="165" y="291"/>
                    <a:pt x="164" y="292"/>
                    <a:pt x="166" y="292"/>
                  </a:cubicBezTo>
                  <a:cubicBezTo>
                    <a:pt x="169" y="292"/>
                    <a:pt x="171" y="288"/>
                    <a:pt x="175" y="287"/>
                  </a:cubicBezTo>
                  <a:cubicBezTo>
                    <a:pt x="179" y="287"/>
                    <a:pt x="181" y="291"/>
                    <a:pt x="180" y="295"/>
                  </a:cubicBezTo>
                  <a:cubicBezTo>
                    <a:pt x="180" y="297"/>
                    <a:pt x="178" y="299"/>
                    <a:pt x="179" y="302"/>
                  </a:cubicBezTo>
                  <a:cubicBezTo>
                    <a:pt x="181" y="303"/>
                    <a:pt x="184" y="302"/>
                    <a:pt x="187" y="301"/>
                  </a:cubicBezTo>
                  <a:cubicBezTo>
                    <a:pt x="187" y="297"/>
                    <a:pt x="186" y="292"/>
                    <a:pt x="186" y="288"/>
                  </a:cubicBezTo>
                  <a:cubicBezTo>
                    <a:pt x="188" y="287"/>
                    <a:pt x="188" y="288"/>
                    <a:pt x="190" y="289"/>
                  </a:cubicBezTo>
                  <a:cubicBezTo>
                    <a:pt x="191" y="289"/>
                    <a:pt x="194" y="289"/>
                    <a:pt x="195" y="290"/>
                  </a:cubicBezTo>
                  <a:cubicBezTo>
                    <a:pt x="199" y="293"/>
                    <a:pt x="197" y="298"/>
                    <a:pt x="198" y="302"/>
                  </a:cubicBezTo>
                  <a:cubicBezTo>
                    <a:pt x="198" y="305"/>
                    <a:pt x="201" y="309"/>
                    <a:pt x="203" y="311"/>
                  </a:cubicBezTo>
                  <a:cubicBezTo>
                    <a:pt x="206" y="313"/>
                    <a:pt x="208" y="312"/>
                    <a:pt x="211" y="312"/>
                  </a:cubicBezTo>
                  <a:cubicBezTo>
                    <a:pt x="211" y="314"/>
                    <a:pt x="211" y="315"/>
                    <a:pt x="211" y="316"/>
                  </a:cubicBezTo>
                  <a:cubicBezTo>
                    <a:pt x="212" y="317"/>
                    <a:pt x="211" y="318"/>
                    <a:pt x="211" y="320"/>
                  </a:cubicBezTo>
                  <a:cubicBezTo>
                    <a:pt x="212" y="323"/>
                    <a:pt x="213" y="323"/>
                    <a:pt x="216" y="322"/>
                  </a:cubicBezTo>
                  <a:cubicBezTo>
                    <a:pt x="217" y="319"/>
                    <a:pt x="216" y="316"/>
                    <a:pt x="216" y="312"/>
                  </a:cubicBezTo>
                  <a:cubicBezTo>
                    <a:pt x="216" y="309"/>
                    <a:pt x="216" y="306"/>
                    <a:pt x="215" y="303"/>
                  </a:cubicBezTo>
                  <a:cubicBezTo>
                    <a:pt x="215" y="301"/>
                    <a:pt x="214" y="299"/>
                    <a:pt x="214" y="297"/>
                  </a:cubicBezTo>
                  <a:cubicBezTo>
                    <a:pt x="215" y="295"/>
                    <a:pt x="216" y="294"/>
                    <a:pt x="216" y="293"/>
                  </a:cubicBezTo>
                  <a:cubicBezTo>
                    <a:pt x="216" y="291"/>
                    <a:pt x="216" y="288"/>
                    <a:pt x="216" y="287"/>
                  </a:cubicBezTo>
                  <a:cubicBezTo>
                    <a:pt x="215" y="285"/>
                    <a:pt x="214" y="285"/>
                    <a:pt x="214" y="283"/>
                  </a:cubicBezTo>
                  <a:cubicBezTo>
                    <a:pt x="213" y="281"/>
                    <a:pt x="215" y="280"/>
                    <a:pt x="216" y="278"/>
                  </a:cubicBezTo>
                  <a:cubicBezTo>
                    <a:pt x="216" y="277"/>
                    <a:pt x="220" y="272"/>
                    <a:pt x="221" y="272"/>
                  </a:cubicBezTo>
                  <a:cubicBezTo>
                    <a:pt x="223" y="272"/>
                    <a:pt x="226" y="280"/>
                    <a:pt x="227" y="282"/>
                  </a:cubicBezTo>
                  <a:cubicBezTo>
                    <a:pt x="229" y="284"/>
                    <a:pt x="230" y="286"/>
                    <a:pt x="231" y="288"/>
                  </a:cubicBezTo>
                  <a:cubicBezTo>
                    <a:pt x="232" y="291"/>
                    <a:pt x="233" y="291"/>
                    <a:pt x="235" y="293"/>
                  </a:cubicBezTo>
                  <a:cubicBezTo>
                    <a:pt x="237" y="296"/>
                    <a:pt x="238" y="298"/>
                    <a:pt x="241" y="297"/>
                  </a:cubicBezTo>
                  <a:cubicBezTo>
                    <a:pt x="244" y="297"/>
                    <a:pt x="246" y="296"/>
                    <a:pt x="247" y="294"/>
                  </a:cubicBezTo>
                  <a:cubicBezTo>
                    <a:pt x="250" y="292"/>
                    <a:pt x="250" y="286"/>
                    <a:pt x="249" y="283"/>
                  </a:cubicBezTo>
                  <a:cubicBezTo>
                    <a:pt x="247" y="279"/>
                    <a:pt x="241" y="281"/>
                    <a:pt x="238" y="280"/>
                  </a:cubicBezTo>
                  <a:cubicBezTo>
                    <a:pt x="235" y="279"/>
                    <a:pt x="233" y="279"/>
                    <a:pt x="231" y="277"/>
                  </a:cubicBezTo>
                  <a:cubicBezTo>
                    <a:pt x="230" y="276"/>
                    <a:pt x="230" y="274"/>
                    <a:pt x="229" y="273"/>
                  </a:cubicBezTo>
                  <a:cubicBezTo>
                    <a:pt x="228" y="273"/>
                    <a:pt x="226" y="272"/>
                    <a:pt x="225" y="271"/>
                  </a:cubicBezTo>
                  <a:cubicBezTo>
                    <a:pt x="223" y="270"/>
                    <a:pt x="221" y="268"/>
                    <a:pt x="220" y="265"/>
                  </a:cubicBezTo>
                  <a:cubicBezTo>
                    <a:pt x="217" y="261"/>
                    <a:pt x="216" y="258"/>
                    <a:pt x="220" y="254"/>
                  </a:cubicBezTo>
                  <a:cubicBezTo>
                    <a:pt x="222" y="252"/>
                    <a:pt x="224" y="252"/>
                    <a:pt x="224" y="248"/>
                  </a:cubicBezTo>
                  <a:cubicBezTo>
                    <a:pt x="224" y="247"/>
                    <a:pt x="224" y="246"/>
                    <a:pt x="222" y="245"/>
                  </a:cubicBezTo>
                  <a:cubicBezTo>
                    <a:pt x="217" y="242"/>
                    <a:pt x="209" y="241"/>
                    <a:pt x="204" y="238"/>
                  </a:cubicBezTo>
                  <a:cubicBezTo>
                    <a:pt x="203" y="237"/>
                    <a:pt x="203" y="236"/>
                    <a:pt x="202" y="236"/>
                  </a:cubicBezTo>
                  <a:cubicBezTo>
                    <a:pt x="201" y="235"/>
                    <a:pt x="199" y="234"/>
                    <a:pt x="198" y="234"/>
                  </a:cubicBezTo>
                  <a:cubicBezTo>
                    <a:pt x="196" y="233"/>
                    <a:pt x="195" y="232"/>
                    <a:pt x="193" y="231"/>
                  </a:cubicBezTo>
                  <a:cubicBezTo>
                    <a:pt x="190" y="228"/>
                    <a:pt x="183" y="229"/>
                    <a:pt x="182" y="224"/>
                  </a:cubicBezTo>
                  <a:cubicBezTo>
                    <a:pt x="180" y="219"/>
                    <a:pt x="182" y="214"/>
                    <a:pt x="181" y="209"/>
                  </a:cubicBezTo>
                  <a:cubicBezTo>
                    <a:pt x="177" y="210"/>
                    <a:pt x="172" y="209"/>
                    <a:pt x="168" y="210"/>
                  </a:cubicBezTo>
                  <a:cubicBezTo>
                    <a:pt x="167" y="211"/>
                    <a:pt x="165" y="211"/>
                    <a:pt x="164" y="213"/>
                  </a:cubicBezTo>
                  <a:cubicBezTo>
                    <a:pt x="163" y="214"/>
                    <a:pt x="164" y="215"/>
                    <a:pt x="163" y="216"/>
                  </a:cubicBezTo>
                  <a:cubicBezTo>
                    <a:pt x="161" y="218"/>
                    <a:pt x="157" y="218"/>
                    <a:pt x="155" y="218"/>
                  </a:cubicBezTo>
                  <a:cubicBezTo>
                    <a:pt x="151" y="218"/>
                    <a:pt x="145" y="220"/>
                    <a:pt x="145" y="224"/>
                  </a:cubicBezTo>
                  <a:cubicBezTo>
                    <a:pt x="148" y="225"/>
                    <a:pt x="148" y="225"/>
                    <a:pt x="150" y="226"/>
                  </a:cubicBezTo>
                  <a:cubicBezTo>
                    <a:pt x="152" y="228"/>
                    <a:pt x="155" y="229"/>
                    <a:pt x="157" y="229"/>
                  </a:cubicBezTo>
                  <a:cubicBezTo>
                    <a:pt x="158" y="229"/>
                    <a:pt x="159" y="229"/>
                    <a:pt x="160" y="229"/>
                  </a:cubicBezTo>
                  <a:cubicBezTo>
                    <a:pt x="161" y="229"/>
                    <a:pt x="161" y="230"/>
                    <a:pt x="162" y="230"/>
                  </a:cubicBezTo>
                  <a:cubicBezTo>
                    <a:pt x="165" y="231"/>
                    <a:pt x="167" y="230"/>
                    <a:pt x="169" y="231"/>
                  </a:cubicBezTo>
                  <a:cubicBezTo>
                    <a:pt x="170" y="232"/>
                    <a:pt x="172" y="233"/>
                    <a:pt x="172" y="234"/>
                  </a:cubicBezTo>
                  <a:cubicBezTo>
                    <a:pt x="173" y="235"/>
                    <a:pt x="172" y="237"/>
                    <a:pt x="172" y="239"/>
                  </a:cubicBezTo>
                  <a:cubicBezTo>
                    <a:pt x="173" y="241"/>
                    <a:pt x="177" y="241"/>
                    <a:pt x="180" y="242"/>
                  </a:cubicBezTo>
                  <a:cubicBezTo>
                    <a:pt x="182" y="243"/>
                    <a:pt x="189" y="246"/>
                    <a:pt x="189" y="249"/>
                  </a:cubicBezTo>
                  <a:cubicBezTo>
                    <a:pt x="189" y="250"/>
                    <a:pt x="188" y="252"/>
                    <a:pt x="186" y="253"/>
                  </a:cubicBezTo>
                  <a:cubicBezTo>
                    <a:pt x="184" y="254"/>
                    <a:pt x="178" y="254"/>
                    <a:pt x="177" y="252"/>
                  </a:cubicBezTo>
                  <a:cubicBezTo>
                    <a:pt x="176" y="252"/>
                    <a:pt x="177" y="250"/>
                    <a:pt x="176" y="249"/>
                  </a:cubicBezTo>
                  <a:cubicBezTo>
                    <a:pt x="175" y="248"/>
                    <a:pt x="175" y="247"/>
                    <a:pt x="174" y="246"/>
                  </a:cubicBezTo>
                  <a:cubicBezTo>
                    <a:pt x="170" y="244"/>
                    <a:pt x="167" y="241"/>
                    <a:pt x="164" y="239"/>
                  </a:cubicBezTo>
                  <a:cubicBezTo>
                    <a:pt x="163" y="238"/>
                    <a:pt x="161" y="237"/>
                    <a:pt x="160" y="236"/>
                  </a:cubicBezTo>
                  <a:cubicBezTo>
                    <a:pt x="158" y="234"/>
                    <a:pt x="157" y="234"/>
                    <a:pt x="154" y="233"/>
                  </a:cubicBezTo>
                  <a:cubicBezTo>
                    <a:pt x="151" y="232"/>
                    <a:pt x="148" y="229"/>
                    <a:pt x="145" y="228"/>
                  </a:cubicBezTo>
                  <a:cubicBezTo>
                    <a:pt x="142" y="228"/>
                    <a:pt x="132" y="227"/>
                    <a:pt x="133" y="223"/>
                  </a:cubicBezTo>
                  <a:cubicBezTo>
                    <a:pt x="133" y="219"/>
                    <a:pt x="139" y="221"/>
                    <a:pt x="141" y="221"/>
                  </a:cubicBezTo>
                  <a:cubicBezTo>
                    <a:pt x="145" y="222"/>
                    <a:pt x="146" y="221"/>
                    <a:pt x="149" y="219"/>
                  </a:cubicBezTo>
                  <a:cubicBezTo>
                    <a:pt x="152" y="217"/>
                    <a:pt x="157" y="217"/>
                    <a:pt x="161" y="215"/>
                  </a:cubicBezTo>
                  <a:cubicBezTo>
                    <a:pt x="157" y="216"/>
                    <a:pt x="157" y="209"/>
                    <a:pt x="157" y="207"/>
                  </a:cubicBezTo>
                  <a:cubicBezTo>
                    <a:pt x="157" y="205"/>
                    <a:pt x="156" y="205"/>
                    <a:pt x="156" y="204"/>
                  </a:cubicBezTo>
                  <a:cubicBezTo>
                    <a:pt x="155" y="202"/>
                    <a:pt x="156" y="202"/>
                    <a:pt x="155" y="200"/>
                  </a:cubicBezTo>
                  <a:cubicBezTo>
                    <a:pt x="153" y="198"/>
                    <a:pt x="150" y="196"/>
                    <a:pt x="150" y="193"/>
                  </a:cubicBezTo>
                  <a:cubicBezTo>
                    <a:pt x="151" y="191"/>
                    <a:pt x="153" y="189"/>
                    <a:pt x="154" y="188"/>
                  </a:cubicBezTo>
                  <a:cubicBezTo>
                    <a:pt x="157" y="185"/>
                    <a:pt x="161" y="186"/>
                    <a:pt x="163" y="189"/>
                  </a:cubicBezTo>
                  <a:cubicBezTo>
                    <a:pt x="165" y="192"/>
                    <a:pt x="163" y="199"/>
                    <a:pt x="166" y="201"/>
                  </a:cubicBezTo>
                  <a:cubicBezTo>
                    <a:pt x="168" y="202"/>
                    <a:pt x="174" y="199"/>
                    <a:pt x="175" y="198"/>
                  </a:cubicBezTo>
                  <a:cubicBezTo>
                    <a:pt x="178" y="197"/>
                    <a:pt x="177" y="193"/>
                    <a:pt x="175" y="192"/>
                  </a:cubicBezTo>
                  <a:cubicBezTo>
                    <a:pt x="173" y="190"/>
                    <a:pt x="171" y="189"/>
                    <a:pt x="170" y="187"/>
                  </a:cubicBezTo>
                  <a:cubicBezTo>
                    <a:pt x="169" y="185"/>
                    <a:pt x="169" y="184"/>
                    <a:pt x="168" y="182"/>
                  </a:cubicBezTo>
                  <a:cubicBezTo>
                    <a:pt x="166" y="181"/>
                    <a:pt x="164" y="179"/>
                    <a:pt x="163" y="177"/>
                  </a:cubicBezTo>
                  <a:cubicBezTo>
                    <a:pt x="161" y="175"/>
                    <a:pt x="160" y="172"/>
                    <a:pt x="158" y="170"/>
                  </a:cubicBezTo>
                  <a:cubicBezTo>
                    <a:pt x="158" y="169"/>
                    <a:pt x="157" y="169"/>
                    <a:pt x="156" y="168"/>
                  </a:cubicBezTo>
                  <a:cubicBezTo>
                    <a:pt x="156" y="167"/>
                    <a:pt x="156" y="167"/>
                    <a:pt x="155" y="166"/>
                  </a:cubicBezTo>
                  <a:cubicBezTo>
                    <a:pt x="154" y="165"/>
                    <a:pt x="151" y="166"/>
                    <a:pt x="150" y="165"/>
                  </a:cubicBezTo>
                  <a:cubicBezTo>
                    <a:pt x="149" y="165"/>
                    <a:pt x="147" y="163"/>
                    <a:pt x="146" y="162"/>
                  </a:cubicBezTo>
                  <a:cubicBezTo>
                    <a:pt x="144" y="160"/>
                    <a:pt x="143" y="158"/>
                    <a:pt x="143" y="155"/>
                  </a:cubicBezTo>
                  <a:cubicBezTo>
                    <a:pt x="142" y="152"/>
                    <a:pt x="143" y="150"/>
                    <a:pt x="143" y="148"/>
                  </a:cubicBezTo>
                  <a:cubicBezTo>
                    <a:pt x="143" y="144"/>
                    <a:pt x="143" y="143"/>
                    <a:pt x="141" y="140"/>
                  </a:cubicBezTo>
                  <a:cubicBezTo>
                    <a:pt x="139" y="138"/>
                    <a:pt x="138" y="136"/>
                    <a:pt x="137" y="133"/>
                  </a:cubicBezTo>
                  <a:cubicBezTo>
                    <a:pt x="136" y="132"/>
                    <a:pt x="135" y="131"/>
                    <a:pt x="134" y="129"/>
                  </a:cubicBezTo>
                  <a:cubicBezTo>
                    <a:pt x="131" y="126"/>
                    <a:pt x="131" y="120"/>
                    <a:pt x="132" y="116"/>
                  </a:cubicBezTo>
                  <a:cubicBezTo>
                    <a:pt x="132" y="113"/>
                    <a:pt x="135" y="111"/>
                    <a:pt x="135" y="109"/>
                  </a:cubicBezTo>
                  <a:cubicBezTo>
                    <a:pt x="135" y="107"/>
                    <a:pt x="135" y="105"/>
                    <a:pt x="135" y="104"/>
                  </a:cubicBezTo>
                  <a:cubicBezTo>
                    <a:pt x="135" y="102"/>
                    <a:pt x="136" y="97"/>
                    <a:pt x="133" y="97"/>
                  </a:cubicBezTo>
                  <a:cubicBezTo>
                    <a:pt x="135" y="91"/>
                    <a:pt x="138" y="86"/>
                    <a:pt x="144" y="83"/>
                  </a:cubicBezTo>
                  <a:cubicBezTo>
                    <a:pt x="147" y="82"/>
                    <a:pt x="155" y="79"/>
                    <a:pt x="157" y="84"/>
                  </a:cubicBezTo>
                  <a:cubicBezTo>
                    <a:pt x="157" y="86"/>
                    <a:pt x="157" y="88"/>
                    <a:pt x="157" y="90"/>
                  </a:cubicBezTo>
                  <a:cubicBezTo>
                    <a:pt x="157" y="92"/>
                    <a:pt x="158" y="93"/>
                    <a:pt x="157" y="95"/>
                  </a:cubicBezTo>
                  <a:cubicBezTo>
                    <a:pt x="157" y="95"/>
                    <a:pt x="157" y="95"/>
                    <a:pt x="156" y="96"/>
                  </a:cubicBezTo>
                  <a:cubicBezTo>
                    <a:pt x="156" y="96"/>
                    <a:pt x="155" y="96"/>
                    <a:pt x="155" y="96"/>
                  </a:cubicBezTo>
                  <a:cubicBezTo>
                    <a:pt x="153" y="101"/>
                    <a:pt x="158" y="105"/>
                    <a:pt x="162" y="106"/>
                  </a:cubicBezTo>
                  <a:cubicBezTo>
                    <a:pt x="164" y="108"/>
                    <a:pt x="166" y="108"/>
                    <a:pt x="168" y="110"/>
                  </a:cubicBezTo>
                  <a:cubicBezTo>
                    <a:pt x="170" y="112"/>
                    <a:pt x="172" y="113"/>
                    <a:pt x="173" y="115"/>
                  </a:cubicBezTo>
                  <a:cubicBezTo>
                    <a:pt x="176" y="116"/>
                    <a:pt x="177" y="116"/>
                    <a:pt x="177" y="119"/>
                  </a:cubicBezTo>
                  <a:cubicBezTo>
                    <a:pt x="177" y="123"/>
                    <a:pt x="176" y="127"/>
                    <a:pt x="175" y="131"/>
                  </a:cubicBezTo>
                  <a:cubicBezTo>
                    <a:pt x="175" y="132"/>
                    <a:pt x="175" y="135"/>
                    <a:pt x="175" y="137"/>
                  </a:cubicBezTo>
                  <a:cubicBezTo>
                    <a:pt x="176" y="138"/>
                    <a:pt x="177" y="138"/>
                    <a:pt x="178" y="138"/>
                  </a:cubicBezTo>
                  <a:cubicBezTo>
                    <a:pt x="183" y="139"/>
                    <a:pt x="189" y="140"/>
                    <a:pt x="194" y="140"/>
                  </a:cubicBezTo>
                  <a:cubicBezTo>
                    <a:pt x="194" y="136"/>
                    <a:pt x="194" y="134"/>
                    <a:pt x="190" y="133"/>
                  </a:cubicBezTo>
                  <a:cubicBezTo>
                    <a:pt x="187" y="132"/>
                    <a:pt x="186" y="132"/>
                    <a:pt x="184" y="128"/>
                  </a:cubicBezTo>
                  <a:cubicBezTo>
                    <a:pt x="183" y="125"/>
                    <a:pt x="180" y="121"/>
                    <a:pt x="180" y="118"/>
                  </a:cubicBezTo>
                  <a:cubicBezTo>
                    <a:pt x="181" y="114"/>
                    <a:pt x="183" y="116"/>
                    <a:pt x="186" y="116"/>
                  </a:cubicBezTo>
                  <a:cubicBezTo>
                    <a:pt x="187" y="117"/>
                    <a:pt x="188" y="116"/>
                    <a:pt x="190" y="117"/>
                  </a:cubicBezTo>
                  <a:cubicBezTo>
                    <a:pt x="191" y="117"/>
                    <a:pt x="192" y="119"/>
                    <a:pt x="193" y="119"/>
                  </a:cubicBezTo>
                  <a:cubicBezTo>
                    <a:pt x="195" y="121"/>
                    <a:pt x="195" y="123"/>
                    <a:pt x="196" y="124"/>
                  </a:cubicBezTo>
                  <a:cubicBezTo>
                    <a:pt x="196" y="125"/>
                    <a:pt x="197" y="126"/>
                    <a:pt x="198" y="127"/>
                  </a:cubicBezTo>
                  <a:cubicBezTo>
                    <a:pt x="200" y="130"/>
                    <a:pt x="201" y="136"/>
                    <a:pt x="204" y="137"/>
                  </a:cubicBezTo>
                  <a:cubicBezTo>
                    <a:pt x="206" y="138"/>
                    <a:pt x="212" y="137"/>
                    <a:pt x="214" y="137"/>
                  </a:cubicBezTo>
                  <a:cubicBezTo>
                    <a:pt x="215" y="136"/>
                    <a:pt x="215" y="135"/>
                    <a:pt x="214" y="134"/>
                  </a:cubicBezTo>
                  <a:cubicBezTo>
                    <a:pt x="214" y="131"/>
                    <a:pt x="214" y="132"/>
                    <a:pt x="212" y="130"/>
                  </a:cubicBezTo>
                  <a:cubicBezTo>
                    <a:pt x="210" y="128"/>
                    <a:pt x="208" y="126"/>
                    <a:pt x="205" y="123"/>
                  </a:cubicBezTo>
                  <a:cubicBezTo>
                    <a:pt x="202" y="121"/>
                    <a:pt x="194" y="118"/>
                    <a:pt x="196" y="113"/>
                  </a:cubicBezTo>
                  <a:cubicBezTo>
                    <a:pt x="199" y="107"/>
                    <a:pt x="203" y="108"/>
                    <a:pt x="208" y="110"/>
                  </a:cubicBezTo>
                  <a:cubicBezTo>
                    <a:pt x="211" y="111"/>
                    <a:pt x="214" y="111"/>
                    <a:pt x="217" y="112"/>
                  </a:cubicBezTo>
                  <a:cubicBezTo>
                    <a:pt x="219" y="112"/>
                    <a:pt x="220" y="113"/>
                    <a:pt x="221" y="114"/>
                  </a:cubicBezTo>
                  <a:cubicBezTo>
                    <a:pt x="222" y="114"/>
                    <a:pt x="222" y="115"/>
                    <a:pt x="223" y="116"/>
                  </a:cubicBezTo>
                  <a:cubicBezTo>
                    <a:pt x="225" y="117"/>
                    <a:pt x="227" y="119"/>
                    <a:pt x="228" y="121"/>
                  </a:cubicBezTo>
                  <a:cubicBezTo>
                    <a:pt x="229" y="122"/>
                    <a:pt x="230" y="125"/>
                    <a:pt x="232" y="125"/>
                  </a:cubicBezTo>
                  <a:cubicBezTo>
                    <a:pt x="232" y="126"/>
                    <a:pt x="238" y="126"/>
                    <a:pt x="238" y="125"/>
                  </a:cubicBezTo>
                  <a:cubicBezTo>
                    <a:pt x="239" y="124"/>
                    <a:pt x="239" y="123"/>
                    <a:pt x="239" y="122"/>
                  </a:cubicBezTo>
                  <a:cubicBezTo>
                    <a:pt x="238" y="122"/>
                    <a:pt x="238" y="121"/>
                    <a:pt x="238" y="121"/>
                  </a:cubicBezTo>
                  <a:cubicBezTo>
                    <a:pt x="237" y="120"/>
                    <a:pt x="237" y="119"/>
                    <a:pt x="237" y="119"/>
                  </a:cubicBezTo>
                  <a:cubicBezTo>
                    <a:pt x="235" y="116"/>
                    <a:pt x="231" y="115"/>
                    <a:pt x="229" y="113"/>
                  </a:cubicBezTo>
                  <a:cubicBezTo>
                    <a:pt x="226" y="109"/>
                    <a:pt x="223" y="107"/>
                    <a:pt x="218" y="106"/>
                  </a:cubicBezTo>
                  <a:cubicBezTo>
                    <a:pt x="215" y="105"/>
                    <a:pt x="212" y="105"/>
                    <a:pt x="210" y="104"/>
                  </a:cubicBezTo>
                  <a:cubicBezTo>
                    <a:pt x="208" y="104"/>
                    <a:pt x="208" y="103"/>
                    <a:pt x="206" y="103"/>
                  </a:cubicBezTo>
                  <a:cubicBezTo>
                    <a:pt x="205" y="101"/>
                    <a:pt x="206" y="100"/>
                    <a:pt x="207" y="98"/>
                  </a:cubicBezTo>
                  <a:cubicBezTo>
                    <a:pt x="207" y="97"/>
                    <a:pt x="207" y="96"/>
                    <a:pt x="207" y="96"/>
                  </a:cubicBezTo>
                  <a:cubicBezTo>
                    <a:pt x="207" y="94"/>
                    <a:pt x="208" y="93"/>
                    <a:pt x="210" y="92"/>
                  </a:cubicBezTo>
                  <a:cubicBezTo>
                    <a:pt x="207" y="91"/>
                    <a:pt x="208" y="88"/>
                    <a:pt x="207" y="86"/>
                  </a:cubicBezTo>
                  <a:cubicBezTo>
                    <a:pt x="205" y="84"/>
                    <a:pt x="204" y="84"/>
                    <a:pt x="202" y="83"/>
                  </a:cubicBezTo>
                  <a:cubicBezTo>
                    <a:pt x="198" y="80"/>
                    <a:pt x="203" y="75"/>
                    <a:pt x="204" y="72"/>
                  </a:cubicBezTo>
                  <a:cubicBezTo>
                    <a:pt x="205" y="70"/>
                    <a:pt x="207" y="67"/>
                    <a:pt x="209" y="68"/>
                  </a:cubicBezTo>
                  <a:cubicBezTo>
                    <a:pt x="212" y="68"/>
                    <a:pt x="212" y="70"/>
                    <a:pt x="212" y="72"/>
                  </a:cubicBezTo>
                  <a:cubicBezTo>
                    <a:pt x="213" y="75"/>
                    <a:pt x="213" y="75"/>
                    <a:pt x="217" y="76"/>
                  </a:cubicBezTo>
                  <a:cubicBezTo>
                    <a:pt x="219" y="76"/>
                    <a:pt x="220" y="76"/>
                    <a:pt x="223" y="76"/>
                  </a:cubicBezTo>
                  <a:cubicBezTo>
                    <a:pt x="225" y="75"/>
                    <a:pt x="226" y="73"/>
                    <a:pt x="228" y="72"/>
                  </a:cubicBezTo>
                  <a:cubicBezTo>
                    <a:pt x="230" y="71"/>
                    <a:pt x="232" y="70"/>
                    <a:pt x="234" y="70"/>
                  </a:cubicBezTo>
                  <a:cubicBezTo>
                    <a:pt x="237" y="68"/>
                    <a:pt x="237" y="65"/>
                    <a:pt x="239" y="62"/>
                  </a:cubicBezTo>
                  <a:cubicBezTo>
                    <a:pt x="240" y="60"/>
                    <a:pt x="241" y="59"/>
                    <a:pt x="243" y="59"/>
                  </a:cubicBezTo>
                  <a:cubicBezTo>
                    <a:pt x="245" y="59"/>
                    <a:pt x="247" y="60"/>
                    <a:pt x="249" y="61"/>
                  </a:cubicBezTo>
                  <a:cubicBezTo>
                    <a:pt x="250" y="61"/>
                    <a:pt x="251" y="61"/>
                    <a:pt x="252" y="61"/>
                  </a:cubicBezTo>
                  <a:cubicBezTo>
                    <a:pt x="255" y="61"/>
                    <a:pt x="257" y="63"/>
                    <a:pt x="259" y="63"/>
                  </a:cubicBezTo>
                  <a:cubicBezTo>
                    <a:pt x="262" y="64"/>
                    <a:pt x="267" y="63"/>
                    <a:pt x="269" y="61"/>
                  </a:cubicBezTo>
                  <a:cubicBezTo>
                    <a:pt x="271" y="59"/>
                    <a:pt x="272" y="54"/>
                    <a:pt x="275" y="53"/>
                  </a:cubicBezTo>
                  <a:cubicBezTo>
                    <a:pt x="280" y="52"/>
                    <a:pt x="279" y="56"/>
                    <a:pt x="279" y="59"/>
                  </a:cubicBezTo>
                  <a:cubicBezTo>
                    <a:pt x="278" y="62"/>
                    <a:pt x="279" y="62"/>
                    <a:pt x="282" y="63"/>
                  </a:cubicBezTo>
                  <a:cubicBezTo>
                    <a:pt x="283" y="63"/>
                    <a:pt x="284" y="65"/>
                    <a:pt x="285" y="66"/>
                  </a:cubicBezTo>
                  <a:cubicBezTo>
                    <a:pt x="288" y="68"/>
                    <a:pt x="293" y="70"/>
                    <a:pt x="297" y="70"/>
                  </a:cubicBezTo>
                  <a:cubicBezTo>
                    <a:pt x="303" y="70"/>
                    <a:pt x="309" y="70"/>
                    <a:pt x="315" y="70"/>
                  </a:cubicBezTo>
                  <a:cubicBezTo>
                    <a:pt x="317" y="70"/>
                    <a:pt x="318" y="70"/>
                    <a:pt x="320" y="71"/>
                  </a:cubicBezTo>
                  <a:cubicBezTo>
                    <a:pt x="323" y="72"/>
                    <a:pt x="326" y="73"/>
                    <a:pt x="328" y="74"/>
                  </a:cubicBezTo>
                  <a:cubicBezTo>
                    <a:pt x="329" y="75"/>
                    <a:pt x="333" y="79"/>
                    <a:pt x="333" y="79"/>
                  </a:cubicBezTo>
                  <a:cubicBezTo>
                    <a:pt x="335" y="79"/>
                    <a:pt x="335" y="77"/>
                    <a:pt x="336" y="75"/>
                  </a:cubicBezTo>
                  <a:cubicBezTo>
                    <a:pt x="338" y="72"/>
                    <a:pt x="339" y="69"/>
                    <a:pt x="342" y="67"/>
                  </a:cubicBezTo>
                  <a:cubicBezTo>
                    <a:pt x="344" y="65"/>
                    <a:pt x="348" y="63"/>
                    <a:pt x="349" y="61"/>
                  </a:cubicBezTo>
                  <a:cubicBezTo>
                    <a:pt x="350" y="59"/>
                    <a:pt x="350" y="59"/>
                    <a:pt x="350" y="57"/>
                  </a:cubicBezTo>
                  <a:cubicBezTo>
                    <a:pt x="350" y="53"/>
                    <a:pt x="351" y="50"/>
                    <a:pt x="351" y="46"/>
                  </a:cubicBezTo>
                  <a:cubicBezTo>
                    <a:pt x="351" y="42"/>
                    <a:pt x="351" y="37"/>
                    <a:pt x="355" y="35"/>
                  </a:cubicBezTo>
                  <a:cubicBezTo>
                    <a:pt x="357" y="33"/>
                    <a:pt x="362" y="35"/>
                    <a:pt x="364" y="33"/>
                  </a:cubicBezTo>
                  <a:cubicBezTo>
                    <a:pt x="368" y="31"/>
                    <a:pt x="366" y="26"/>
                    <a:pt x="366" y="22"/>
                  </a:cubicBezTo>
                  <a:cubicBezTo>
                    <a:pt x="365" y="18"/>
                    <a:pt x="365" y="15"/>
                    <a:pt x="365" y="10"/>
                  </a:cubicBezTo>
                  <a:cubicBezTo>
                    <a:pt x="365" y="6"/>
                    <a:pt x="362" y="7"/>
                    <a:pt x="359" y="6"/>
                  </a:cubicBezTo>
                  <a:cubicBezTo>
                    <a:pt x="357" y="5"/>
                    <a:pt x="356" y="3"/>
                    <a:pt x="354" y="2"/>
                  </a:cubicBezTo>
                  <a:cubicBezTo>
                    <a:pt x="354" y="3"/>
                    <a:pt x="354" y="4"/>
                    <a:pt x="354" y="5"/>
                  </a:cubicBezTo>
                  <a:cubicBezTo>
                    <a:pt x="351" y="5"/>
                    <a:pt x="348" y="3"/>
                    <a:pt x="346" y="3"/>
                  </a:cubicBezTo>
                  <a:cubicBezTo>
                    <a:pt x="344" y="2"/>
                    <a:pt x="342" y="0"/>
                    <a:pt x="340" y="0"/>
                  </a:cubicBezTo>
                  <a:cubicBezTo>
                    <a:pt x="336" y="0"/>
                    <a:pt x="333" y="2"/>
                    <a:pt x="334" y="6"/>
                  </a:cubicBezTo>
                  <a:cubicBezTo>
                    <a:pt x="335" y="9"/>
                    <a:pt x="338" y="10"/>
                    <a:pt x="338" y="13"/>
                  </a:cubicBezTo>
                  <a:cubicBezTo>
                    <a:pt x="338" y="15"/>
                    <a:pt x="339" y="16"/>
                    <a:pt x="338" y="18"/>
                  </a:cubicBezTo>
                  <a:cubicBezTo>
                    <a:pt x="338" y="19"/>
                    <a:pt x="337" y="19"/>
                    <a:pt x="337" y="21"/>
                  </a:cubicBezTo>
                  <a:cubicBezTo>
                    <a:pt x="337" y="21"/>
                    <a:pt x="337" y="22"/>
                    <a:pt x="337" y="22"/>
                  </a:cubicBezTo>
                  <a:cubicBezTo>
                    <a:pt x="337" y="25"/>
                    <a:pt x="338" y="28"/>
                    <a:pt x="336" y="30"/>
                  </a:cubicBezTo>
                  <a:cubicBezTo>
                    <a:pt x="335" y="30"/>
                    <a:pt x="334" y="30"/>
                    <a:pt x="333" y="31"/>
                  </a:cubicBezTo>
                  <a:cubicBezTo>
                    <a:pt x="332" y="31"/>
                    <a:pt x="331" y="32"/>
                    <a:pt x="330" y="33"/>
                  </a:cubicBezTo>
                  <a:cubicBezTo>
                    <a:pt x="329" y="33"/>
                    <a:pt x="327" y="34"/>
                    <a:pt x="326" y="34"/>
                  </a:cubicBezTo>
                  <a:cubicBezTo>
                    <a:pt x="323" y="35"/>
                    <a:pt x="322" y="34"/>
                    <a:pt x="320" y="33"/>
                  </a:cubicBezTo>
                  <a:cubicBezTo>
                    <a:pt x="319" y="33"/>
                    <a:pt x="318" y="32"/>
                    <a:pt x="317" y="32"/>
                  </a:cubicBezTo>
                  <a:cubicBezTo>
                    <a:pt x="316" y="32"/>
                    <a:pt x="316" y="32"/>
                    <a:pt x="315" y="33"/>
                  </a:cubicBezTo>
                  <a:cubicBezTo>
                    <a:pt x="312" y="34"/>
                    <a:pt x="310" y="30"/>
                    <a:pt x="307" y="31"/>
                  </a:cubicBezTo>
                  <a:cubicBezTo>
                    <a:pt x="309" y="32"/>
                    <a:pt x="309" y="34"/>
                    <a:pt x="309" y="36"/>
                  </a:cubicBezTo>
                  <a:cubicBezTo>
                    <a:pt x="304" y="36"/>
                    <a:pt x="298" y="37"/>
                    <a:pt x="293" y="37"/>
                  </a:cubicBezTo>
                  <a:cubicBezTo>
                    <a:pt x="291" y="37"/>
                    <a:pt x="289" y="37"/>
                    <a:pt x="287" y="37"/>
                  </a:cubicBezTo>
                  <a:cubicBezTo>
                    <a:pt x="287" y="37"/>
                    <a:pt x="286" y="37"/>
                    <a:pt x="286" y="36"/>
                  </a:cubicBezTo>
                  <a:cubicBezTo>
                    <a:pt x="285" y="36"/>
                    <a:pt x="284" y="37"/>
                    <a:pt x="283" y="36"/>
                  </a:cubicBezTo>
                  <a:cubicBezTo>
                    <a:pt x="282" y="36"/>
                    <a:pt x="281" y="34"/>
                    <a:pt x="279" y="33"/>
                  </a:cubicBezTo>
                  <a:cubicBezTo>
                    <a:pt x="279" y="33"/>
                    <a:pt x="278" y="32"/>
                    <a:pt x="277" y="32"/>
                  </a:cubicBezTo>
                  <a:cubicBezTo>
                    <a:pt x="275" y="32"/>
                    <a:pt x="274" y="33"/>
                    <a:pt x="273" y="31"/>
                  </a:cubicBezTo>
                  <a:cubicBezTo>
                    <a:pt x="272" y="31"/>
                    <a:pt x="271" y="31"/>
                    <a:pt x="270" y="30"/>
                  </a:cubicBezTo>
                  <a:cubicBezTo>
                    <a:pt x="269" y="30"/>
                    <a:pt x="269" y="29"/>
                    <a:pt x="268" y="28"/>
                  </a:cubicBezTo>
                  <a:cubicBezTo>
                    <a:pt x="266" y="28"/>
                    <a:pt x="264" y="29"/>
                    <a:pt x="262" y="29"/>
                  </a:cubicBezTo>
                  <a:cubicBezTo>
                    <a:pt x="261" y="30"/>
                    <a:pt x="261" y="31"/>
                    <a:pt x="260" y="30"/>
                  </a:cubicBezTo>
                  <a:cubicBezTo>
                    <a:pt x="259" y="29"/>
                    <a:pt x="259" y="27"/>
                    <a:pt x="258" y="27"/>
                  </a:cubicBezTo>
                  <a:cubicBezTo>
                    <a:pt x="257" y="26"/>
                    <a:pt x="257" y="26"/>
                    <a:pt x="257" y="26"/>
                  </a:cubicBezTo>
                  <a:cubicBezTo>
                    <a:pt x="256" y="25"/>
                    <a:pt x="255" y="24"/>
                    <a:pt x="255" y="23"/>
                  </a:cubicBezTo>
                  <a:cubicBezTo>
                    <a:pt x="253" y="21"/>
                    <a:pt x="251" y="21"/>
                    <a:pt x="249" y="20"/>
                  </a:cubicBezTo>
                  <a:cubicBezTo>
                    <a:pt x="248" y="20"/>
                    <a:pt x="247" y="19"/>
                    <a:pt x="247" y="18"/>
                  </a:cubicBezTo>
                  <a:cubicBezTo>
                    <a:pt x="247" y="18"/>
                    <a:pt x="246" y="17"/>
                    <a:pt x="246" y="17"/>
                  </a:cubicBezTo>
                  <a:cubicBezTo>
                    <a:pt x="245" y="16"/>
                    <a:pt x="246" y="13"/>
                    <a:pt x="245" y="12"/>
                  </a:cubicBezTo>
                  <a:cubicBezTo>
                    <a:pt x="244" y="11"/>
                    <a:pt x="242" y="12"/>
                    <a:pt x="241" y="13"/>
                  </a:cubicBezTo>
                  <a:cubicBezTo>
                    <a:pt x="241" y="11"/>
                    <a:pt x="240" y="13"/>
                    <a:pt x="239" y="13"/>
                  </a:cubicBezTo>
                  <a:cubicBezTo>
                    <a:pt x="237" y="13"/>
                    <a:pt x="238" y="11"/>
                    <a:pt x="236" y="11"/>
                  </a:cubicBezTo>
                  <a:cubicBezTo>
                    <a:pt x="236" y="12"/>
                    <a:pt x="235" y="11"/>
                    <a:pt x="235" y="12"/>
                  </a:cubicBezTo>
                  <a:cubicBezTo>
                    <a:pt x="234" y="12"/>
                    <a:pt x="234" y="13"/>
                    <a:pt x="234" y="13"/>
                  </a:cubicBezTo>
                  <a:cubicBezTo>
                    <a:pt x="232" y="14"/>
                    <a:pt x="231" y="13"/>
                    <a:pt x="229" y="13"/>
                  </a:cubicBezTo>
                  <a:cubicBezTo>
                    <a:pt x="228" y="13"/>
                    <a:pt x="226" y="13"/>
                    <a:pt x="225" y="13"/>
                  </a:cubicBezTo>
                  <a:cubicBezTo>
                    <a:pt x="224" y="13"/>
                    <a:pt x="223" y="12"/>
                    <a:pt x="222" y="11"/>
                  </a:cubicBezTo>
                  <a:cubicBezTo>
                    <a:pt x="219" y="10"/>
                    <a:pt x="220" y="14"/>
                    <a:pt x="220" y="15"/>
                  </a:cubicBezTo>
                  <a:cubicBezTo>
                    <a:pt x="219" y="18"/>
                    <a:pt x="216" y="19"/>
                    <a:pt x="214" y="17"/>
                  </a:cubicBezTo>
                  <a:cubicBezTo>
                    <a:pt x="213" y="18"/>
                    <a:pt x="212" y="19"/>
                    <a:pt x="211" y="19"/>
                  </a:cubicBezTo>
                  <a:cubicBezTo>
                    <a:pt x="211" y="19"/>
                    <a:pt x="210" y="19"/>
                    <a:pt x="209" y="19"/>
                  </a:cubicBezTo>
                  <a:cubicBezTo>
                    <a:pt x="208" y="19"/>
                    <a:pt x="208" y="20"/>
                    <a:pt x="207" y="21"/>
                  </a:cubicBezTo>
                  <a:cubicBezTo>
                    <a:pt x="206" y="22"/>
                    <a:pt x="203" y="23"/>
                    <a:pt x="201" y="23"/>
                  </a:cubicBezTo>
                  <a:cubicBezTo>
                    <a:pt x="199" y="24"/>
                    <a:pt x="197" y="23"/>
                    <a:pt x="195" y="24"/>
                  </a:cubicBezTo>
                  <a:cubicBezTo>
                    <a:pt x="194" y="24"/>
                    <a:pt x="193" y="24"/>
                    <a:pt x="191" y="24"/>
                  </a:cubicBezTo>
                  <a:cubicBezTo>
                    <a:pt x="190" y="24"/>
                    <a:pt x="189" y="23"/>
                    <a:pt x="188" y="23"/>
                  </a:cubicBezTo>
                  <a:cubicBezTo>
                    <a:pt x="186" y="22"/>
                    <a:pt x="182" y="24"/>
                    <a:pt x="180" y="25"/>
                  </a:cubicBezTo>
                  <a:cubicBezTo>
                    <a:pt x="177" y="26"/>
                    <a:pt x="175" y="26"/>
                    <a:pt x="172" y="26"/>
                  </a:cubicBezTo>
                  <a:cubicBezTo>
                    <a:pt x="170" y="26"/>
                    <a:pt x="168" y="26"/>
                    <a:pt x="167" y="26"/>
                  </a:cubicBezTo>
                  <a:cubicBezTo>
                    <a:pt x="165" y="26"/>
                    <a:pt x="164" y="27"/>
                    <a:pt x="163" y="26"/>
                  </a:cubicBezTo>
                  <a:cubicBezTo>
                    <a:pt x="162" y="25"/>
                    <a:pt x="162" y="24"/>
                    <a:pt x="161" y="24"/>
                  </a:cubicBezTo>
                  <a:cubicBezTo>
                    <a:pt x="160" y="23"/>
                    <a:pt x="159" y="22"/>
                    <a:pt x="158" y="21"/>
                  </a:cubicBezTo>
                  <a:cubicBezTo>
                    <a:pt x="158" y="21"/>
                    <a:pt x="158" y="21"/>
                    <a:pt x="158" y="21"/>
                  </a:cubicBezTo>
                  <a:cubicBezTo>
                    <a:pt x="158" y="21"/>
                    <a:pt x="157" y="21"/>
                    <a:pt x="157" y="21"/>
                  </a:cubicBezTo>
                  <a:cubicBezTo>
                    <a:pt x="157" y="22"/>
                    <a:pt x="156" y="22"/>
                    <a:pt x="155" y="22"/>
                  </a:cubicBezTo>
                  <a:cubicBezTo>
                    <a:pt x="154" y="23"/>
                    <a:pt x="154" y="23"/>
                    <a:pt x="153" y="24"/>
                  </a:cubicBezTo>
                  <a:cubicBezTo>
                    <a:pt x="152" y="24"/>
                    <a:pt x="151" y="26"/>
                    <a:pt x="150" y="26"/>
                  </a:cubicBezTo>
                  <a:cubicBezTo>
                    <a:pt x="149" y="26"/>
                    <a:pt x="147" y="25"/>
                    <a:pt x="147" y="27"/>
                  </a:cubicBezTo>
                  <a:cubicBezTo>
                    <a:pt x="146" y="27"/>
                    <a:pt x="147" y="29"/>
                    <a:pt x="147" y="29"/>
                  </a:cubicBezTo>
                  <a:cubicBezTo>
                    <a:pt x="146" y="30"/>
                    <a:pt x="146" y="30"/>
                    <a:pt x="146" y="30"/>
                  </a:cubicBezTo>
                  <a:cubicBezTo>
                    <a:pt x="146" y="31"/>
                    <a:pt x="146" y="31"/>
                    <a:pt x="146" y="32"/>
                  </a:cubicBezTo>
                  <a:cubicBezTo>
                    <a:pt x="145" y="34"/>
                    <a:pt x="145" y="35"/>
                    <a:pt x="145" y="37"/>
                  </a:cubicBezTo>
                  <a:cubicBezTo>
                    <a:pt x="145" y="38"/>
                    <a:pt x="145" y="39"/>
                    <a:pt x="144" y="40"/>
                  </a:cubicBezTo>
                  <a:cubicBezTo>
                    <a:pt x="143" y="40"/>
                    <a:pt x="143" y="38"/>
                    <a:pt x="142" y="37"/>
                  </a:cubicBezTo>
                  <a:cubicBezTo>
                    <a:pt x="141" y="37"/>
                    <a:pt x="138" y="39"/>
                    <a:pt x="138" y="40"/>
                  </a:cubicBezTo>
                  <a:cubicBezTo>
                    <a:pt x="137" y="40"/>
                    <a:pt x="136" y="40"/>
                    <a:pt x="135" y="40"/>
                  </a:cubicBezTo>
                  <a:cubicBezTo>
                    <a:pt x="133" y="40"/>
                    <a:pt x="132" y="39"/>
                    <a:pt x="131" y="39"/>
                  </a:cubicBezTo>
                  <a:cubicBezTo>
                    <a:pt x="129" y="39"/>
                    <a:pt x="127" y="39"/>
                    <a:pt x="125" y="39"/>
                  </a:cubicBezTo>
                  <a:cubicBezTo>
                    <a:pt x="125" y="39"/>
                    <a:pt x="124" y="39"/>
                    <a:pt x="124" y="39"/>
                  </a:cubicBezTo>
                  <a:cubicBezTo>
                    <a:pt x="123" y="39"/>
                    <a:pt x="123" y="39"/>
                    <a:pt x="122" y="39"/>
                  </a:cubicBezTo>
                  <a:cubicBezTo>
                    <a:pt x="121" y="38"/>
                    <a:pt x="119" y="38"/>
                    <a:pt x="118" y="37"/>
                  </a:cubicBezTo>
                  <a:cubicBezTo>
                    <a:pt x="117" y="37"/>
                    <a:pt x="116" y="37"/>
                    <a:pt x="115" y="38"/>
                  </a:cubicBezTo>
                  <a:cubicBezTo>
                    <a:pt x="115" y="38"/>
                    <a:pt x="114" y="39"/>
                    <a:pt x="113" y="39"/>
                  </a:cubicBezTo>
                  <a:cubicBezTo>
                    <a:pt x="112" y="39"/>
                    <a:pt x="110" y="38"/>
                    <a:pt x="109" y="38"/>
                  </a:cubicBezTo>
                  <a:cubicBezTo>
                    <a:pt x="108" y="37"/>
                    <a:pt x="107" y="37"/>
                    <a:pt x="107" y="37"/>
                  </a:cubicBezTo>
                  <a:cubicBezTo>
                    <a:pt x="105" y="37"/>
                    <a:pt x="103" y="39"/>
                    <a:pt x="102" y="41"/>
                  </a:cubicBezTo>
                  <a:cubicBezTo>
                    <a:pt x="101" y="42"/>
                    <a:pt x="100" y="43"/>
                    <a:pt x="99" y="44"/>
                  </a:cubicBezTo>
                  <a:cubicBezTo>
                    <a:pt x="98" y="46"/>
                    <a:pt x="95" y="47"/>
                    <a:pt x="94" y="49"/>
                  </a:cubicBezTo>
                  <a:cubicBezTo>
                    <a:pt x="93" y="50"/>
                    <a:pt x="93" y="51"/>
                    <a:pt x="93" y="52"/>
                  </a:cubicBezTo>
                  <a:cubicBezTo>
                    <a:pt x="92" y="52"/>
                    <a:pt x="91" y="54"/>
                    <a:pt x="90" y="54"/>
                  </a:cubicBezTo>
                  <a:cubicBezTo>
                    <a:pt x="89" y="55"/>
                    <a:pt x="87" y="56"/>
                    <a:pt x="86" y="56"/>
                  </a:cubicBezTo>
                  <a:cubicBezTo>
                    <a:pt x="85" y="56"/>
                    <a:pt x="83" y="56"/>
                    <a:pt x="82" y="56"/>
                  </a:cubicBezTo>
                  <a:cubicBezTo>
                    <a:pt x="81" y="57"/>
                    <a:pt x="80" y="56"/>
                    <a:pt x="79" y="56"/>
                  </a:cubicBezTo>
                  <a:cubicBezTo>
                    <a:pt x="79" y="56"/>
                    <a:pt x="78" y="56"/>
                    <a:pt x="78" y="56"/>
                  </a:cubicBezTo>
                  <a:cubicBezTo>
                    <a:pt x="77" y="57"/>
                    <a:pt x="78" y="57"/>
                    <a:pt x="77" y="58"/>
                  </a:cubicBezTo>
                  <a:cubicBezTo>
                    <a:pt x="77" y="58"/>
                    <a:pt x="76" y="58"/>
                    <a:pt x="75" y="58"/>
                  </a:cubicBezTo>
                  <a:cubicBezTo>
                    <a:pt x="73" y="58"/>
                    <a:pt x="72" y="57"/>
                    <a:pt x="70" y="57"/>
                  </a:cubicBezTo>
                  <a:cubicBezTo>
                    <a:pt x="68" y="57"/>
                    <a:pt x="67" y="57"/>
                    <a:pt x="65" y="57"/>
                  </a:cubicBezTo>
                  <a:cubicBezTo>
                    <a:pt x="64" y="57"/>
                    <a:pt x="62" y="57"/>
                    <a:pt x="60" y="57"/>
                  </a:cubicBezTo>
                  <a:cubicBezTo>
                    <a:pt x="59" y="58"/>
                    <a:pt x="57" y="59"/>
                    <a:pt x="56" y="60"/>
                  </a:cubicBezTo>
                  <a:cubicBezTo>
                    <a:pt x="54" y="60"/>
                    <a:pt x="52" y="61"/>
                    <a:pt x="51" y="62"/>
                  </a:cubicBezTo>
                  <a:cubicBezTo>
                    <a:pt x="49" y="64"/>
                    <a:pt x="47" y="66"/>
                    <a:pt x="45" y="67"/>
                  </a:cubicBezTo>
                  <a:cubicBezTo>
                    <a:pt x="46" y="69"/>
                    <a:pt x="49" y="71"/>
                    <a:pt x="50" y="73"/>
                  </a:cubicBezTo>
                  <a:cubicBezTo>
                    <a:pt x="51" y="74"/>
                    <a:pt x="53" y="79"/>
                    <a:pt x="52" y="81"/>
                  </a:cubicBezTo>
                  <a:cubicBezTo>
                    <a:pt x="51" y="81"/>
                    <a:pt x="50" y="82"/>
                    <a:pt x="50" y="82"/>
                  </a:cubicBezTo>
                  <a:cubicBezTo>
                    <a:pt x="48" y="83"/>
                    <a:pt x="48" y="83"/>
                    <a:pt x="48" y="85"/>
                  </a:cubicBezTo>
                  <a:cubicBezTo>
                    <a:pt x="47" y="87"/>
                    <a:pt x="48" y="89"/>
                    <a:pt x="46" y="90"/>
                  </a:cubicBezTo>
                  <a:cubicBezTo>
                    <a:pt x="45" y="90"/>
                    <a:pt x="43" y="90"/>
                    <a:pt x="42" y="90"/>
                  </a:cubicBezTo>
                  <a:cubicBezTo>
                    <a:pt x="42" y="90"/>
                    <a:pt x="41" y="90"/>
                    <a:pt x="41" y="90"/>
                  </a:cubicBezTo>
                  <a:cubicBezTo>
                    <a:pt x="41" y="91"/>
                    <a:pt x="40" y="91"/>
                    <a:pt x="40" y="91"/>
                  </a:cubicBezTo>
                  <a:cubicBezTo>
                    <a:pt x="39" y="92"/>
                    <a:pt x="38" y="91"/>
                    <a:pt x="37" y="91"/>
                  </a:cubicBezTo>
                  <a:cubicBezTo>
                    <a:pt x="36" y="92"/>
                    <a:pt x="36" y="93"/>
                    <a:pt x="35" y="94"/>
                  </a:cubicBezTo>
                  <a:cubicBezTo>
                    <a:pt x="34" y="96"/>
                    <a:pt x="33" y="98"/>
                    <a:pt x="33" y="100"/>
                  </a:cubicBezTo>
                  <a:cubicBezTo>
                    <a:pt x="33" y="102"/>
                    <a:pt x="33" y="103"/>
                    <a:pt x="32" y="105"/>
                  </a:cubicBezTo>
                  <a:cubicBezTo>
                    <a:pt x="31" y="106"/>
                    <a:pt x="31" y="107"/>
                    <a:pt x="31" y="108"/>
                  </a:cubicBezTo>
                  <a:cubicBezTo>
                    <a:pt x="30" y="109"/>
                    <a:pt x="29" y="110"/>
                    <a:pt x="29" y="112"/>
                  </a:cubicBezTo>
                  <a:cubicBezTo>
                    <a:pt x="28" y="112"/>
                    <a:pt x="29" y="113"/>
                    <a:pt x="29" y="113"/>
                  </a:cubicBezTo>
                  <a:cubicBezTo>
                    <a:pt x="29" y="115"/>
                    <a:pt x="28" y="115"/>
                    <a:pt x="28" y="116"/>
                  </a:cubicBezTo>
                  <a:cubicBezTo>
                    <a:pt x="27" y="117"/>
                    <a:pt x="27" y="118"/>
                    <a:pt x="27" y="119"/>
                  </a:cubicBezTo>
                  <a:cubicBezTo>
                    <a:pt x="27" y="119"/>
                    <a:pt x="26" y="121"/>
                    <a:pt x="26" y="121"/>
                  </a:cubicBezTo>
                  <a:cubicBezTo>
                    <a:pt x="25" y="121"/>
                    <a:pt x="23" y="120"/>
                    <a:pt x="22" y="120"/>
                  </a:cubicBezTo>
                  <a:cubicBezTo>
                    <a:pt x="20" y="120"/>
                    <a:pt x="19" y="120"/>
                    <a:pt x="18" y="121"/>
                  </a:cubicBezTo>
                  <a:cubicBezTo>
                    <a:pt x="16" y="122"/>
                    <a:pt x="14" y="123"/>
                    <a:pt x="13" y="125"/>
                  </a:cubicBezTo>
                  <a:cubicBezTo>
                    <a:pt x="12" y="126"/>
                    <a:pt x="12" y="126"/>
                    <a:pt x="11" y="127"/>
                  </a:cubicBezTo>
                  <a:cubicBezTo>
                    <a:pt x="11" y="128"/>
                    <a:pt x="11" y="128"/>
                    <a:pt x="10" y="129"/>
                  </a:cubicBezTo>
                  <a:cubicBezTo>
                    <a:pt x="10" y="129"/>
                    <a:pt x="9" y="131"/>
                    <a:pt x="9" y="132"/>
                  </a:cubicBezTo>
                  <a:cubicBezTo>
                    <a:pt x="9" y="133"/>
                    <a:pt x="10" y="133"/>
                    <a:pt x="10" y="134"/>
                  </a:cubicBezTo>
                  <a:cubicBezTo>
                    <a:pt x="11" y="135"/>
                    <a:pt x="11" y="136"/>
                    <a:pt x="11" y="137"/>
                  </a:cubicBezTo>
                  <a:cubicBezTo>
                    <a:pt x="12" y="138"/>
                    <a:pt x="13" y="139"/>
                    <a:pt x="12" y="140"/>
                  </a:cubicBezTo>
                  <a:cubicBezTo>
                    <a:pt x="12" y="141"/>
                    <a:pt x="11" y="141"/>
                    <a:pt x="11" y="142"/>
                  </a:cubicBezTo>
                  <a:cubicBezTo>
                    <a:pt x="10" y="142"/>
                    <a:pt x="10" y="142"/>
                    <a:pt x="10" y="142"/>
                  </a:cubicBezTo>
                  <a:cubicBezTo>
                    <a:pt x="9" y="143"/>
                    <a:pt x="9" y="143"/>
                    <a:pt x="9" y="143"/>
                  </a:cubicBezTo>
                  <a:cubicBezTo>
                    <a:pt x="8" y="143"/>
                    <a:pt x="8" y="143"/>
                    <a:pt x="8" y="143"/>
                  </a:cubicBezTo>
                  <a:cubicBezTo>
                    <a:pt x="7" y="144"/>
                    <a:pt x="7" y="145"/>
                    <a:pt x="7" y="147"/>
                  </a:cubicBezTo>
                  <a:cubicBezTo>
                    <a:pt x="6" y="148"/>
                    <a:pt x="5" y="150"/>
                    <a:pt x="4" y="150"/>
                  </a:cubicBezTo>
                  <a:cubicBezTo>
                    <a:pt x="4" y="151"/>
                    <a:pt x="3" y="151"/>
                    <a:pt x="3" y="151"/>
                  </a:cubicBezTo>
                  <a:cubicBezTo>
                    <a:pt x="2" y="152"/>
                    <a:pt x="2" y="152"/>
                    <a:pt x="2" y="153"/>
                  </a:cubicBezTo>
                  <a:cubicBezTo>
                    <a:pt x="1" y="153"/>
                    <a:pt x="0" y="153"/>
                    <a:pt x="0" y="153"/>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45" name="Freeform 44">
              <a:extLst>
                <a:ext uri="{FF2B5EF4-FFF2-40B4-BE49-F238E27FC236}">
                  <a16:creationId xmlns:a16="http://schemas.microsoft.com/office/drawing/2014/main" id="{9F1684A3-9CBE-0A5F-7216-AE311B014126}"/>
                </a:ext>
              </a:extLst>
            </p:cNvPr>
            <p:cNvSpPr>
              <a:spLocks/>
            </p:cNvSpPr>
            <p:nvPr/>
          </p:nvSpPr>
          <p:spPr bwMode="auto">
            <a:xfrm>
              <a:off x="6812964" y="5480661"/>
              <a:ext cx="33328" cy="39388"/>
            </a:xfrm>
            <a:custGeom>
              <a:avLst/>
              <a:gdLst/>
              <a:ahLst/>
              <a:cxnLst>
                <a:cxn ang="0">
                  <a:pos x="23" y="23"/>
                </a:cxn>
                <a:cxn ang="0">
                  <a:pos x="17" y="16"/>
                </a:cxn>
                <a:cxn ang="0">
                  <a:pos x="17" y="8"/>
                </a:cxn>
                <a:cxn ang="0">
                  <a:pos x="12" y="3"/>
                </a:cxn>
                <a:cxn ang="0">
                  <a:pos x="12" y="12"/>
                </a:cxn>
                <a:cxn ang="0">
                  <a:pos x="7" y="14"/>
                </a:cxn>
                <a:cxn ang="0">
                  <a:pos x="2" y="20"/>
                </a:cxn>
                <a:cxn ang="0">
                  <a:pos x="2" y="27"/>
                </a:cxn>
                <a:cxn ang="0">
                  <a:pos x="6" y="22"/>
                </a:cxn>
                <a:cxn ang="0">
                  <a:pos x="8" y="28"/>
                </a:cxn>
                <a:cxn ang="0">
                  <a:pos x="13" y="31"/>
                </a:cxn>
                <a:cxn ang="0">
                  <a:pos x="26" y="32"/>
                </a:cxn>
                <a:cxn ang="0">
                  <a:pos x="25" y="23"/>
                </a:cxn>
                <a:cxn ang="0">
                  <a:pos x="23" y="23"/>
                </a:cxn>
              </a:cxnLst>
              <a:rect l="0" t="0" r="r" b="b"/>
              <a:pathLst>
                <a:path w="28" h="33">
                  <a:moveTo>
                    <a:pt x="23" y="23"/>
                  </a:moveTo>
                  <a:cubicBezTo>
                    <a:pt x="20" y="23"/>
                    <a:pt x="18" y="18"/>
                    <a:pt x="17" y="16"/>
                  </a:cubicBezTo>
                  <a:cubicBezTo>
                    <a:pt x="17" y="13"/>
                    <a:pt x="17" y="10"/>
                    <a:pt x="17" y="8"/>
                  </a:cubicBezTo>
                  <a:cubicBezTo>
                    <a:pt x="17" y="6"/>
                    <a:pt x="15" y="0"/>
                    <a:pt x="12" y="3"/>
                  </a:cubicBezTo>
                  <a:cubicBezTo>
                    <a:pt x="10" y="5"/>
                    <a:pt x="13" y="9"/>
                    <a:pt x="12" y="12"/>
                  </a:cubicBezTo>
                  <a:cubicBezTo>
                    <a:pt x="11" y="13"/>
                    <a:pt x="9" y="14"/>
                    <a:pt x="7" y="14"/>
                  </a:cubicBezTo>
                  <a:cubicBezTo>
                    <a:pt x="4" y="15"/>
                    <a:pt x="3" y="16"/>
                    <a:pt x="2" y="20"/>
                  </a:cubicBezTo>
                  <a:cubicBezTo>
                    <a:pt x="1" y="22"/>
                    <a:pt x="0" y="27"/>
                    <a:pt x="2" y="27"/>
                  </a:cubicBezTo>
                  <a:cubicBezTo>
                    <a:pt x="5" y="27"/>
                    <a:pt x="6" y="24"/>
                    <a:pt x="6" y="22"/>
                  </a:cubicBezTo>
                  <a:cubicBezTo>
                    <a:pt x="7" y="24"/>
                    <a:pt x="7" y="27"/>
                    <a:pt x="8" y="28"/>
                  </a:cubicBezTo>
                  <a:cubicBezTo>
                    <a:pt x="9" y="30"/>
                    <a:pt x="11" y="30"/>
                    <a:pt x="13" y="31"/>
                  </a:cubicBezTo>
                  <a:cubicBezTo>
                    <a:pt x="17" y="32"/>
                    <a:pt x="22" y="33"/>
                    <a:pt x="26" y="32"/>
                  </a:cubicBezTo>
                  <a:cubicBezTo>
                    <a:pt x="27" y="30"/>
                    <a:pt x="28" y="24"/>
                    <a:pt x="25" y="23"/>
                  </a:cubicBezTo>
                  <a:lnTo>
                    <a:pt x="23" y="23"/>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46" name="Freeform 45">
              <a:extLst>
                <a:ext uri="{FF2B5EF4-FFF2-40B4-BE49-F238E27FC236}">
                  <a16:creationId xmlns:a16="http://schemas.microsoft.com/office/drawing/2014/main" id="{8203BE7E-BF71-3708-C5C1-C89B50EDD7D7}"/>
                </a:ext>
              </a:extLst>
            </p:cNvPr>
            <p:cNvSpPr>
              <a:spLocks/>
            </p:cNvSpPr>
            <p:nvPr/>
          </p:nvSpPr>
          <p:spPr bwMode="auto">
            <a:xfrm>
              <a:off x="6831143" y="5531158"/>
              <a:ext cx="24239" cy="27268"/>
            </a:xfrm>
            <a:custGeom>
              <a:avLst/>
              <a:gdLst/>
              <a:ahLst/>
              <a:cxnLst>
                <a:cxn ang="0">
                  <a:pos x="10" y="7"/>
                </a:cxn>
                <a:cxn ang="0">
                  <a:pos x="3" y="2"/>
                </a:cxn>
                <a:cxn ang="0">
                  <a:pos x="1" y="11"/>
                </a:cxn>
                <a:cxn ang="0">
                  <a:pos x="4" y="18"/>
                </a:cxn>
                <a:cxn ang="0">
                  <a:pos x="8" y="22"/>
                </a:cxn>
                <a:cxn ang="0">
                  <a:pos x="13" y="23"/>
                </a:cxn>
                <a:cxn ang="0">
                  <a:pos x="14" y="20"/>
                </a:cxn>
                <a:cxn ang="0">
                  <a:pos x="19" y="20"/>
                </a:cxn>
                <a:cxn ang="0">
                  <a:pos x="12" y="8"/>
                </a:cxn>
                <a:cxn ang="0">
                  <a:pos x="10" y="7"/>
                </a:cxn>
              </a:cxnLst>
              <a:rect l="0" t="0" r="r" b="b"/>
              <a:pathLst>
                <a:path w="21" h="23">
                  <a:moveTo>
                    <a:pt x="10" y="7"/>
                  </a:moveTo>
                  <a:cubicBezTo>
                    <a:pt x="8" y="5"/>
                    <a:pt x="6" y="0"/>
                    <a:pt x="3" y="2"/>
                  </a:cubicBezTo>
                  <a:cubicBezTo>
                    <a:pt x="0" y="3"/>
                    <a:pt x="1" y="9"/>
                    <a:pt x="1" y="11"/>
                  </a:cubicBezTo>
                  <a:cubicBezTo>
                    <a:pt x="2" y="13"/>
                    <a:pt x="3" y="16"/>
                    <a:pt x="4" y="18"/>
                  </a:cubicBezTo>
                  <a:cubicBezTo>
                    <a:pt x="5" y="21"/>
                    <a:pt x="5" y="21"/>
                    <a:pt x="8" y="22"/>
                  </a:cubicBezTo>
                  <a:cubicBezTo>
                    <a:pt x="9" y="22"/>
                    <a:pt x="12" y="23"/>
                    <a:pt x="13" y="23"/>
                  </a:cubicBezTo>
                  <a:cubicBezTo>
                    <a:pt x="13" y="22"/>
                    <a:pt x="13" y="21"/>
                    <a:pt x="14" y="20"/>
                  </a:cubicBezTo>
                  <a:cubicBezTo>
                    <a:pt x="16" y="20"/>
                    <a:pt x="17" y="23"/>
                    <a:pt x="19" y="20"/>
                  </a:cubicBezTo>
                  <a:cubicBezTo>
                    <a:pt x="21" y="16"/>
                    <a:pt x="15" y="10"/>
                    <a:pt x="12" y="8"/>
                  </a:cubicBezTo>
                  <a:lnTo>
                    <a:pt x="10" y="7"/>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47" name="Freeform 46">
              <a:extLst>
                <a:ext uri="{FF2B5EF4-FFF2-40B4-BE49-F238E27FC236}">
                  <a16:creationId xmlns:a16="http://schemas.microsoft.com/office/drawing/2014/main" id="{EACDC71D-AA80-A7BA-B0B7-F1849002536B}"/>
                </a:ext>
              </a:extLst>
            </p:cNvPr>
            <p:cNvSpPr>
              <a:spLocks/>
            </p:cNvSpPr>
            <p:nvPr/>
          </p:nvSpPr>
          <p:spPr bwMode="auto">
            <a:xfrm>
              <a:off x="7108876" y="5547318"/>
              <a:ext cx="20199" cy="25249"/>
            </a:xfrm>
            <a:custGeom>
              <a:avLst/>
              <a:gdLst/>
              <a:ahLst/>
              <a:cxnLst>
                <a:cxn ang="0">
                  <a:pos x="10" y="6"/>
                </a:cxn>
                <a:cxn ang="0">
                  <a:pos x="1" y="1"/>
                </a:cxn>
                <a:cxn ang="0">
                  <a:pos x="7" y="12"/>
                </a:cxn>
                <a:cxn ang="0">
                  <a:pos x="16" y="21"/>
                </a:cxn>
                <a:cxn ang="0">
                  <a:pos x="15" y="14"/>
                </a:cxn>
                <a:cxn ang="0">
                  <a:pos x="10" y="7"/>
                </a:cxn>
                <a:cxn ang="0">
                  <a:pos x="10" y="6"/>
                </a:cxn>
              </a:cxnLst>
              <a:rect l="0" t="0" r="r" b="b"/>
              <a:pathLst>
                <a:path w="17" h="21">
                  <a:moveTo>
                    <a:pt x="10" y="6"/>
                  </a:moveTo>
                  <a:cubicBezTo>
                    <a:pt x="11" y="3"/>
                    <a:pt x="5" y="0"/>
                    <a:pt x="1" y="1"/>
                  </a:cubicBezTo>
                  <a:cubicBezTo>
                    <a:pt x="0" y="5"/>
                    <a:pt x="4" y="9"/>
                    <a:pt x="7" y="12"/>
                  </a:cubicBezTo>
                  <a:cubicBezTo>
                    <a:pt x="9" y="15"/>
                    <a:pt x="13" y="20"/>
                    <a:pt x="16" y="21"/>
                  </a:cubicBezTo>
                  <a:cubicBezTo>
                    <a:pt x="17" y="19"/>
                    <a:pt x="16" y="16"/>
                    <a:pt x="15" y="14"/>
                  </a:cubicBezTo>
                  <a:cubicBezTo>
                    <a:pt x="14" y="13"/>
                    <a:pt x="12" y="8"/>
                    <a:pt x="10" y="7"/>
                  </a:cubicBezTo>
                  <a:lnTo>
                    <a:pt x="10" y="6"/>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48" name="Freeform 47">
              <a:extLst>
                <a:ext uri="{FF2B5EF4-FFF2-40B4-BE49-F238E27FC236}">
                  <a16:creationId xmlns:a16="http://schemas.microsoft.com/office/drawing/2014/main" id="{C611763E-48C5-C960-26E5-E68E478C9A29}"/>
                </a:ext>
              </a:extLst>
            </p:cNvPr>
            <p:cNvSpPr>
              <a:spLocks/>
            </p:cNvSpPr>
            <p:nvPr/>
          </p:nvSpPr>
          <p:spPr bwMode="auto">
            <a:xfrm>
              <a:off x="7133115" y="5577616"/>
              <a:ext cx="20199" cy="10100"/>
            </a:xfrm>
            <a:custGeom>
              <a:avLst/>
              <a:gdLst/>
              <a:ahLst/>
              <a:cxnLst>
                <a:cxn ang="0">
                  <a:pos x="10" y="3"/>
                </a:cxn>
                <a:cxn ang="0">
                  <a:pos x="1" y="1"/>
                </a:cxn>
                <a:cxn ang="0">
                  <a:pos x="11" y="8"/>
                </a:cxn>
                <a:cxn ang="0">
                  <a:pos x="7" y="1"/>
                </a:cxn>
                <a:cxn ang="0">
                  <a:pos x="10" y="3"/>
                </a:cxn>
              </a:cxnLst>
              <a:rect l="0" t="0" r="r" b="b"/>
              <a:pathLst>
                <a:path w="17" h="9">
                  <a:moveTo>
                    <a:pt x="10" y="3"/>
                  </a:moveTo>
                  <a:cubicBezTo>
                    <a:pt x="7" y="2"/>
                    <a:pt x="4" y="0"/>
                    <a:pt x="1" y="1"/>
                  </a:cubicBezTo>
                  <a:cubicBezTo>
                    <a:pt x="0" y="6"/>
                    <a:pt x="6" y="9"/>
                    <a:pt x="11" y="8"/>
                  </a:cubicBezTo>
                  <a:cubicBezTo>
                    <a:pt x="17" y="8"/>
                    <a:pt x="11" y="1"/>
                    <a:pt x="7" y="1"/>
                  </a:cubicBezTo>
                  <a:lnTo>
                    <a:pt x="10" y="3"/>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49" name="Freeform 48">
              <a:extLst>
                <a:ext uri="{FF2B5EF4-FFF2-40B4-BE49-F238E27FC236}">
                  <a16:creationId xmlns:a16="http://schemas.microsoft.com/office/drawing/2014/main" id="{4845D9B9-1852-C715-0A4E-D25AE5F3A8C5}"/>
                </a:ext>
              </a:extLst>
            </p:cNvPr>
            <p:cNvSpPr>
              <a:spLocks/>
            </p:cNvSpPr>
            <p:nvPr/>
          </p:nvSpPr>
          <p:spPr bwMode="auto">
            <a:xfrm>
              <a:off x="7148264" y="5619023"/>
              <a:ext cx="14139" cy="23229"/>
            </a:xfrm>
            <a:custGeom>
              <a:avLst/>
              <a:gdLst/>
              <a:ahLst/>
              <a:cxnLst>
                <a:cxn ang="0">
                  <a:pos x="12" y="1"/>
                </a:cxn>
                <a:cxn ang="0">
                  <a:pos x="1" y="3"/>
                </a:cxn>
                <a:cxn ang="0">
                  <a:pos x="1" y="10"/>
                </a:cxn>
                <a:cxn ang="0">
                  <a:pos x="11" y="19"/>
                </a:cxn>
                <a:cxn ang="0">
                  <a:pos x="12" y="5"/>
                </a:cxn>
                <a:cxn ang="0">
                  <a:pos x="12" y="1"/>
                </a:cxn>
              </a:cxnLst>
              <a:rect l="0" t="0" r="r" b="b"/>
              <a:pathLst>
                <a:path w="12" h="20">
                  <a:moveTo>
                    <a:pt x="12" y="1"/>
                  </a:moveTo>
                  <a:cubicBezTo>
                    <a:pt x="8" y="1"/>
                    <a:pt x="3" y="0"/>
                    <a:pt x="1" y="3"/>
                  </a:cubicBezTo>
                  <a:cubicBezTo>
                    <a:pt x="0" y="5"/>
                    <a:pt x="0" y="8"/>
                    <a:pt x="1" y="10"/>
                  </a:cubicBezTo>
                  <a:cubicBezTo>
                    <a:pt x="2" y="13"/>
                    <a:pt x="7" y="20"/>
                    <a:pt x="11" y="19"/>
                  </a:cubicBezTo>
                  <a:cubicBezTo>
                    <a:pt x="12" y="14"/>
                    <a:pt x="12" y="10"/>
                    <a:pt x="12" y="5"/>
                  </a:cubicBezTo>
                  <a:lnTo>
                    <a:pt x="12" y="1"/>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50" name="Freeform 49">
              <a:extLst>
                <a:ext uri="{FF2B5EF4-FFF2-40B4-BE49-F238E27FC236}">
                  <a16:creationId xmlns:a16="http://schemas.microsoft.com/office/drawing/2014/main" id="{CD303883-ADCF-5FBF-FD38-439A61D0C840}"/>
                </a:ext>
              </a:extLst>
            </p:cNvPr>
            <p:cNvSpPr>
              <a:spLocks/>
            </p:cNvSpPr>
            <p:nvPr/>
          </p:nvSpPr>
          <p:spPr bwMode="auto">
            <a:xfrm>
              <a:off x="7126044" y="5623063"/>
              <a:ext cx="11110" cy="18179"/>
            </a:xfrm>
            <a:custGeom>
              <a:avLst/>
              <a:gdLst/>
              <a:ahLst/>
              <a:cxnLst>
                <a:cxn ang="0">
                  <a:pos x="10" y="0"/>
                </a:cxn>
                <a:cxn ang="0">
                  <a:pos x="0" y="11"/>
                </a:cxn>
                <a:cxn ang="0">
                  <a:pos x="8" y="14"/>
                </a:cxn>
                <a:cxn ang="0">
                  <a:pos x="9" y="4"/>
                </a:cxn>
                <a:cxn ang="0">
                  <a:pos x="10" y="0"/>
                </a:cxn>
              </a:cxnLst>
              <a:rect l="0" t="0" r="r" b="b"/>
              <a:pathLst>
                <a:path w="10" h="15">
                  <a:moveTo>
                    <a:pt x="10" y="0"/>
                  </a:moveTo>
                  <a:cubicBezTo>
                    <a:pt x="7" y="0"/>
                    <a:pt x="0" y="8"/>
                    <a:pt x="0" y="11"/>
                  </a:cubicBezTo>
                  <a:cubicBezTo>
                    <a:pt x="0" y="15"/>
                    <a:pt x="5" y="14"/>
                    <a:pt x="8" y="14"/>
                  </a:cubicBezTo>
                  <a:cubicBezTo>
                    <a:pt x="8" y="11"/>
                    <a:pt x="9" y="7"/>
                    <a:pt x="9" y="4"/>
                  </a:cubicBezTo>
                  <a:lnTo>
                    <a:pt x="10"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51" name="Freeform 50">
              <a:extLst>
                <a:ext uri="{FF2B5EF4-FFF2-40B4-BE49-F238E27FC236}">
                  <a16:creationId xmlns:a16="http://schemas.microsoft.com/office/drawing/2014/main" id="{21CC5C93-D813-2FFE-6C07-935893671110}"/>
                </a:ext>
              </a:extLst>
            </p:cNvPr>
            <p:cNvSpPr>
              <a:spLocks/>
            </p:cNvSpPr>
            <p:nvPr/>
          </p:nvSpPr>
          <p:spPr bwMode="auto">
            <a:xfrm>
              <a:off x="6999803" y="5715977"/>
              <a:ext cx="173709" cy="37368"/>
            </a:xfrm>
            <a:custGeom>
              <a:avLst/>
              <a:gdLst/>
              <a:ahLst/>
              <a:cxnLst>
                <a:cxn ang="0">
                  <a:pos x="116" y="7"/>
                </a:cxn>
                <a:cxn ang="0">
                  <a:pos x="95" y="5"/>
                </a:cxn>
                <a:cxn ang="0">
                  <a:pos x="67" y="4"/>
                </a:cxn>
                <a:cxn ang="0">
                  <a:pos x="57" y="3"/>
                </a:cxn>
                <a:cxn ang="0">
                  <a:pos x="37" y="1"/>
                </a:cxn>
                <a:cxn ang="0">
                  <a:pos x="22" y="0"/>
                </a:cxn>
                <a:cxn ang="0">
                  <a:pos x="5" y="3"/>
                </a:cxn>
                <a:cxn ang="0">
                  <a:pos x="1" y="8"/>
                </a:cxn>
                <a:cxn ang="0">
                  <a:pos x="13" y="13"/>
                </a:cxn>
                <a:cxn ang="0">
                  <a:pos x="41" y="15"/>
                </a:cxn>
                <a:cxn ang="0">
                  <a:pos x="57" y="16"/>
                </a:cxn>
                <a:cxn ang="0">
                  <a:pos x="65" y="19"/>
                </a:cxn>
                <a:cxn ang="0">
                  <a:pos x="68" y="25"/>
                </a:cxn>
                <a:cxn ang="0">
                  <a:pos x="71" y="30"/>
                </a:cxn>
                <a:cxn ang="0">
                  <a:pos x="76" y="31"/>
                </a:cxn>
                <a:cxn ang="0">
                  <a:pos x="93" y="28"/>
                </a:cxn>
                <a:cxn ang="0">
                  <a:pos x="127" y="27"/>
                </a:cxn>
                <a:cxn ang="0">
                  <a:pos x="142" y="25"/>
                </a:cxn>
                <a:cxn ang="0">
                  <a:pos x="146" y="22"/>
                </a:cxn>
                <a:cxn ang="0">
                  <a:pos x="139" y="15"/>
                </a:cxn>
                <a:cxn ang="0">
                  <a:pos x="123" y="8"/>
                </a:cxn>
                <a:cxn ang="0">
                  <a:pos x="116" y="7"/>
                </a:cxn>
              </a:cxnLst>
              <a:rect l="0" t="0" r="r" b="b"/>
              <a:pathLst>
                <a:path w="146" h="31">
                  <a:moveTo>
                    <a:pt x="116" y="7"/>
                  </a:moveTo>
                  <a:cubicBezTo>
                    <a:pt x="109" y="5"/>
                    <a:pt x="102" y="5"/>
                    <a:pt x="95" y="5"/>
                  </a:cubicBezTo>
                  <a:cubicBezTo>
                    <a:pt x="86" y="5"/>
                    <a:pt x="77" y="4"/>
                    <a:pt x="67" y="4"/>
                  </a:cubicBezTo>
                  <a:cubicBezTo>
                    <a:pt x="64" y="3"/>
                    <a:pt x="60" y="3"/>
                    <a:pt x="57" y="3"/>
                  </a:cubicBezTo>
                  <a:cubicBezTo>
                    <a:pt x="50" y="3"/>
                    <a:pt x="44" y="1"/>
                    <a:pt x="37" y="1"/>
                  </a:cubicBezTo>
                  <a:cubicBezTo>
                    <a:pt x="32" y="0"/>
                    <a:pt x="27" y="1"/>
                    <a:pt x="22" y="0"/>
                  </a:cubicBezTo>
                  <a:cubicBezTo>
                    <a:pt x="16" y="0"/>
                    <a:pt x="10" y="0"/>
                    <a:pt x="5" y="3"/>
                  </a:cubicBezTo>
                  <a:cubicBezTo>
                    <a:pt x="3" y="4"/>
                    <a:pt x="0" y="5"/>
                    <a:pt x="1" y="8"/>
                  </a:cubicBezTo>
                  <a:cubicBezTo>
                    <a:pt x="3" y="11"/>
                    <a:pt x="11" y="12"/>
                    <a:pt x="13" y="13"/>
                  </a:cubicBezTo>
                  <a:cubicBezTo>
                    <a:pt x="22" y="14"/>
                    <a:pt x="31" y="14"/>
                    <a:pt x="41" y="15"/>
                  </a:cubicBezTo>
                  <a:cubicBezTo>
                    <a:pt x="46" y="15"/>
                    <a:pt x="52" y="15"/>
                    <a:pt x="57" y="16"/>
                  </a:cubicBezTo>
                  <a:cubicBezTo>
                    <a:pt x="59" y="17"/>
                    <a:pt x="64" y="18"/>
                    <a:pt x="65" y="19"/>
                  </a:cubicBezTo>
                  <a:cubicBezTo>
                    <a:pt x="67" y="21"/>
                    <a:pt x="67" y="23"/>
                    <a:pt x="68" y="25"/>
                  </a:cubicBezTo>
                  <a:cubicBezTo>
                    <a:pt x="68" y="27"/>
                    <a:pt x="69" y="30"/>
                    <a:pt x="71" y="30"/>
                  </a:cubicBezTo>
                  <a:cubicBezTo>
                    <a:pt x="72" y="31"/>
                    <a:pt x="75" y="31"/>
                    <a:pt x="76" y="31"/>
                  </a:cubicBezTo>
                  <a:cubicBezTo>
                    <a:pt x="82" y="30"/>
                    <a:pt x="88" y="28"/>
                    <a:pt x="93" y="28"/>
                  </a:cubicBezTo>
                  <a:cubicBezTo>
                    <a:pt x="104" y="27"/>
                    <a:pt x="116" y="27"/>
                    <a:pt x="127" y="27"/>
                  </a:cubicBezTo>
                  <a:cubicBezTo>
                    <a:pt x="132" y="27"/>
                    <a:pt x="137" y="27"/>
                    <a:pt x="142" y="25"/>
                  </a:cubicBezTo>
                  <a:cubicBezTo>
                    <a:pt x="143" y="25"/>
                    <a:pt x="145" y="23"/>
                    <a:pt x="146" y="22"/>
                  </a:cubicBezTo>
                  <a:cubicBezTo>
                    <a:pt x="146" y="19"/>
                    <a:pt x="140" y="16"/>
                    <a:pt x="139" y="15"/>
                  </a:cubicBezTo>
                  <a:cubicBezTo>
                    <a:pt x="134" y="12"/>
                    <a:pt x="129" y="10"/>
                    <a:pt x="123" y="8"/>
                  </a:cubicBezTo>
                  <a:lnTo>
                    <a:pt x="116" y="7"/>
                  </a:lnTo>
                  <a:close/>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52" name="Freeform 51">
              <a:extLst>
                <a:ext uri="{FF2B5EF4-FFF2-40B4-BE49-F238E27FC236}">
                  <a16:creationId xmlns:a16="http://schemas.microsoft.com/office/drawing/2014/main" id="{4FEB7306-8CE5-E25C-9BDA-DECDA845A9F6}"/>
                </a:ext>
              </a:extLst>
            </p:cNvPr>
            <p:cNvSpPr>
              <a:spLocks/>
            </p:cNvSpPr>
            <p:nvPr/>
          </p:nvSpPr>
          <p:spPr bwMode="auto">
            <a:xfrm>
              <a:off x="7185631" y="5477632"/>
              <a:ext cx="25249" cy="48476"/>
            </a:xfrm>
            <a:custGeom>
              <a:avLst/>
              <a:gdLst/>
              <a:ahLst/>
              <a:cxnLst>
                <a:cxn ang="0">
                  <a:pos x="17" y="12"/>
                </a:cxn>
                <a:cxn ang="0">
                  <a:pos x="1" y="5"/>
                </a:cxn>
                <a:cxn ang="0">
                  <a:pos x="0" y="10"/>
                </a:cxn>
                <a:cxn ang="0">
                  <a:pos x="2" y="17"/>
                </a:cxn>
                <a:cxn ang="0">
                  <a:pos x="7" y="22"/>
                </a:cxn>
                <a:cxn ang="0">
                  <a:pos x="4" y="25"/>
                </a:cxn>
                <a:cxn ang="0">
                  <a:pos x="1" y="31"/>
                </a:cxn>
                <a:cxn ang="0">
                  <a:pos x="8" y="36"/>
                </a:cxn>
                <a:cxn ang="0">
                  <a:pos x="13" y="41"/>
                </a:cxn>
                <a:cxn ang="0">
                  <a:pos x="15" y="34"/>
                </a:cxn>
                <a:cxn ang="0">
                  <a:pos x="19" y="25"/>
                </a:cxn>
                <a:cxn ang="0">
                  <a:pos x="16" y="13"/>
                </a:cxn>
                <a:cxn ang="0">
                  <a:pos x="17" y="12"/>
                </a:cxn>
              </a:cxnLst>
              <a:rect l="0" t="0" r="r" b="b"/>
              <a:pathLst>
                <a:path w="22" h="41">
                  <a:moveTo>
                    <a:pt x="17" y="12"/>
                  </a:moveTo>
                  <a:cubicBezTo>
                    <a:pt x="14" y="9"/>
                    <a:pt x="6" y="0"/>
                    <a:pt x="1" y="5"/>
                  </a:cubicBezTo>
                  <a:cubicBezTo>
                    <a:pt x="0" y="7"/>
                    <a:pt x="0" y="9"/>
                    <a:pt x="0" y="10"/>
                  </a:cubicBezTo>
                  <a:cubicBezTo>
                    <a:pt x="0" y="13"/>
                    <a:pt x="1" y="15"/>
                    <a:pt x="2" y="17"/>
                  </a:cubicBezTo>
                  <a:cubicBezTo>
                    <a:pt x="3" y="18"/>
                    <a:pt x="6" y="20"/>
                    <a:pt x="7" y="22"/>
                  </a:cubicBezTo>
                  <a:cubicBezTo>
                    <a:pt x="8" y="25"/>
                    <a:pt x="6" y="24"/>
                    <a:pt x="4" y="25"/>
                  </a:cubicBezTo>
                  <a:cubicBezTo>
                    <a:pt x="1" y="26"/>
                    <a:pt x="1" y="28"/>
                    <a:pt x="1" y="31"/>
                  </a:cubicBezTo>
                  <a:cubicBezTo>
                    <a:pt x="2" y="35"/>
                    <a:pt x="5" y="34"/>
                    <a:pt x="8" y="36"/>
                  </a:cubicBezTo>
                  <a:cubicBezTo>
                    <a:pt x="10" y="38"/>
                    <a:pt x="10" y="41"/>
                    <a:pt x="13" y="41"/>
                  </a:cubicBezTo>
                  <a:cubicBezTo>
                    <a:pt x="15" y="40"/>
                    <a:pt x="15" y="36"/>
                    <a:pt x="15" y="34"/>
                  </a:cubicBezTo>
                  <a:cubicBezTo>
                    <a:pt x="15" y="29"/>
                    <a:pt x="17" y="28"/>
                    <a:pt x="19" y="25"/>
                  </a:cubicBezTo>
                  <a:cubicBezTo>
                    <a:pt x="22" y="21"/>
                    <a:pt x="22" y="14"/>
                    <a:pt x="16" y="13"/>
                  </a:cubicBezTo>
                  <a:lnTo>
                    <a:pt x="17" y="12"/>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53" name="Freeform 52">
              <a:extLst>
                <a:ext uri="{FF2B5EF4-FFF2-40B4-BE49-F238E27FC236}">
                  <a16:creationId xmlns:a16="http://schemas.microsoft.com/office/drawing/2014/main" id="{C957C1E6-1D5A-CB13-B604-0B7D0FD2B4A7}"/>
                </a:ext>
              </a:extLst>
            </p:cNvPr>
            <p:cNvSpPr>
              <a:spLocks/>
            </p:cNvSpPr>
            <p:nvPr/>
          </p:nvSpPr>
          <p:spPr bwMode="auto">
            <a:xfrm>
              <a:off x="7185631" y="5414006"/>
              <a:ext cx="55546" cy="43428"/>
            </a:xfrm>
            <a:custGeom>
              <a:avLst/>
              <a:gdLst/>
              <a:ahLst/>
              <a:cxnLst>
                <a:cxn ang="0">
                  <a:pos x="39" y="6"/>
                </a:cxn>
                <a:cxn ang="0">
                  <a:pos x="35" y="5"/>
                </a:cxn>
                <a:cxn ang="0">
                  <a:pos x="25" y="0"/>
                </a:cxn>
                <a:cxn ang="0">
                  <a:pos x="19" y="3"/>
                </a:cxn>
                <a:cxn ang="0">
                  <a:pos x="16" y="5"/>
                </a:cxn>
                <a:cxn ang="0">
                  <a:pos x="5" y="9"/>
                </a:cxn>
                <a:cxn ang="0">
                  <a:pos x="0" y="14"/>
                </a:cxn>
                <a:cxn ang="0">
                  <a:pos x="6" y="20"/>
                </a:cxn>
                <a:cxn ang="0">
                  <a:pos x="10" y="23"/>
                </a:cxn>
                <a:cxn ang="0">
                  <a:pos x="12" y="22"/>
                </a:cxn>
                <a:cxn ang="0">
                  <a:pos x="31" y="22"/>
                </a:cxn>
                <a:cxn ang="0">
                  <a:pos x="20" y="30"/>
                </a:cxn>
                <a:cxn ang="0">
                  <a:pos x="33" y="33"/>
                </a:cxn>
                <a:cxn ang="0">
                  <a:pos x="39" y="34"/>
                </a:cxn>
                <a:cxn ang="0">
                  <a:pos x="43" y="35"/>
                </a:cxn>
                <a:cxn ang="0">
                  <a:pos x="45" y="27"/>
                </a:cxn>
                <a:cxn ang="0">
                  <a:pos x="40" y="25"/>
                </a:cxn>
                <a:cxn ang="0">
                  <a:pos x="39" y="21"/>
                </a:cxn>
                <a:cxn ang="0">
                  <a:pos x="37" y="16"/>
                </a:cxn>
                <a:cxn ang="0">
                  <a:pos x="34" y="11"/>
                </a:cxn>
                <a:cxn ang="0">
                  <a:pos x="34" y="5"/>
                </a:cxn>
                <a:cxn ang="0">
                  <a:pos x="39" y="6"/>
                </a:cxn>
              </a:cxnLst>
              <a:rect l="0" t="0" r="r" b="b"/>
              <a:pathLst>
                <a:path w="47" h="36">
                  <a:moveTo>
                    <a:pt x="39" y="6"/>
                  </a:moveTo>
                  <a:cubicBezTo>
                    <a:pt x="38" y="6"/>
                    <a:pt x="37" y="6"/>
                    <a:pt x="35" y="5"/>
                  </a:cubicBezTo>
                  <a:cubicBezTo>
                    <a:pt x="32" y="2"/>
                    <a:pt x="29" y="1"/>
                    <a:pt x="25" y="0"/>
                  </a:cubicBezTo>
                  <a:cubicBezTo>
                    <a:pt x="22" y="0"/>
                    <a:pt x="21" y="1"/>
                    <a:pt x="19" y="3"/>
                  </a:cubicBezTo>
                  <a:cubicBezTo>
                    <a:pt x="18" y="4"/>
                    <a:pt x="17" y="5"/>
                    <a:pt x="16" y="5"/>
                  </a:cubicBezTo>
                  <a:cubicBezTo>
                    <a:pt x="13" y="8"/>
                    <a:pt x="8" y="9"/>
                    <a:pt x="5" y="9"/>
                  </a:cubicBezTo>
                  <a:cubicBezTo>
                    <a:pt x="1" y="10"/>
                    <a:pt x="0" y="10"/>
                    <a:pt x="0" y="14"/>
                  </a:cubicBezTo>
                  <a:cubicBezTo>
                    <a:pt x="0" y="18"/>
                    <a:pt x="2" y="19"/>
                    <a:pt x="6" y="20"/>
                  </a:cubicBezTo>
                  <a:cubicBezTo>
                    <a:pt x="7" y="21"/>
                    <a:pt x="8" y="23"/>
                    <a:pt x="10" y="23"/>
                  </a:cubicBezTo>
                  <a:cubicBezTo>
                    <a:pt x="11" y="23"/>
                    <a:pt x="11" y="23"/>
                    <a:pt x="12" y="22"/>
                  </a:cubicBezTo>
                  <a:cubicBezTo>
                    <a:pt x="17" y="19"/>
                    <a:pt x="27" y="16"/>
                    <a:pt x="31" y="22"/>
                  </a:cubicBezTo>
                  <a:cubicBezTo>
                    <a:pt x="26" y="24"/>
                    <a:pt x="20" y="23"/>
                    <a:pt x="20" y="30"/>
                  </a:cubicBezTo>
                  <a:cubicBezTo>
                    <a:pt x="25" y="32"/>
                    <a:pt x="28" y="33"/>
                    <a:pt x="33" y="33"/>
                  </a:cubicBezTo>
                  <a:cubicBezTo>
                    <a:pt x="35" y="33"/>
                    <a:pt x="37" y="33"/>
                    <a:pt x="39" y="34"/>
                  </a:cubicBezTo>
                  <a:cubicBezTo>
                    <a:pt x="40" y="35"/>
                    <a:pt x="40" y="36"/>
                    <a:pt x="43" y="35"/>
                  </a:cubicBezTo>
                  <a:cubicBezTo>
                    <a:pt x="46" y="34"/>
                    <a:pt x="47" y="29"/>
                    <a:pt x="45" y="27"/>
                  </a:cubicBezTo>
                  <a:cubicBezTo>
                    <a:pt x="43" y="25"/>
                    <a:pt x="41" y="26"/>
                    <a:pt x="40" y="25"/>
                  </a:cubicBezTo>
                  <a:cubicBezTo>
                    <a:pt x="39" y="24"/>
                    <a:pt x="39" y="22"/>
                    <a:pt x="39" y="21"/>
                  </a:cubicBezTo>
                  <a:cubicBezTo>
                    <a:pt x="39" y="19"/>
                    <a:pt x="37" y="18"/>
                    <a:pt x="37" y="16"/>
                  </a:cubicBezTo>
                  <a:cubicBezTo>
                    <a:pt x="36" y="14"/>
                    <a:pt x="35" y="13"/>
                    <a:pt x="34" y="11"/>
                  </a:cubicBezTo>
                  <a:cubicBezTo>
                    <a:pt x="33" y="9"/>
                    <a:pt x="34" y="7"/>
                    <a:pt x="34" y="5"/>
                  </a:cubicBezTo>
                  <a:lnTo>
                    <a:pt x="39" y="6"/>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54" name="Freeform 53">
              <a:extLst>
                <a:ext uri="{FF2B5EF4-FFF2-40B4-BE49-F238E27FC236}">
                  <a16:creationId xmlns:a16="http://schemas.microsoft.com/office/drawing/2014/main" id="{300C91B5-95C1-DEA0-C5AC-68057A1BD3EC}"/>
                </a:ext>
              </a:extLst>
            </p:cNvPr>
            <p:cNvSpPr>
              <a:spLocks/>
            </p:cNvSpPr>
            <p:nvPr/>
          </p:nvSpPr>
          <p:spPr bwMode="auto">
            <a:xfrm>
              <a:off x="7306824" y="5704868"/>
              <a:ext cx="44437" cy="43428"/>
            </a:xfrm>
            <a:custGeom>
              <a:avLst/>
              <a:gdLst/>
              <a:ahLst/>
              <a:cxnLst>
                <a:cxn ang="0">
                  <a:pos x="27" y="0"/>
                </a:cxn>
                <a:cxn ang="0">
                  <a:pos x="15" y="7"/>
                </a:cxn>
                <a:cxn ang="0">
                  <a:pos x="12" y="11"/>
                </a:cxn>
                <a:cxn ang="0">
                  <a:pos x="12" y="13"/>
                </a:cxn>
                <a:cxn ang="0">
                  <a:pos x="3" y="21"/>
                </a:cxn>
                <a:cxn ang="0">
                  <a:pos x="7" y="24"/>
                </a:cxn>
                <a:cxn ang="0">
                  <a:pos x="11" y="28"/>
                </a:cxn>
                <a:cxn ang="0">
                  <a:pos x="12" y="31"/>
                </a:cxn>
                <a:cxn ang="0">
                  <a:pos x="14" y="31"/>
                </a:cxn>
                <a:cxn ang="0">
                  <a:pos x="17" y="35"/>
                </a:cxn>
                <a:cxn ang="0">
                  <a:pos x="22" y="23"/>
                </a:cxn>
                <a:cxn ang="0">
                  <a:pos x="33" y="11"/>
                </a:cxn>
                <a:cxn ang="0">
                  <a:pos x="33" y="3"/>
                </a:cxn>
                <a:cxn ang="0">
                  <a:pos x="23" y="6"/>
                </a:cxn>
                <a:cxn ang="0">
                  <a:pos x="27" y="0"/>
                </a:cxn>
              </a:cxnLst>
              <a:rect l="0" t="0" r="r" b="b"/>
              <a:pathLst>
                <a:path w="38" h="37">
                  <a:moveTo>
                    <a:pt x="27" y="0"/>
                  </a:moveTo>
                  <a:cubicBezTo>
                    <a:pt x="23" y="2"/>
                    <a:pt x="18" y="4"/>
                    <a:pt x="15" y="7"/>
                  </a:cubicBezTo>
                  <a:cubicBezTo>
                    <a:pt x="14" y="8"/>
                    <a:pt x="13" y="9"/>
                    <a:pt x="12" y="11"/>
                  </a:cubicBezTo>
                  <a:cubicBezTo>
                    <a:pt x="12" y="12"/>
                    <a:pt x="13" y="12"/>
                    <a:pt x="12" y="13"/>
                  </a:cubicBezTo>
                  <a:cubicBezTo>
                    <a:pt x="11" y="16"/>
                    <a:pt x="0" y="17"/>
                    <a:pt x="3" y="21"/>
                  </a:cubicBezTo>
                  <a:cubicBezTo>
                    <a:pt x="4" y="22"/>
                    <a:pt x="6" y="23"/>
                    <a:pt x="7" y="24"/>
                  </a:cubicBezTo>
                  <a:cubicBezTo>
                    <a:pt x="9" y="25"/>
                    <a:pt x="9" y="25"/>
                    <a:pt x="11" y="28"/>
                  </a:cubicBezTo>
                  <a:cubicBezTo>
                    <a:pt x="11" y="29"/>
                    <a:pt x="12" y="30"/>
                    <a:pt x="12" y="31"/>
                  </a:cubicBezTo>
                  <a:cubicBezTo>
                    <a:pt x="13" y="31"/>
                    <a:pt x="14" y="31"/>
                    <a:pt x="14" y="31"/>
                  </a:cubicBezTo>
                  <a:cubicBezTo>
                    <a:pt x="15" y="33"/>
                    <a:pt x="15" y="35"/>
                    <a:pt x="17" y="35"/>
                  </a:cubicBezTo>
                  <a:cubicBezTo>
                    <a:pt x="20" y="37"/>
                    <a:pt x="22" y="25"/>
                    <a:pt x="22" y="23"/>
                  </a:cubicBezTo>
                  <a:cubicBezTo>
                    <a:pt x="24" y="18"/>
                    <a:pt x="30" y="15"/>
                    <a:pt x="33" y="11"/>
                  </a:cubicBezTo>
                  <a:cubicBezTo>
                    <a:pt x="35" y="8"/>
                    <a:pt x="38" y="4"/>
                    <a:pt x="33" y="3"/>
                  </a:cubicBezTo>
                  <a:cubicBezTo>
                    <a:pt x="31" y="2"/>
                    <a:pt x="22" y="1"/>
                    <a:pt x="23" y="6"/>
                  </a:cubicBezTo>
                  <a:lnTo>
                    <a:pt x="27"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55" name="Freeform 54">
              <a:extLst>
                <a:ext uri="{FF2B5EF4-FFF2-40B4-BE49-F238E27FC236}">
                  <a16:creationId xmlns:a16="http://schemas.microsoft.com/office/drawing/2014/main" id="{54855697-2E27-6CDC-EF15-02946373DC03}"/>
                </a:ext>
              </a:extLst>
            </p:cNvPr>
            <p:cNvSpPr>
              <a:spLocks/>
            </p:cNvSpPr>
            <p:nvPr/>
          </p:nvSpPr>
          <p:spPr bwMode="auto">
            <a:xfrm>
              <a:off x="7257337" y="5654371"/>
              <a:ext cx="27268" cy="20199"/>
            </a:xfrm>
            <a:custGeom>
              <a:avLst/>
              <a:gdLst/>
              <a:ahLst/>
              <a:cxnLst>
                <a:cxn ang="0">
                  <a:pos x="21" y="2"/>
                </a:cxn>
                <a:cxn ang="0">
                  <a:pos x="5" y="7"/>
                </a:cxn>
                <a:cxn ang="0">
                  <a:pos x="3" y="15"/>
                </a:cxn>
                <a:cxn ang="0">
                  <a:pos x="18" y="5"/>
                </a:cxn>
                <a:cxn ang="0">
                  <a:pos x="22" y="3"/>
                </a:cxn>
                <a:cxn ang="0">
                  <a:pos x="23" y="0"/>
                </a:cxn>
                <a:cxn ang="0">
                  <a:pos x="21" y="2"/>
                </a:cxn>
              </a:cxnLst>
              <a:rect l="0" t="0" r="r" b="b"/>
              <a:pathLst>
                <a:path w="23" h="17">
                  <a:moveTo>
                    <a:pt x="21" y="2"/>
                  </a:moveTo>
                  <a:cubicBezTo>
                    <a:pt x="16" y="1"/>
                    <a:pt x="8" y="4"/>
                    <a:pt x="5" y="7"/>
                  </a:cubicBezTo>
                  <a:cubicBezTo>
                    <a:pt x="3" y="9"/>
                    <a:pt x="0" y="13"/>
                    <a:pt x="3" y="15"/>
                  </a:cubicBezTo>
                  <a:cubicBezTo>
                    <a:pt x="8" y="17"/>
                    <a:pt x="16" y="8"/>
                    <a:pt x="18" y="5"/>
                  </a:cubicBezTo>
                  <a:cubicBezTo>
                    <a:pt x="19" y="4"/>
                    <a:pt x="22" y="4"/>
                    <a:pt x="22" y="3"/>
                  </a:cubicBezTo>
                  <a:cubicBezTo>
                    <a:pt x="23" y="2"/>
                    <a:pt x="23" y="1"/>
                    <a:pt x="23" y="0"/>
                  </a:cubicBezTo>
                  <a:lnTo>
                    <a:pt x="21" y="2"/>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56" name="Freeform 55">
              <a:extLst>
                <a:ext uri="{FF2B5EF4-FFF2-40B4-BE49-F238E27FC236}">
                  <a16:creationId xmlns:a16="http://schemas.microsoft.com/office/drawing/2014/main" id="{E068B14C-545F-290C-89BC-F27E9A6B0691}"/>
                </a:ext>
              </a:extLst>
            </p:cNvPr>
            <p:cNvSpPr>
              <a:spLocks/>
            </p:cNvSpPr>
            <p:nvPr/>
          </p:nvSpPr>
          <p:spPr bwMode="auto">
            <a:xfrm>
              <a:off x="7194721" y="5577616"/>
              <a:ext cx="27268" cy="14139"/>
            </a:xfrm>
            <a:custGeom>
              <a:avLst/>
              <a:gdLst/>
              <a:ahLst/>
              <a:cxnLst>
                <a:cxn ang="0">
                  <a:pos x="17" y="0"/>
                </a:cxn>
                <a:cxn ang="0">
                  <a:pos x="4" y="7"/>
                </a:cxn>
                <a:cxn ang="0">
                  <a:pos x="2" y="11"/>
                </a:cxn>
                <a:cxn ang="0">
                  <a:pos x="9" y="11"/>
                </a:cxn>
                <a:cxn ang="0">
                  <a:pos x="19" y="9"/>
                </a:cxn>
                <a:cxn ang="0">
                  <a:pos x="23" y="0"/>
                </a:cxn>
                <a:cxn ang="0">
                  <a:pos x="17" y="0"/>
                </a:cxn>
              </a:cxnLst>
              <a:rect l="0" t="0" r="r" b="b"/>
              <a:pathLst>
                <a:path w="23" h="12">
                  <a:moveTo>
                    <a:pt x="17" y="0"/>
                  </a:moveTo>
                  <a:cubicBezTo>
                    <a:pt x="11" y="0"/>
                    <a:pt x="8" y="4"/>
                    <a:pt x="4" y="7"/>
                  </a:cubicBezTo>
                  <a:cubicBezTo>
                    <a:pt x="3" y="8"/>
                    <a:pt x="0" y="9"/>
                    <a:pt x="2" y="11"/>
                  </a:cubicBezTo>
                  <a:cubicBezTo>
                    <a:pt x="3" y="12"/>
                    <a:pt x="7" y="11"/>
                    <a:pt x="9" y="11"/>
                  </a:cubicBezTo>
                  <a:cubicBezTo>
                    <a:pt x="13" y="11"/>
                    <a:pt x="16" y="12"/>
                    <a:pt x="19" y="9"/>
                  </a:cubicBezTo>
                  <a:cubicBezTo>
                    <a:pt x="23" y="7"/>
                    <a:pt x="23" y="4"/>
                    <a:pt x="23" y="0"/>
                  </a:cubicBezTo>
                  <a:lnTo>
                    <a:pt x="17"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57" name="Freeform 56">
              <a:extLst>
                <a:ext uri="{FF2B5EF4-FFF2-40B4-BE49-F238E27FC236}">
                  <a16:creationId xmlns:a16="http://schemas.microsoft.com/office/drawing/2014/main" id="{8DBBEFAA-7832-FB88-1341-0C3B5E6A0E4E}"/>
                </a:ext>
              </a:extLst>
            </p:cNvPr>
            <p:cNvSpPr>
              <a:spLocks/>
            </p:cNvSpPr>
            <p:nvPr/>
          </p:nvSpPr>
          <p:spPr bwMode="auto">
            <a:xfrm>
              <a:off x="7129075" y="5352399"/>
              <a:ext cx="27268" cy="25249"/>
            </a:xfrm>
            <a:custGeom>
              <a:avLst/>
              <a:gdLst/>
              <a:ahLst/>
              <a:cxnLst>
                <a:cxn ang="0">
                  <a:pos x="19" y="5"/>
                </a:cxn>
                <a:cxn ang="0">
                  <a:pos x="20" y="3"/>
                </a:cxn>
                <a:cxn ang="0">
                  <a:pos x="17" y="1"/>
                </a:cxn>
                <a:cxn ang="0">
                  <a:pos x="14" y="1"/>
                </a:cxn>
                <a:cxn ang="0">
                  <a:pos x="13" y="3"/>
                </a:cxn>
                <a:cxn ang="0">
                  <a:pos x="6" y="1"/>
                </a:cxn>
                <a:cxn ang="0">
                  <a:pos x="3" y="3"/>
                </a:cxn>
                <a:cxn ang="0">
                  <a:pos x="2" y="13"/>
                </a:cxn>
                <a:cxn ang="0">
                  <a:pos x="14" y="11"/>
                </a:cxn>
                <a:cxn ang="0">
                  <a:pos x="21" y="17"/>
                </a:cxn>
                <a:cxn ang="0">
                  <a:pos x="22" y="9"/>
                </a:cxn>
                <a:cxn ang="0">
                  <a:pos x="18" y="5"/>
                </a:cxn>
                <a:cxn ang="0">
                  <a:pos x="19" y="5"/>
                </a:cxn>
              </a:cxnLst>
              <a:rect l="0" t="0" r="r" b="b"/>
              <a:pathLst>
                <a:path w="23" h="21">
                  <a:moveTo>
                    <a:pt x="19" y="5"/>
                  </a:moveTo>
                  <a:cubicBezTo>
                    <a:pt x="20" y="5"/>
                    <a:pt x="20" y="4"/>
                    <a:pt x="20" y="3"/>
                  </a:cubicBezTo>
                  <a:cubicBezTo>
                    <a:pt x="20" y="1"/>
                    <a:pt x="19" y="1"/>
                    <a:pt x="17" y="1"/>
                  </a:cubicBezTo>
                  <a:cubicBezTo>
                    <a:pt x="16" y="1"/>
                    <a:pt x="15" y="1"/>
                    <a:pt x="14" y="1"/>
                  </a:cubicBezTo>
                  <a:cubicBezTo>
                    <a:pt x="13" y="1"/>
                    <a:pt x="14" y="2"/>
                    <a:pt x="13" y="3"/>
                  </a:cubicBezTo>
                  <a:cubicBezTo>
                    <a:pt x="10" y="4"/>
                    <a:pt x="8" y="0"/>
                    <a:pt x="6" y="1"/>
                  </a:cubicBezTo>
                  <a:cubicBezTo>
                    <a:pt x="4" y="1"/>
                    <a:pt x="4" y="1"/>
                    <a:pt x="3" y="3"/>
                  </a:cubicBezTo>
                  <a:cubicBezTo>
                    <a:pt x="2" y="6"/>
                    <a:pt x="0" y="11"/>
                    <a:pt x="2" y="13"/>
                  </a:cubicBezTo>
                  <a:cubicBezTo>
                    <a:pt x="5" y="16"/>
                    <a:pt x="11" y="13"/>
                    <a:pt x="14" y="11"/>
                  </a:cubicBezTo>
                  <a:cubicBezTo>
                    <a:pt x="15" y="15"/>
                    <a:pt x="16" y="21"/>
                    <a:pt x="21" y="17"/>
                  </a:cubicBezTo>
                  <a:cubicBezTo>
                    <a:pt x="23" y="15"/>
                    <a:pt x="22" y="12"/>
                    <a:pt x="22" y="9"/>
                  </a:cubicBezTo>
                  <a:cubicBezTo>
                    <a:pt x="22" y="5"/>
                    <a:pt x="21" y="4"/>
                    <a:pt x="18" y="5"/>
                  </a:cubicBezTo>
                  <a:lnTo>
                    <a:pt x="19" y="5"/>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58" name="Freeform 57">
              <a:extLst>
                <a:ext uri="{FF2B5EF4-FFF2-40B4-BE49-F238E27FC236}">
                  <a16:creationId xmlns:a16="http://schemas.microsoft.com/office/drawing/2014/main" id="{32A608C2-AD59-590F-2977-790AAF1AD7BC}"/>
                </a:ext>
              </a:extLst>
            </p:cNvPr>
            <p:cNvSpPr>
              <a:spLocks/>
            </p:cNvSpPr>
            <p:nvPr/>
          </p:nvSpPr>
          <p:spPr bwMode="auto">
            <a:xfrm>
              <a:off x="7096757" y="5273624"/>
              <a:ext cx="24239" cy="25249"/>
            </a:xfrm>
            <a:custGeom>
              <a:avLst/>
              <a:gdLst/>
              <a:ahLst/>
              <a:cxnLst>
                <a:cxn ang="0">
                  <a:pos x="16" y="2"/>
                </a:cxn>
                <a:cxn ang="0">
                  <a:pos x="5" y="1"/>
                </a:cxn>
                <a:cxn ang="0">
                  <a:pos x="1" y="12"/>
                </a:cxn>
                <a:cxn ang="0">
                  <a:pos x="15" y="17"/>
                </a:cxn>
                <a:cxn ang="0">
                  <a:pos x="14" y="4"/>
                </a:cxn>
                <a:cxn ang="0">
                  <a:pos x="16" y="2"/>
                </a:cxn>
              </a:cxnLst>
              <a:rect l="0" t="0" r="r" b="b"/>
              <a:pathLst>
                <a:path w="20" h="21">
                  <a:moveTo>
                    <a:pt x="16" y="2"/>
                  </a:moveTo>
                  <a:cubicBezTo>
                    <a:pt x="12" y="3"/>
                    <a:pt x="9" y="0"/>
                    <a:pt x="5" y="1"/>
                  </a:cubicBezTo>
                  <a:cubicBezTo>
                    <a:pt x="1" y="2"/>
                    <a:pt x="0" y="8"/>
                    <a:pt x="1" y="12"/>
                  </a:cubicBezTo>
                  <a:cubicBezTo>
                    <a:pt x="4" y="17"/>
                    <a:pt x="10" y="21"/>
                    <a:pt x="15" y="17"/>
                  </a:cubicBezTo>
                  <a:cubicBezTo>
                    <a:pt x="20" y="14"/>
                    <a:pt x="16" y="8"/>
                    <a:pt x="14" y="4"/>
                  </a:cubicBezTo>
                  <a:lnTo>
                    <a:pt x="16" y="2"/>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59" name="Freeform 58">
              <a:extLst>
                <a:ext uri="{FF2B5EF4-FFF2-40B4-BE49-F238E27FC236}">
                  <a16:creationId xmlns:a16="http://schemas.microsoft.com/office/drawing/2014/main" id="{BCF21389-C1F7-3E5D-755B-F85531149946}"/>
                </a:ext>
              </a:extLst>
            </p:cNvPr>
            <p:cNvSpPr>
              <a:spLocks/>
            </p:cNvSpPr>
            <p:nvPr/>
          </p:nvSpPr>
          <p:spPr bwMode="auto">
            <a:xfrm>
              <a:off x="7159373" y="5299883"/>
              <a:ext cx="22218" cy="13129"/>
            </a:xfrm>
            <a:custGeom>
              <a:avLst/>
              <a:gdLst/>
              <a:ahLst/>
              <a:cxnLst>
                <a:cxn ang="0">
                  <a:pos x="17" y="7"/>
                </a:cxn>
                <a:cxn ang="0">
                  <a:pos x="5" y="2"/>
                </a:cxn>
                <a:cxn ang="0">
                  <a:pos x="0" y="8"/>
                </a:cxn>
                <a:cxn ang="0">
                  <a:pos x="8" y="11"/>
                </a:cxn>
                <a:cxn ang="0">
                  <a:pos x="19" y="11"/>
                </a:cxn>
                <a:cxn ang="0">
                  <a:pos x="16" y="9"/>
                </a:cxn>
                <a:cxn ang="0">
                  <a:pos x="17" y="7"/>
                </a:cxn>
              </a:cxnLst>
              <a:rect l="0" t="0" r="r" b="b"/>
              <a:pathLst>
                <a:path w="19" h="11">
                  <a:moveTo>
                    <a:pt x="17" y="7"/>
                  </a:moveTo>
                  <a:cubicBezTo>
                    <a:pt x="14" y="4"/>
                    <a:pt x="9" y="0"/>
                    <a:pt x="5" y="2"/>
                  </a:cubicBezTo>
                  <a:cubicBezTo>
                    <a:pt x="3" y="2"/>
                    <a:pt x="0" y="5"/>
                    <a:pt x="0" y="8"/>
                  </a:cubicBezTo>
                  <a:cubicBezTo>
                    <a:pt x="1" y="11"/>
                    <a:pt x="6" y="11"/>
                    <a:pt x="8" y="11"/>
                  </a:cubicBezTo>
                  <a:cubicBezTo>
                    <a:pt x="12" y="11"/>
                    <a:pt x="15" y="11"/>
                    <a:pt x="19" y="11"/>
                  </a:cubicBezTo>
                  <a:cubicBezTo>
                    <a:pt x="18" y="10"/>
                    <a:pt x="18" y="9"/>
                    <a:pt x="16" y="9"/>
                  </a:cubicBezTo>
                  <a:lnTo>
                    <a:pt x="17" y="7"/>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60" name="Freeform 59">
              <a:extLst>
                <a:ext uri="{FF2B5EF4-FFF2-40B4-BE49-F238E27FC236}">
                  <a16:creationId xmlns:a16="http://schemas.microsoft.com/office/drawing/2014/main" id="{8ECCD2A4-A73B-DADA-6147-51411FEE6A7C}"/>
                </a:ext>
              </a:extLst>
            </p:cNvPr>
            <p:cNvSpPr>
              <a:spLocks noEditPoints="1"/>
            </p:cNvSpPr>
            <p:nvPr/>
          </p:nvSpPr>
          <p:spPr bwMode="auto">
            <a:xfrm>
              <a:off x="7178562" y="5156471"/>
              <a:ext cx="1391695" cy="616063"/>
            </a:xfrm>
            <a:custGeom>
              <a:avLst/>
              <a:gdLst/>
              <a:ahLst/>
              <a:cxnLst>
                <a:cxn ang="0">
                  <a:pos x="135" y="37"/>
                </a:cxn>
                <a:cxn ang="0">
                  <a:pos x="102" y="10"/>
                </a:cxn>
                <a:cxn ang="0">
                  <a:pos x="53" y="16"/>
                </a:cxn>
                <a:cxn ang="0">
                  <a:pos x="54" y="38"/>
                </a:cxn>
                <a:cxn ang="0">
                  <a:pos x="19" y="104"/>
                </a:cxn>
                <a:cxn ang="0">
                  <a:pos x="59" y="122"/>
                </a:cxn>
                <a:cxn ang="0">
                  <a:pos x="74" y="124"/>
                </a:cxn>
                <a:cxn ang="0">
                  <a:pos x="113" y="111"/>
                </a:cxn>
                <a:cxn ang="0">
                  <a:pos x="104" y="96"/>
                </a:cxn>
                <a:cxn ang="0">
                  <a:pos x="141" y="88"/>
                </a:cxn>
                <a:cxn ang="0">
                  <a:pos x="187" y="95"/>
                </a:cxn>
                <a:cxn ang="0">
                  <a:pos x="311" y="435"/>
                </a:cxn>
                <a:cxn ang="0">
                  <a:pos x="1149" y="410"/>
                </a:cxn>
                <a:cxn ang="0">
                  <a:pos x="1131" y="343"/>
                </a:cxn>
                <a:cxn ang="0">
                  <a:pos x="1139" y="238"/>
                </a:cxn>
                <a:cxn ang="0">
                  <a:pos x="1079" y="167"/>
                </a:cxn>
                <a:cxn ang="0">
                  <a:pos x="1047" y="94"/>
                </a:cxn>
                <a:cxn ang="0">
                  <a:pos x="986" y="83"/>
                </a:cxn>
                <a:cxn ang="0">
                  <a:pos x="925" y="97"/>
                </a:cxn>
                <a:cxn ang="0">
                  <a:pos x="812" y="112"/>
                </a:cxn>
                <a:cxn ang="0">
                  <a:pos x="739" y="118"/>
                </a:cxn>
                <a:cxn ang="0">
                  <a:pos x="663" y="97"/>
                </a:cxn>
                <a:cxn ang="0">
                  <a:pos x="612" y="65"/>
                </a:cxn>
                <a:cxn ang="0">
                  <a:pos x="550" y="27"/>
                </a:cxn>
                <a:cxn ang="0">
                  <a:pos x="477" y="22"/>
                </a:cxn>
                <a:cxn ang="0">
                  <a:pos x="367" y="43"/>
                </a:cxn>
                <a:cxn ang="0">
                  <a:pos x="321" y="86"/>
                </a:cxn>
                <a:cxn ang="0">
                  <a:pos x="208" y="75"/>
                </a:cxn>
                <a:cxn ang="0">
                  <a:pos x="194" y="88"/>
                </a:cxn>
                <a:cxn ang="0">
                  <a:pos x="199" y="100"/>
                </a:cxn>
                <a:cxn ang="0">
                  <a:pos x="242" y="115"/>
                </a:cxn>
                <a:cxn ang="0">
                  <a:pos x="208" y="119"/>
                </a:cxn>
                <a:cxn ang="0">
                  <a:pos x="178" y="135"/>
                </a:cxn>
                <a:cxn ang="0">
                  <a:pos x="141" y="140"/>
                </a:cxn>
                <a:cxn ang="0">
                  <a:pos x="119" y="137"/>
                </a:cxn>
                <a:cxn ang="0">
                  <a:pos x="86" y="135"/>
                </a:cxn>
                <a:cxn ang="0">
                  <a:pos x="59" y="130"/>
                </a:cxn>
                <a:cxn ang="0">
                  <a:pos x="1" y="158"/>
                </a:cxn>
                <a:cxn ang="0">
                  <a:pos x="29" y="171"/>
                </a:cxn>
                <a:cxn ang="0">
                  <a:pos x="60" y="208"/>
                </a:cxn>
                <a:cxn ang="0">
                  <a:pos x="67" y="265"/>
                </a:cxn>
                <a:cxn ang="0">
                  <a:pos x="41" y="277"/>
                </a:cxn>
                <a:cxn ang="0">
                  <a:pos x="86" y="340"/>
                </a:cxn>
                <a:cxn ang="0">
                  <a:pos x="65" y="361"/>
                </a:cxn>
                <a:cxn ang="0">
                  <a:pos x="98" y="400"/>
                </a:cxn>
                <a:cxn ang="0">
                  <a:pos x="146" y="416"/>
                </a:cxn>
                <a:cxn ang="0">
                  <a:pos x="125" y="439"/>
                </a:cxn>
                <a:cxn ang="0">
                  <a:pos x="187" y="443"/>
                </a:cxn>
                <a:cxn ang="0">
                  <a:pos x="272" y="477"/>
                </a:cxn>
                <a:cxn ang="0">
                  <a:pos x="345" y="445"/>
                </a:cxn>
                <a:cxn ang="0">
                  <a:pos x="381" y="481"/>
                </a:cxn>
                <a:cxn ang="0">
                  <a:pos x="492" y="491"/>
                </a:cxn>
                <a:cxn ang="0">
                  <a:pos x="542" y="456"/>
                </a:cxn>
                <a:cxn ang="0">
                  <a:pos x="595" y="462"/>
                </a:cxn>
                <a:cxn ang="0">
                  <a:pos x="617" y="517"/>
                </a:cxn>
                <a:cxn ang="0">
                  <a:pos x="669" y="462"/>
                </a:cxn>
                <a:cxn ang="0">
                  <a:pos x="764" y="454"/>
                </a:cxn>
                <a:cxn ang="0">
                  <a:pos x="882" y="455"/>
                </a:cxn>
                <a:cxn ang="0">
                  <a:pos x="983" y="447"/>
                </a:cxn>
                <a:cxn ang="0">
                  <a:pos x="1079" y="436"/>
                </a:cxn>
              </a:cxnLst>
              <a:rect l="0" t="0" r="r" b="b"/>
              <a:pathLst>
                <a:path w="1171" h="518">
                  <a:moveTo>
                    <a:pt x="197" y="70"/>
                  </a:moveTo>
                  <a:cubicBezTo>
                    <a:pt x="193" y="69"/>
                    <a:pt x="188" y="67"/>
                    <a:pt x="184" y="66"/>
                  </a:cubicBezTo>
                  <a:cubicBezTo>
                    <a:pt x="181" y="65"/>
                    <a:pt x="178" y="66"/>
                    <a:pt x="175" y="65"/>
                  </a:cubicBezTo>
                  <a:cubicBezTo>
                    <a:pt x="172" y="65"/>
                    <a:pt x="171" y="64"/>
                    <a:pt x="168" y="63"/>
                  </a:cubicBezTo>
                  <a:cubicBezTo>
                    <a:pt x="165" y="61"/>
                    <a:pt x="164" y="62"/>
                    <a:pt x="162" y="59"/>
                  </a:cubicBezTo>
                  <a:cubicBezTo>
                    <a:pt x="161" y="58"/>
                    <a:pt x="160" y="56"/>
                    <a:pt x="159" y="55"/>
                  </a:cubicBezTo>
                  <a:cubicBezTo>
                    <a:pt x="158" y="53"/>
                    <a:pt x="156" y="54"/>
                    <a:pt x="154" y="54"/>
                  </a:cubicBezTo>
                  <a:cubicBezTo>
                    <a:pt x="152" y="53"/>
                    <a:pt x="150" y="51"/>
                    <a:pt x="148" y="49"/>
                  </a:cubicBezTo>
                  <a:cubicBezTo>
                    <a:pt x="145" y="47"/>
                    <a:pt x="142" y="48"/>
                    <a:pt x="140" y="47"/>
                  </a:cubicBezTo>
                  <a:cubicBezTo>
                    <a:pt x="135" y="45"/>
                    <a:pt x="137" y="41"/>
                    <a:pt x="135" y="37"/>
                  </a:cubicBezTo>
                  <a:cubicBezTo>
                    <a:pt x="135" y="36"/>
                    <a:pt x="134" y="35"/>
                    <a:pt x="134" y="34"/>
                  </a:cubicBezTo>
                  <a:cubicBezTo>
                    <a:pt x="134" y="32"/>
                    <a:pt x="134" y="30"/>
                    <a:pt x="134" y="28"/>
                  </a:cubicBezTo>
                  <a:cubicBezTo>
                    <a:pt x="133" y="24"/>
                    <a:pt x="131" y="23"/>
                    <a:pt x="131" y="19"/>
                  </a:cubicBezTo>
                  <a:cubicBezTo>
                    <a:pt x="131" y="16"/>
                    <a:pt x="130" y="14"/>
                    <a:pt x="128" y="11"/>
                  </a:cubicBezTo>
                  <a:cubicBezTo>
                    <a:pt x="128" y="11"/>
                    <a:pt x="127" y="11"/>
                    <a:pt x="126" y="11"/>
                  </a:cubicBezTo>
                  <a:cubicBezTo>
                    <a:pt x="123" y="12"/>
                    <a:pt x="121" y="13"/>
                    <a:pt x="118" y="13"/>
                  </a:cubicBezTo>
                  <a:cubicBezTo>
                    <a:pt x="116" y="13"/>
                    <a:pt x="114" y="14"/>
                    <a:pt x="112" y="15"/>
                  </a:cubicBezTo>
                  <a:cubicBezTo>
                    <a:pt x="111" y="15"/>
                    <a:pt x="110" y="16"/>
                    <a:pt x="108" y="16"/>
                  </a:cubicBezTo>
                  <a:cubicBezTo>
                    <a:pt x="106" y="16"/>
                    <a:pt x="107" y="16"/>
                    <a:pt x="106" y="14"/>
                  </a:cubicBezTo>
                  <a:cubicBezTo>
                    <a:pt x="105" y="13"/>
                    <a:pt x="103" y="11"/>
                    <a:pt x="102" y="10"/>
                  </a:cubicBezTo>
                  <a:cubicBezTo>
                    <a:pt x="101" y="8"/>
                    <a:pt x="101" y="8"/>
                    <a:pt x="99" y="8"/>
                  </a:cubicBezTo>
                  <a:cubicBezTo>
                    <a:pt x="98" y="7"/>
                    <a:pt x="98" y="6"/>
                    <a:pt x="97" y="6"/>
                  </a:cubicBezTo>
                  <a:cubicBezTo>
                    <a:pt x="96" y="5"/>
                    <a:pt x="95" y="6"/>
                    <a:pt x="93" y="6"/>
                  </a:cubicBezTo>
                  <a:cubicBezTo>
                    <a:pt x="90" y="6"/>
                    <a:pt x="88" y="3"/>
                    <a:pt x="86" y="2"/>
                  </a:cubicBezTo>
                  <a:cubicBezTo>
                    <a:pt x="83" y="0"/>
                    <a:pt x="82" y="3"/>
                    <a:pt x="80" y="4"/>
                  </a:cubicBezTo>
                  <a:cubicBezTo>
                    <a:pt x="76" y="6"/>
                    <a:pt x="74" y="8"/>
                    <a:pt x="71" y="10"/>
                  </a:cubicBezTo>
                  <a:cubicBezTo>
                    <a:pt x="69" y="11"/>
                    <a:pt x="69" y="11"/>
                    <a:pt x="67" y="10"/>
                  </a:cubicBezTo>
                  <a:cubicBezTo>
                    <a:pt x="66" y="10"/>
                    <a:pt x="65" y="11"/>
                    <a:pt x="64" y="11"/>
                  </a:cubicBezTo>
                  <a:cubicBezTo>
                    <a:pt x="62" y="12"/>
                    <a:pt x="60" y="12"/>
                    <a:pt x="58" y="12"/>
                  </a:cubicBezTo>
                  <a:cubicBezTo>
                    <a:pt x="57" y="13"/>
                    <a:pt x="55" y="14"/>
                    <a:pt x="53" y="16"/>
                  </a:cubicBezTo>
                  <a:cubicBezTo>
                    <a:pt x="53" y="16"/>
                    <a:pt x="53" y="17"/>
                    <a:pt x="53" y="17"/>
                  </a:cubicBezTo>
                  <a:cubicBezTo>
                    <a:pt x="52" y="18"/>
                    <a:pt x="52" y="18"/>
                    <a:pt x="51" y="19"/>
                  </a:cubicBezTo>
                  <a:cubicBezTo>
                    <a:pt x="51" y="19"/>
                    <a:pt x="50" y="19"/>
                    <a:pt x="50" y="20"/>
                  </a:cubicBezTo>
                  <a:cubicBezTo>
                    <a:pt x="50" y="20"/>
                    <a:pt x="49" y="20"/>
                    <a:pt x="50" y="21"/>
                  </a:cubicBezTo>
                  <a:cubicBezTo>
                    <a:pt x="47" y="21"/>
                    <a:pt x="47" y="21"/>
                    <a:pt x="45" y="23"/>
                  </a:cubicBezTo>
                  <a:cubicBezTo>
                    <a:pt x="44" y="24"/>
                    <a:pt x="44" y="25"/>
                    <a:pt x="43" y="27"/>
                  </a:cubicBezTo>
                  <a:cubicBezTo>
                    <a:pt x="43" y="29"/>
                    <a:pt x="43" y="31"/>
                    <a:pt x="43" y="33"/>
                  </a:cubicBezTo>
                  <a:cubicBezTo>
                    <a:pt x="43" y="32"/>
                    <a:pt x="43" y="31"/>
                    <a:pt x="43" y="30"/>
                  </a:cubicBezTo>
                  <a:cubicBezTo>
                    <a:pt x="45" y="31"/>
                    <a:pt x="46" y="33"/>
                    <a:pt x="48" y="34"/>
                  </a:cubicBezTo>
                  <a:cubicBezTo>
                    <a:pt x="51" y="35"/>
                    <a:pt x="54" y="34"/>
                    <a:pt x="54" y="38"/>
                  </a:cubicBezTo>
                  <a:cubicBezTo>
                    <a:pt x="54" y="43"/>
                    <a:pt x="54" y="46"/>
                    <a:pt x="55" y="50"/>
                  </a:cubicBezTo>
                  <a:cubicBezTo>
                    <a:pt x="55" y="54"/>
                    <a:pt x="57" y="59"/>
                    <a:pt x="53" y="61"/>
                  </a:cubicBezTo>
                  <a:cubicBezTo>
                    <a:pt x="51" y="63"/>
                    <a:pt x="46" y="61"/>
                    <a:pt x="44" y="63"/>
                  </a:cubicBezTo>
                  <a:cubicBezTo>
                    <a:pt x="40" y="65"/>
                    <a:pt x="40" y="70"/>
                    <a:pt x="40" y="74"/>
                  </a:cubicBezTo>
                  <a:cubicBezTo>
                    <a:pt x="40" y="78"/>
                    <a:pt x="39" y="81"/>
                    <a:pt x="39" y="85"/>
                  </a:cubicBezTo>
                  <a:cubicBezTo>
                    <a:pt x="39" y="87"/>
                    <a:pt x="39" y="87"/>
                    <a:pt x="38" y="89"/>
                  </a:cubicBezTo>
                  <a:cubicBezTo>
                    <a:pt x="37" y="91"/>
                    <a:pt x="33" y="93"/>
                    <a:pt x="31" y="95"/>
                  </a:cubicBezTo>
                  <a:cubicBezTo>
                    <a:pt x="28" y="97"/>
                    <a:pt x="27" y="100"/>
                    <a:pt x="25" y="103"/>
                  </a:cubicBezTo>
                  <a:cubicBezTo>
                    <a:pt x="24" y="105"/>
                    <a:pt x="24" y="107"/>
                    <a:pt x="22" y="107"/>
                  </a:cubicBezTo>
                  <a:cubicBezTo>
                    <a:pt x="22" y="107"/>
                    <a:pt x="21" y="106"/>
                    <a:pt x="19" y="104"/>
                  </a:cubicBezTo>
                  <a:cubicBezTo>
                    <a:pt x="19" y="105"/>
                    <a:pt x="19" y="106"/>
                    <a:pt x="19" y="107"/>
                  </a:cubicBezTo>
                  <a:cubicBezTo>
                    <a:pt x="20" y="108"/>
                    <a:pt x="21" y="109"/>
                    <a:pt x="21" y="111"/>
                  </a:cubicBezTo>
                  <a:cubicBezTo>
                    <a:pt x="22" y="116"/>
                    <a:pt x="22" y="120"/>
                    <a:pt x="29" y="121"/>
                  </a:cubicBezTo>
                  <a:cubicBezTo>
                    <a:pt x="35" y="122"/>
                    <a:pt x="42" y="121"/>
                    <a:pt x="48" y="121"/>
                  </a:cubicBezTo>
                  <a:cubicBezTo>
                    <a:pt x="50" y="121"/>
                    <a:pt x="51" y="121"/>
                    <a:pt x="52" y="122"/>
                  </a:cubicBezTo>
                  <a:cubicBezTo>
                    <a:pt x="51" y="121"/>
                    <a:pt x="56" y="124"/>
                    <a:pt x="56" y="123"/>
                  </a:cubicBezTo>
                  <a:cubicBezTo>
                    <a:pt x="57" y="124"/>
                    <a:pt x="57" y="126"/>
                    <a:pt x="58" y="126"/>
                  </a:cubicBezTo>
                  <a:cubicBezTo>
                    <a:pt x="58" y="126"/>
                    <a:pt x="59" y="126"/>
                    <a:pt x="59" y="126"/>
                  </a:cubicBezTo>
                  <a:cubicBezTo>
                    <a:pt x="59" y="126"/>
                    <a:pt x="59" y="126"/>
                    <a:pt x="59" y="125"/>
                  </a:cubicBezTo>
                  <a:cubicBezTo>
                    <a:pt x="59" y="124"/>
                    <a:pt x="58" y="123"/>
                    <a:pt x="59" y="122"/>
                  </a:cubicBezTo>
                  <a:cubicBezTo>
                    <a:pt x="59" y="121"/>
                    <a:pt x="59" y="121"/>
                    <a:pt x="59" y="121"/>
                  </a:cubicBezTo>
                  <a:cubicBezTo>
                    <a:pt x="60" y="122"/>
                    <a:pt x="60" y="123"/>
                    <a:pt x="61" y="123"/>
                  </a:cubicBezTo>
                  <a:cubicBezTo>
                    <a:pt x="61" y="124"/>
                    <a:pt x="61" y="125"/>
                    <a:pt x="61" y="126"/>
                  </a:cubicBezTo>
                  <a:cubicBezTo>
                    <a:pt x="62" y="126"/>
                    <a:pt x="62" y="126"/>
                    <a:pt x="62" y="126"/>
                  </a:cubicBezTo>
                  <a:cubicBezTo>
                    <a:pt x="62" y="127"/>
                    <a:pt x="62" y="127"/>
                    <a:pt x="62" y="128"/>
                  </a:cubicBezTo>
                  <a:cubicBezTo>
                    <a:pt x="62" y="128"/>
                    <a:pt x="63" y="128"/>
                    <a:pt x="63" y="128"/>
                  </a:cubicBezTo>
                  <a:cubicBezTo>
                    <a:pt x="64" y="128"/>
                    <a:pt x="64" y="128"/>
                    <a:pt x="65" y="128"/>
                  </a:cubicBezTo>
                  <a:cubicBezTo>
                    <a:pt x="66" y="128"/>
                    <a:pt x="67" y="128"/>
                    <a:pt x="68" y="128"/>
                  </a:cubicBezTo>
                  <a:cubicBezTo>
                    <a:pt x="69" y="127"/>
                    <a:pt x="70" y="126"/>
                    <a:pt x="71" y="126"/>
                  </a:cubicBezTo>
                  <a:cubicBezTo>
                    <a:pt x="72" y="125"/>
                    <a:pt x="73" y="124"/>
                    <a:pt x="74" y="124"/>
                  </a:cubicBezTo>
                  <a:cubicBezTo>
                    <a:pt x="75" y="124"/>
                    <a:pt x="76" y="124"/>
                    <a:pt x="76" y="124"/>
                  </a:cubicBezTo>
                  <a:cubicBezTo>
                    <a:pt x="77" y="123"/>
                    <a:pt x="78" y="122"/>
                    <a:pt x="79" y="121"/>
                  </a:cubicBezTo>
                  <a:cubicBezTo>
                    <a:pt x="81" y="120"/>
                    <a:pt x="84" y="119"/>
                    <a:pt x="85" y="117"/>
                  </a:cubicBezTo>
                  <a:cubicBezTo>
                    <a:pt x="85" y="116"/>
                    <a:pt x="85" y="115"/>
                    <a:pt x="86" y="114"/>
                  </a:cubicBezTo>
                  <a:cubicBezTo>
                    <a:pt x="87" y="113"/>
                    <a:pt x="90" y="112"/>
                    <a:pt x="92" y="112"/>
                  </a:cubicBezTo>
                  <a:cubicBezTo>
                    <a:pt x="93" y="112"/>
                    <a:pt x="94" y="112"/>
                    <a:pt x="95" y="112"/>
                  </a:cubicBezTo>
                  <a:cubicBezTo>
                    <a:pt x="97" y="112"/>
                    <a:pt x="100" y="112"/>
                    <a:pt x="103" y="112"/>
                  </a:cubicBezTo>
                  <a:cubicBezTo>
                    <a:pt x="104" y="112"/>
                    <a:pt x="105" y="112"/>
                    <a:pt x="106" y="112"/>
                  </a:cubicBezTo>
                  <a:cubicBezTo>
                    <a:pt x="107" y="111"/>
                    <a:pt x="107" y="111"/>
                    <a:pt x="108" y="111"/>
                  </a:cubicBezTo>
                  <a:cubicBezTo>
                    <a:pt x="109" y="110"/>
                    <a:pt x="111" y="111"/>
                    <a:pt x="113" y="111"/>
                  </a:cubicBezTo>
                  <a:cubicBezTo>
                    <a:pt x="113" y="111"/>
                    <a:pt x="114" y="111"/>
                    <a:pt x="115" y="111"/>
                  </a:cubicBezTo>
                  <a:cubicBezTo>
                    <a:pt x="117" y="113"/>
                    <a:pt x="119" y="114"/>
                    <a:pt x="121" y="115"/>
                  </a:cubicBezTo>
                  <a:cubicBezTo>
                    <a:pt x="124" y="116"/>
                    <a:pt x="127" y="117"/>
                    <a:pt x="129" y="114"/>
                  </a:cubicBezTo>
                  <a:cubicBezTo>
                    <a:pt x="130" y="112"/>
                    <a:pt x="132" y="109"/>
                    <a:pt x="132" y="107"/>
                  </a:cubicBezTo>
                  <a:cubicBezTo>
                    <a:pt x="131" y="106"/>
                    <a:pt x="130" y="105"/>
                    <a:pt x="129" y="104"/>
                  </a:cubicBezTo>
                  <a:cubicBezTo>
                    <a:pt x="128" y="104"/>
                    <a:pt x="128" y="103"/>
                    <a:pt x="127" y="102"/>
                  </a:cubicBezTo>
                  <a:cubicBezTo>
                    <a:pt x="126" y="101"/>
                    <a:pt x="125" y="101"/>
                    <a:pt x="124" y="101"/>
                  </a:cubicBezTo>
                  <a:cubicBezTo>
                    <a:pt x="121" y="101"/>
                    <a:pt x="119" y="101"/>
                    <a:pt x="117" y="100"/>
                  </a:cubicBezTo>
                  <a:cubicBezTo>
                    <a:pt x="115" y="100"/>
                    <a:pt x="113" y="99"/>
                    <a:pt x="111" y="98"/>
                  </a:cubicBezTo>
                  <a:cubicBezTo>
                    <a:pt x="109" y="98"/>
                    <a:pt x="105" y="98"/>
                    <a:pt x="104" y="96"/>
                  </a:cubicBezTo>
                  <a:cubicBezTo>
                    <a:pt x="103" y="95"/>
                    <a:pt x="104" y="94"/>
                    <a:pt x="104" y="93"/>
                  </a:cubicBezTo>
                  <a:cubicBezTo>
                    <a:pt x="105" y="92"/>
                    <a:pt x="107" y="92"/>
                    <a:pt x="108" y="92"/>
                  </a:cubicBezTo>
                  <a:cubicBezTo>
                    <a:pt x="110" y="91"/>
                    <a:pt x="112" y="91"/>
                    <a:pt x="114" y="91"/>
                  </a:cubicBezTo>
                  <a:cubicBezTo>
                    <a:pt x="116" y="91"/>
                    <a:pt x="118" y="91"/>
                    <a:pt x="120" y="91"/>
                  </a:cubicBezTo>
                  <a:cubicBezTo>
                    <a:pt x="123" y="91"/>
                    <a:pt x="125" y="92"/>
                    <a:pt x="128" y="92"/>
                  </a:cubicBezTo>
                  <a:cubicBezTo>
                    <a:pt x="129" y="92"/>
                    <a:pt x="129" y="92"/>
                    <a:pt x="130" y="91"/>
                  </a:cubicBezTo>
                  <a:cubicBezTo>
                    <a:pt x="131" y="91"/>
                    <a:pt x="132" y="90"/>
                    <a:pt x="132" y="89"/>
                  </a:cubicBezTo>
                  <a:cubicBezTo>
                    <a:pt x="132" y="88"/>
                    <a:pt x="131" y="87"/>
                    <a:pt x="132" y="87"/>
                  </a:cubicBezTo>
                  <a:cubicBezTo>
                    <a:pt x="133" y="86"/>
                    <a:pt x="135" y="87"/>
                    <a:pt x="136" y="87"/>
                  </a:cubicBezTo>
                  <a:cubicBezTo>
                    <a:pt x="138" y="87"/>
                    <a:pt x="140" y="87"/>
                    <a:pt x="141" y="88"/>
                  </a:cubicBezTo>
                  <a:cubicBezTo>
                    <a:pt x="143" y="88"/>
                    <a:pt x="145" y="88"/>
                    <a:pt x="146" y="88"/>
                  </a:cubicBezTo>
                  <a:cubicBezTo>
                    <a:pt x="150" y="87"/>
                    <a:pt x="153" y="87"/>
                    <a:pt x="156" y="88"/>
                  </a:cubicBezTo>
                  <a:cubicBezTo>
                    <a:pt x="157" y="89"/>
                    <a:pt x="158" y="90"/>
                    <a:pt x="159" y="90"/>
                  </a:cubicBezTo>
                  <a:cubicBezTo>
                    <a:pt x="160" y="91"/>
                    <a:pt x="161" y="91"/>
                    <a:pt x="162" y="92"/>
                  </a:cubicBezTo>
                  <a:cubicBezTo>
                    <a:pt x="164" y="92"/>
                    <a:pt x="166" y="93"/>
                    <a:pt x="168" y="94"/>
                  </a:cubicBezTo>
                  <a:cubicBezTo>
                    <a:pt x="171" y="95"/>
                    <a:pt x="173" y="95"/>
                    <a:pt x="175" y="96"/>
                  </a:cubicBezTo>
                  <a:cubicBezTo>
                    <a:pt x="177" y="97"/>
                    <a:pt x="178" y="96"/>
                    <a:pt x="179" y="95"/>
                  </a:cubicBezTo>
                  <a:cubicBezTo>
                    <a:pt x="180" y="95"/>
                    <a:pt x="181" y="94"/>
                    <a:pt x="183" y="94"/>
                  </a:cubicBezTo>
                  <a:cubicBezTo>
                    <a:pt x="183" y="94"/>
                    <a:pt x="184" y="95"/>
                    <a:pt x="185" y="95"/>
                  </a:cubicBezTo>
                  <a:cubicBezTo>
                    <a:pt x="185" y="95"/>
                    <a:pt x="187" y="95"/>
                    <a:pt x="187" y="95"/>
                  </a:cubicBezTo>
                  <a:cubicBezTo>
                    <a:pt x="188" y="95"/>
                    <a:pt x="188" y="94"/>
                    <a:pt x="189" y="94"/>
                  </a:cubicBezTo>
                  <a:cubicBezTo>
                    <a:pt x="189" y="93"/>
                    <a:pt x="190" y="92"/>
                    <a:pt x="191" y="92"/>
                  </a:cubicBezTo>
                  <a:cubicBezTo>
                    <a:pt x="191" y="91"/>
                    <a:pt x="191" y="91"/>
                    <a:pt x="191" y="91"/>
                  </a:cubicBezTo>
                  <a:cubicBezTo>
                    <a:pt x="192" y="90"/>
                    <a:pt x="191" y="88"/>
                    <a:pt x="191" y="87"/>
                  </a:cubicBezTo>
                  <a:cubicBezTo>
                    <a:pt x="191" y="85"/>
                    <a:pt x="192" y="84"/>
                    <a:pt x="193" y="82"/>
                  </a:cubicBezTo>
                  <a:cubicBezTo>
                    <a:pt x="194" y="80"/>
                    <a:pt x="195" y="77"/>
                    <a:pt x="195" y="75"/>
                  </a:cubicBezTo>
                  <a:cubicBezTo>
                    <a:pt x="195" y="74"/>
                    <a:pt x="196" y="72"/>
                    <a:pt x="197" y="71"/>
                  </a:cubicBezTo>
                  <a:cubicBezTo>
                    <a:pt x="197" y="71"/>
                    <a:pt x="197" y="70"/>
                    <a:pt x="197" y="70"/>
                  </a:cubicBezTo>
                  <a:moveTo>
                    <a:pt x="312" y="435"/>
                  </a:moveTo>
                  <a:cubicBezTo>
                    <a:pt x="312" y="435"/>
                    <a:pt x="311" y="435"/>
                    <a:pt x="311" y="435"/>
                  </a:cubicBezTo>
                  <a:cubicBezTo>
                    <a:pt x="311" y="435"/>
                    <a:pt x="312" y="435"/>
                    <a:pt x="312" y="435"/>
                  </a:cubicBezTo>
                  <a:moveTo>
                    <a:pt x="668" y="97"/>
                  </a:moveTo>
                  <a:cubicBezTo>
                    <a:pt x="669" y="97"/>
                    <a:pt x="670" y="97"/>
                    <a:pt x="671" y="97"/>
                  </a:cubicBezTo>
                  <a:cubicBezTo>
                    <a:pt x="670" y="97"/>
                    <a:pt x="669" y="97"/>
                    <a:pt x="668" y="97"/>
                  </a:cubicBezTo>
                  <a:cubicBezTo>
                    <a:pt x="668" y="97"/>
                    <a:pt x="668" y="97"/>
                    <a:pt x="668" y="97"/>
                  </a:cubicBezTo>
                  <a:moveTo>
                    <a:pt x="1170" y="445"/>
                  </a:moveTo>
                  <a:cubicBezTo>
                    <a:pt x="1169" y="442"/>
                    <a:pt x="1168" y="441"/>
                    <a:pt x="1165" y="439"/>
                  </a:cubicBezTo>
                  <a:cubicBezTo>
                    <a:pt x="1161" y="437"/>
                    <a:pt x="1159" y="436"/>
                    <a:pt x="1156" y="432"/>
                  </a:cubicBezTo>
                  <a:cubicBezTo>
                    <a:pt x="1151" y="428"/>
                    <a:pt x="1148" y="425"/>
                    <a:pt x="1149" y="419"/>
                  </a:cubicBezTo>
                  <a:cubicBezTo>
                    <a:pt x="1149" y="416"/>
                    <a:pt x="1149" y="413"/>
                    <a:pt x="1149" y="410"/>
                  </a:cubicBezTo>
                  <a:cubicBezTo>
                    <a:pt x="1149" y="407"/>
                    <a:pt x="1151" y="399"/>
                    <a:pt x="1149" y="396"/>
                  </a:cubicBezTo>
                  <a:cubicBezTo>
                    <a:pt x="1149" y="396"/>
                    <a:pt x="1145" y="394"/>
                    <a:pt x="1144" y="394"/>
                  </a:cubicBezTo>
                  <a:cubicBezTo>
                    <a:pt x="1142" y="393"/>
                    <a:pt x="1139" y="391"/>
                    <a:pt x="1137" y="390"/>
                  </a:cubicBezTo>
                  <a:cubicBezTo>
                    <a:pt x="1133" y="389"/>
                    <a:pt x="1131" y="391"/>
                    <a:pt x="1130" y="387"/>
                  </a:cubicBezTo>
                  <a:cubicBezTo>
                    <a:pt x="1129" y="384"/>
                    <a:pt x="1130" y="382"/>
                    <a:pt x="1132" y="380"/>
                  </a:cubicBezTo>
                  <a:cubicBezTo>
                    <a:pt x="1134" y="378"/>
                    <a:pt x="1134" y="380"/>
                    <a:pt x="1136" y="376"/>
                  </a:cubicBezTo>
                  <a:cubicBezTo>
                    <a:pt x="1138" y="372"/>
                    <a:pt x="1141" y="368"/>
                    <a:pt x="1142" y="363"/>
                  </a:cubicBezTo>
                  <a:cubicBezTo>
                    <a:pt x="1142" y="361"/>
                    <a:pt x="1143" y="354"/>
                    <a:pt x="1141" y="352"/>
                  </a:cubicBezTo>
                  <a:cubicBezTo>
                    <a:pt x="1140" y="350"/>
                    <a:pt x="1136" y="351"/>
                    <a:pt x="1134" y="351"/>
                  </a:cubicBezTo>
                  <a:cubicBezTo>
                    <a:pt x="1130" y="350"/>
                    <a:pt x="1131" y="347"/>
                    <a:pt x="1131" y="343"/>
                  </a:cubicBezTo>
                  <a:cubicBezTo>
                    <a:pt x="1131" y="339"/>
                    <a:pt x="1131" y="335"/>
                    <a:pt x="1131" y="331"/>
                  </a:cubicBezTo>
                  <a:cubicBezTo>
                    <a:pt x="1131" y="322"/>
                    <a:pt x="1128" y="312"/>
                    <a:pt x="1124" y="302"/>
                  </a:cubicBezTo>
                  <a:cubicBezTo>
                    <a:pt x="1123" y="299"/>
                    <a:pt x="1120" y="295"/>
                    <a:pt x="1119" y="291"/>
                  </a:cubicBezTo>
                  <a:cubicBezTo>
                    <a:pt x="1116" y="283"/>
                    <a:pt x="1122" y="275"/>
                    <a:pt x="1120" y="268"/>
                  </a:cubicBezTo>
                  <a:cubicBezTo>
                    <a:pt x="1118" y="267"/>
                    <a:pt x="1114" y="268"/>
                    <a:pt x="1111" y="266"/>
                  </a:cubicBezTo>
                  <a:cubicBezTo>
                    <a:pt x="1106" y="263"/>
                    <a:pt x="1111" y="262"/>
                    <a:pt x="1115" y="261"/>
                  </a:cubicBezTo>
                  <a:cubicBezTo>
                    <a:pt x="1119" y="261"/>
                    <a:pt x="1126" y="261"/>
                    <a:pt x="1128" y="257"/>
                  </a:cubicBezTo>
                  <a:cubicBezTo>
                    <a:pt x="1129" y="256"/>
                    <a:pt x="1129" y="255"/>
                    <a:pt x="1129" y="253"/>
                  </a:cubicBezTo>
                  <a:cubicBezTo>
                    <a:pt x="1130" y="252"/>
                    <a:pt x="1132" y="250"/>
                    <a:pt x="1133" y="248"/>
                  </a:cubicBezTo>
                  <a:cubicBezTo>
                    <a:pt x="1135" y="245"/>
                    <a:pt x="1136" y="241"/>
                    <a:pt x="1139" y="238"/>
                  </a:cubicBezTo>
                  <a:cubicBezTo>
                    <a:pt x="1140" y="237"/>
                    <a:pt x="1142" y="236"/>
                    <a:pt x="1144" y="235"/>
                  </a:cubicBezTo>
                  <a:cubicBezTo>
                    <a:pt x="1146" y="234"/>
                    <a:pt x="1149" y="232"/>
                    <a:pt x="1151" y="230"/>
                  </a:cubicBezTo>
                  <a:cubicBezTo>
                    <a:pt x="1147" y="228"/>
                    <a:pt x="1144" y="226"/>
                    <a:pt x="1140" y="224"/>
                  </a:cubicBezTo>
                  <a:cubicBezTo>
                    <a:pt x="1140" y="224"/>
                    <a:pt x="1133" y="222"/>
                    <a:pt x="1133" y="221"/>
                  </a:cubicBezTo>
                  <a:cubicBezTo>
                    <a:pt x="1131" y="220"/>
                    <a:pt x="1131" y="218"/>
                    <a:pt x="1130" y="216"/>
                  </a:cubicBezTo>
                  <a:cubicBezTo>
                    <a:pt x="1125" y="213"/>
                    <a:pt x="1119" y="214"/>
                    <a:pt x="1113" y="214"/>
                  </a:cubicBezTo>
                  <a:cubicBezTo>
                    <a:pt x="1104" y="213"/>
                    <a:pt x="1096" y="206"/>
                    <a:pt x="1090" y="201"/>
                  </a:cubicBezTo>
                  <a:cubicBezTo>
                    <a:pt x="1084" y="195"/>
                    <a:pt x="1083" y="190"/>
                    <a:pt x="1081" y="181"/>
                  </a:cubicBezTo>
                  <a:cubicBezTo>
                    <a:pt x="1080" y="178"/>
                    <a:pt x="1079" y="177"/>
                    <a:pt x="1078" y="175"/>
                  </a:cubicBezTo>
                  <a:cubicBezTo>
                    <a:pt x="1077" y="172"/>
                    <a:pt x="1078" y="169"/>
                    <a:pt x="1079" y="167"/>
                  </a:cubicBezTo>
                  <a:cubicBezTo>
                    <a:pt x="1081" y="161"/>
                    <a:pt x="1085" y="154"/>
                    <a:pt x="1084" y="148"/>
                  </a:cubicBezTo>
                  <a:cubicBezTo>
                    <a:pt x="1084" y="146"/>
                    <a:pt x="1083" y="144"/>
                    <a:pt x="1082" y="142"/>
                  </a:cubicBezTo>
                  <a:cubicBezTo>
                    <a:pt x="1082" y="141"/>
                    <a:pt x="1079" y="138"/>
                    <a:pt x="1078" y="136"/>
                  </a:cubicBezTo>
                  <a:cubicBezTo>
                    <a:pt x="1077" y="134"/>
                    <a:pt x="1072" y="133"/>
                    <a:pt x="1072" y="131"/>
                  </a:cubicBezTo>
                  <a:cubicBezTo>
                    <a:pt x="1068" y="125"/>
                    <a:pt x="1082" y="122"/>
                    <a:pt x="1080" y="116"/>
                  </a:cubicBezTo>
                  <a:cubicBezTo>
                    <a:pt x="1072" y="114"/>
                    <a:pt x="1065" y="111"/>
                    <a:pt x="1057" y="108"/>
                  </a:cubicBezTo>
                  <a:cubicBezTo>
                    <a:pt x="1056" y="107"/>
                    <a:pt x="1054" y="107"/>
                    <a:pt x="1052" y="107"/>
                  </a:cubicBezTo>
                  <a:cubicBezTo>
                    <a:pt x="1051" y="106"/>
                    <a:pt x="1051" y="106"/>
                    <a:pt x="1049" y="105"/>
                  </a:cubicBezTo>
                  <a:cubicBezTo>
                    <a:pt x="1047" y="104"/>
                    <a:pt x="1045" y="104"/>
                    <a:pt x="1045" y="101"/>
                  </a:cubicBezTo>
                  <a:cubicBezTo>
                    <a:pt x="1045" y="98"/>
                    <a:pt x="1047" y="96"/>
                    <a:pt x="1047" y="94"/>
                  </a:cubicBezTo>
                  <a:cubicBezTo>
                    <a:pt x="1044" y="93"/>
                    <a:pt x="1039" y="96"/>
                    <a:pt x="1037" y="94"/>
                  </a:cubicBezTo>
                  <a:cubicBezTo>
                    <a:pt x="1036" y="93"/>
                    <a:pt x="1035" y="90"/>
                    <a:pt x="1034" y="89"/>
                  </a:cubicBezTo>
                  <a:cubicBezTo>
                    <a:pt x="1032" y="87"/>
                    <a:pt x="1028" y="87"/>
                    <a:pt x="1027" y="85"/>
                  </a:cubicBezTo>
                  <a:cubicBezTo>
                    <a:pt x="1025" y="84"/>
                    <a:pt x="1026" y="82"/>
                    <a:pt x="1025" y="80"/>
                  </a:cubicBezTo>
                  <a:cubicBezTo>
                    <a:pt x="1023" y="77"/>
                    <a:pt x="1017" y="76"/>
                    <a:pt x="1014" y="75"/>
                  </a:cubicBezTo>
                  <a:cubicBezTo>
                    <a:pt x="1012" y="74"/>
                    <a:pt x="1008" y="72"/>
                    <a:pt x="1006" y="73"/>
                  </a:cubicBezTo>
                  <a:cubicBezTo>
                    <a:pt x="1005" y="75"/>
                    <a:pt x="1006" y="80"/>
                    <a:pt x="1006" y="81"/>
                  </a:cubicBezTo>
                  <a:cubicBezTo>
                    <a:pt x="1003" y="82"/>
                    <a:pt x="1000" y="81"/>
                    <a:pt x="996" y="81"/>
                  </a:cubicBezTo>
                  <a:cubicBezTo>
                    <a:pt x="995" y="81"/>
                    <a:pt x="992" y="81"/>
                    <a:pt x="990" y="81"/>
                  </a:cubicBezTo>
                  <a:cubicBezTo>
                    <a:pt x="988" y="82"/>
                    <a:pt x="988" y="83"/>
                    <a:pt x="986" y="83"/>
                  </a:cubicBezTo>
                  <a:cubicBezTo>
                    <a:pt x="985" y="82"/>
                    <a:pt x="983" y="82"/>
                    <a:pt x="982" y="81"/>
                  </a:cubicBezTo>
                  <a:cubicBezTo>
                    <a:pt x="981" y="81"/>
                    <a:pt x="979" y="79"/>
                    <a:pt x="978" y="79"/>
                  </a:cubicBezTo>
                  <a:cubicBezTo>
                    <a:pt x="976" y="78"/>
                    <a:pt x="973" y="79"/>
                    <a:pt x="970" y="79"/>
                  </a:cubicBezTo>
                  <a:cubicBezTo>
                    <a:pt x="969" y="79"/>
                    <a:pt x="968" y="79"/>
                    <a:pt x="967" y="79"/>
                  </a:cubicBezTo>
                  <a:cubicBezTo>
                    <a:pt x="965" y="79"/>
                    <a:pt x="966" y="80"/>
                    <a:pt x="964" y="80"/>
                  </a:cubicBezTo>
                  <a:cubicBezTo>
                    <a:pt x="962" y="82"/>
                    <a:pt x="959" y="83"/>
                    <a:pt x="955" y="83"/>
                  </a:cubicBezTo>
                  <a:cubicBezTo>
                    <a:pt x="953" y="82"/>
                    <a:pt x="951" y="81"/>
                    <a:pt x="949" y="81"/>
                  </a:cubicBezTo>
                  <a:cubicBezTo>
                    <a:pt x="945" y="80"/>
                    <a:pt x="942" y="81"/>
                    <a:pt x="938" y="81"/>
                  </a:cubicBezTo>
                  <a:cubicBezTo>
                    <a:pt x="939" y="86"/>
                    <a:pt x="930" y="93"/>
                    <a:pt x="926" y="96"/>
                  </a:cubicBezTo>
                  <a:cubicBezTo>
                    <a:pt x="926" y="97"/>
                    <a:pt x="926" y="97"/>
                    <a:pt x="925" y="97"/>
                  </a:cubicBezTo>
                  <a:cubicBezTo>
                    <a:pt x="923" y="98"/>
                    <a:pt x="921" y="98"/>
                    <a:pt x="920" y="99"/>
                  </a:cubicBezTo>
                  <a:cubicBezTo>
                    <a:pt x="919" y="99"/>
                    <a:pt x="918" y="101"/>
                    <a:pt x="917" y="102"/>
                  </a:cubicBezTo>
                  <a:cubicBezTo>
                    <a:pt x="916" y="102"/>
                    <a:pt x="914" y="103"/>
                    <a:pt x="913" y="104"/>
                  </a:cubicBezTo>
                  <a:cubicBezTo>
                    <a:pt x="910" y="105"/>
                    <a:pt x="907" y="106"/>
                    <a:pt x="904" y="107"/>
                  </a:cubicBezTo>
                  <a:cubicBezTo>
                    <a:pt x="901" y="109"/>
                    <a:pt x="897" y="110"/>
                    <a:pt x="893" y="110"/>
                  </a:cubicBezTo>
                  <a:cubicBezTo>
                    <a:pt x="886" y="110"/>
                    <a:pt x="879" y="110"/>
                    <a:pt x="874" y="115"/>
                  </a:cubicBezTo>
                  <a:cubicBezTo>
                    <a:pt x="870" y="119"/>
                    <a:pt x="866" y="120"/>
                    <a:pt x="862" y="122"/>
                  </a:cubicBezTo>
                  <a:cubicBezTo>
                    <a:pt x="854" y="125"/>
                    <a:pt x="848" y="121"/>
                    <a:pt x="841" y="118"/>
                  </a:cubicBezTo>
                  <a:cubicBezTo>
                    <a:pt x="833" y="115"/>
                    <a:pt x="824" y="117"/>
                    <a:pt x="816" y="115"/>
                  </a:cubicBezTo>
                  <a:cubicBezTo>
                    <a:pt x="814" y="114"/>
                    <a:pt x="813" y="113"/>
                    <a:pt x="812" y="112"/>
                  </a:cubicBezTo>
                  <a:cubicBezTo>
                    <a:pt x="810" y="112"/>
                    <a:pt x="809" y="113"/>
                    <a:pt x="808" y="113"/>
                  </a:cubicBezTo>
                  <a:cubicBezTo>
                    <a:pt x="806" y="112"/>
                    <a:pt x="804" y="111"/>
                    <a:pt x="802" y="111"/>
                  </a:cubicBezTo>
                  <a:cubicBezTo>
                    <a:pt x="801" y="111"/>
                    <a:pt x="800" y="111"/>
                    <a:pt x="799" y="111"/>
                  </a:cubicBezTo>
                  <a:cubicBezTo>
                    <a:pt x="798" y="111"/>
                    <a:pt x="798" y="113"/>
                    <a:pt x="796" y="113"/>
                  </a:cubicBezTo>
                  <a:cubicBezTo>
                    <a:pt x="794" y="114"/>
                    <a:pt x="789" y="113"/>
                    <a:pt x="786" y="113"/>
                  </a:cubicBezTo>
                  <a:cubicBezTo>
                    <a:pt x="780" y="113"/>
                    <a:pt x="777" y="114"/>
                    <a:pt x="771" y="116"/>
                  </a:cubicBezTo>
                  <a:cubicBezTo>
                    <a:pt x="768" y="118"/>
                    <a:pt x="765" y="117"/>
                    <a:pt x="762" y="118"/>
                  </a:cubicBezTo>
                  <a:cubicBezTo>
                    <a:pt x="759" y="118"/>
                    <a:pt x="757" y="121"/>
                    <a:pt x="754" y="121"/>
                  </a:cubicBezTo>
                  <a:cubicBezTo>
                    <a:pt x="753" y="121"/>
                    <a:pt x="752" y="121"/>
                    <a:pt x="752" y="121"/>
                  </a:cubicBezTo>
                  <a:cubicBezTo>
                    <a:pt x="748" y="120"/>
                    <a:pt x="743" y="119"/>
                    <a:pt x="739" y="118"/>
                  </a:cubicBezTo>
                  <a:cubicBezTo>
                    <a:pt x="736" y="116"/>
                    <a:pt x="735" y="114"/>
                    <a:pt x="731" y="113"/>
                  </a:cubicBezTo>
                  <a:cubicBezTo>
                    <a:pt x="729" y="112"/>
                    <a:pt x="726" y="113"/>
                    <a:pt x="723" y="112"/>
                  </a:cubicBezTo>
                  <a:cubicBezTo>
                    <a:pt x="720" y="112"/>
                    <a:pt x="719" y="111"/>
                    <a:pt x="717" y="108"/>
                  </a:cubicBezTo>
                  <a:cubicBezTo>
                    <a:pt x="714" y="105"/>
                    <a:pt x="710" y="100"/>
                    <a:pt x="706" y="99"/>
                  </a:cubicBezTo>
                  <a:cubicBezTo>
                    <a:pt x="704" y="98"/>
                    <a:pt x="701" y="99"/>
                    <a:pt x="698" y="99"/>
                  </a:cubicBezTo>
                  <a:cubicBezTo>
                    <a:pt x="695" y="98"/>
                    <a:pt x="692" y="97"/>
                    <a:pt x="689" y="97"/>
                  </a:cubicBezTo>
                  <a:cubicBezTo>
                    <a:pt x="683" y="97"/>
                    <a:pt x="677" y="97"/>
                    <a:pt x="671" y="97"/>
                  </a:cubicBezTo>
                  <a:cubicBezTo>
                    <a:pt x="672" y="98"/>
                    <a:pt x="673" y="98"/>
                    <a:pt x="674" y="99"/>
                  </a:cubicBezTo>
                  <a:cubicBezTo>
                    <a:pt x="672" y="99"/>
                    <a:pt x="670" y="98"/>
                    <a:pt x="668" y="97"/>
                  </a:cubicBezTo>
                  <a:cubicBezTo>
                    <a:pt x="666" y="97"/>
                    <a:pt x="665" y="97"/>
                    <a:pt x="663" y="97"/>
                  </a:cubicBezTo>
                  <a:cubicBezTo>
                    <a:pt x="665" y="97"/>
                    <a:pt x="666" y="97"/>
                    <a:pt x="668" y="97"/>
                  </a:cubicBezTo>
                  <a:cubicBezTo>
                    <a:pt x="665" y="96"/>
                    <a:pt x="662" y="94"/>
                    <a:pt x="659" y="92"/>
                  </a:cubicBezTo>
                  <a:cubicBezTo>
                    <a:pt x="655" y="90"/>
                    <a:pt x="653" y="89"/>
                    <a:pt x="653" y="84"/>
                  </a:cubicBezTo>
                  <a:cubicBezTo>
                    <a:pt x="652" y="80"/>
                    <a:pt x="652" y="80"/>
                    <a:pt x="648" y="81"/>
                  </a:cubicBezTo>
                  <a:cubicBezTo>
                    <a:pt x="646" y="81"/>
                    <a:pt x="640" y="81"/>
                    <a:pt x="640" y="84"/>
                  </a:cubicBezTo>
                  <a:cubicBezTo>
                    <a:pt x="638" y="84"/>
                    <a:pt x="634" y="84"/>
                    <a:pt x="632" y="84"/>
                  </a:cubicBezTo>
                  <a:cubicBezTo>
                    <a:pt x="629" y="83"/>
                    <a:pt x="625" y="81"/>
                    <a:pt x="623" y="80"/>
                  </a:cubicBezTo>
                  <a:cubicBezTo>
                    <a:pt x="618" y="79"/>
                    <a:pt x="620" y="80"/>
                    <a:pt x="619" y="78"/>
                  </a:cubicBezTo>
                  <a:cubicBezTo>
                    <a:pt x="617" y="76"/>
                    <a:pt x="618" y="71"/>
                    <a:pt x="616" y="69"/>
                  </a:cubicBezTo>
                  <a:cubicBezTo>
                    <a:pt x="615" y="67"/>
                    <a:pt x="613" y="68"/>
                    <a:pt x="612" y="65"/>
                  </a:cubicBezTo>
                  <a:cubicBezTo>
                    <a:pt x="611" y="64"/>
                    <a:pt x="610" y="62"/>
                    <a:pt x="610" y="60"/>
                  </a:cubicBezTo>
                  <a:cubicBezTo>
                    <a:pt x="610" y="55"/>
                    <a:pt x="612" y="46"/>
                    <a:pt x="609" y="41"/>
                  </a:cubicBezTo>
                  <a:cubicBezTo>
                    <a:pt x="606" y="38"/>
                    <a:pt x="602" y="38"/>
                    <a:pt x="598" y="38"/>
                  </a:cubicBezTo>
                  <a:cubicBezTo>
                    <a:pt x="596" y="39"/>
                    <a:pt x="596" y="39"/>
                    <a:pt x="594" y="40"/>
                  </a:cubicBezTo>
                  <a:cubicBezTo>
                    <a:pt x="592" y="41"/>
                    <a:pt x="591" y="42"/>
                    <a:pt x="589" y="43"/>
                  </a:cubicBezTo>
                  <a:cubicBezTo>
                    <a:pt x="588" y="44"/>
                    <a:pt x="587" y="45"/>
                    <a:pt x="586" y="46"/>
                  </a:cubicBezTo>
                  <a:cubicBezTo>
                    <a:pt x="582" y="49"/>
                    <a:pt x="571" y="46"/>
                    <a:pt x="566" y="46"/>
                  </a:cubicBezTo>
                  <a:cubicBezTo>
                    <a:pt x="564" y="46"/>
                    <a:pt x="563" y="46"/>
                    <a:pt x="561" y="46"/>
                  </a:cubicBezTo>
                  <a:cubicBezTo>
                    <a:pt x="559" y="44"/>
                    <a:pt x="557" y="38"/>
                    <a:pt x="555" y="36"/>
                  </a:cubicBezTo>
                  <a:cubicBezTo>
                    <a:pt x="552" y="33"/>
                    <a:pt x="549" y="32"/>
                    <a:pt x="550" y="27"/>
                  </a:cubicBezTo>
                  <a:cubicBezTo>
                    <a:pt x="550" y="24"/>
                    <a:pt x="552" y="22"/>
                    <a:pt x="550" y="20"/>
                  </a:cubicBezTo>
                  <a:cubicBezTo>
                    <a:pt x="548" y="19"/>
                    <a:pt x="543" y="19"/>
                    <a:pt x="541" y="19"/>
                  </a:cubicBezTo>
                  <a:cubicBezTo>
                    <a:pt x="539" y="20"/>
                    <a:pt x="538" y="23"/>
                    <a:pt x="536" y="24"/>
                  </a:cubicBezTo>
                  <a:cubicBezTo>
                    <a:pt x="533" y="25"/>
                    <a:pt x="527" y="27"/>
                    <a:pt x="523" y="27"/>
                  </a:cubicBezTo>
                  <a:cubicBezTo>
                    <a:pt x="520" y="27"/>
                    <a:pt x="519" y="26"/>
                    <a:pt x="516" y="25"/>
                  </a:cubicBezTo>
                  <a:cubicBezTo>
                    <a:pt x="513" y="25"/>
                    <a:pt x="510" y="25"/>
                    <a:pt x="508" y="24"/>
                  </a:cubicBezTo>
                  <a:cubicBezTo>
                    <a:pt x="505" y="24"/>
                    <a:pt x="502" y="22"/>
                    <a:pt x="499" y="23"/>
                  </a:cubicBezTo>
                  <a:cubicBezTo>
                    <a:pt x="496" y="23"/>
                    <a:pt x="495" y="24"/>
                    <a:pt x="491" y="25"/>
                  </a:cubicBezTo>
                  <a:cubicBezTo>
                    <a:pt x="490" y="25"/>
                    <a:pt x="487" y="25"/>
                    <a:pt x="486" y="25"/>
                  </a:cubicBezTo>
                  <a:cubicBezTo>
                    <a:pt x="482" y="25"/>
                    <a:pt x="480" y="23"/>
                    <a:pt x="477" y="22"/>
                  </a:cubicBezTo>
                  <a:cubicBezTo>
                    <a:pt x="469" y="21"/>
                    <a:pt x="462" y="20"/>
                    <a:pt x="454" y="20"/>
                  </a:cubicBezTo>
                  <a:cubicBezTo>
                    <a:pt x="447" y="20"/>
                    <a:pt x="437" y="19"/>
                    <a:pt x="430" y="21"/>
                  </a:cubicBezTo>
                  <a:cubicBezTo>
                    <a:pt x="426" y="22"/>
                    <a:pt x="422" y="23"/>
                    <a:pt x="418" y="25"/>
                  </a:cubicBezTo>
                  <a:cubicBezTo>
                    <a:pt x="416" y="27"/>
                    <a:pt x="413" y="27"/>
                    <a:pt x="411" y="28"/>
                  </a:cubicBezTo>
                  <a:cubicBezTo>
                    <a:pt x="411" y="28"/>
                    <a:pt x="408" y="29"/>
                    <a:pt x="408" y="29"/>
                  </a:cubicBezTo>
                  <a:cubicBezTo>
                    <a:pt x="406" y="30"/>
                    <a:pt x="403" y="30"/>
                    <a:pt x="400" y="30"/>
                  </a:cubicBezTo>
                  <a:cubicBezTo>
                    <a:pt x="398" y="31"/>
                    <a:pt x="395" y="30"/>
                    <a:pt x="393" y="31"/>
                  </a:cubicBezTo>
                  <a:cubicBezTo>
                    <a:pt x="389" y="32"/>
                    <a:pt x="386" y="34"/>
                    <a:pt x="383" y="35"/>
                  </a:cubicBezTo>
                  <a:cubicBezTo>
                    <a:pt x="380" y="36"/>
                    <a:pt x="378" y="37"/>
                    <a:pt x="375" y="39"/>
                  </a:cubicBezTo>
                  <a:cubicBezTo>
                    <a:pt x="373" y="41"/>
                    <a:pt x="370" y="41"/>
                    <a:pt x="367" y="43"/>
                  </a:cubicBezTo>
                  <a:cubicBezTo>
                    <a:pt x="365" y="45"/>
                    <a:pt x="365" y="45"/>
                    <a:pt x="362" y="46"/>
                  </a:cubicBezTo>
                  <a:cubicBezTo>
                    <a:pt x="361" y="46"/>
                    <a:pt x="360" y="46"/>
                    <a:pt x="358" y="46"/>
                  </a:cubicBezTo>
                  <a:cubicBezTo>
                    <a:pt x="355" y="47"/>
                    <a:pt x="356" y="47"/>
                    <a:pt x="354" y="49"/>
                  </a:cubicBezTo>
                  <a:cubicBezTo>
                    <a:pt x="353" y="51"/>
                    <a:pt x="351" y="52"/>
                    <a:pt x="350" y="55"/>
                  </a:cubicBezTo>
                  <a:cubicBezTo>
                    <a:pt x="348" y="59"/>
                    <a:pt x="351" y="63"/>
                    <a:pt x="347" y="66"/>
                  </a:cubicBezTo>
                  <a:cubicBezTo>
                    <a:pt x="346" y="67"/>
                    <a:pt x="343" y="67"/>
                    <a:pt x="341" y="68"/>
                  </a:cubicBezTo>
                  <a:cubicBezTo>
                    <a:pt x="340" y="69"/>
                    <a:pt x="340" y="71"/>
                    <a:pt x="339" y="72"/>
                  </a:cubicBezTo>
                  <a:cubicBezTo>
                    <a:pt x="338" y="74"/>
                    <a:pt x="336" y="74"/>
                    <a:pt x="335" y="76"/>
                  </a:cubicBezTo>
                  <a:cubicBezTo>
                    <a:pt x="333" y="78"/>
                    <a:pt x="335" y="81"/>
                    <a:pt x="334" y="84"/>
                  </a:cubicBezTo>
                  <a:cubicBezTo>
                    <a:pt x="332" y="88"/>
                    <a:pt x="324" y="86"/>
                    <a:pt x="321" y="86"/>
                  </a:cubicBezTo>
                  <a:cubicBezTo>
                    <a:pt x="319" y="86"/>
                    <a:pt x="314" y="85"/>
                    <a:pt x="312" y="86"/>
                  </a:cubicBezTo>
                  <a:cubicBezTo>
                    <a:pt x="310" y="87"/>
                    <a:pt x="309" y="89"/>
                    <a:pt x="307" y="89"/>
                  </a:cubicBezTo>
                  <a:cubicBezTo>
                    <a:pt x="304" y="91"/>
                    <a:pt x="302" y="91"/>
                    <a:pt x="299" y="90"/>
                  </a:cubicBezTo>
                  <a:cubicBezTo>
                    <a:pt x="295" y="88"/>
                    <a:pt x="292" y="86"/>
                    <a:pt x="288" y="85"/>
                  </a:cubicBezTo>
                  <a:cubicBezTo>
                    <a:pt x="282" y="83"/>
                    <a:pt x="274" y="85"/>
                    <a:pt x="269" y="81"/>
                  </a:cubicBezTo>
                  <a:cubicBezTo>
                    <a:pt x="266" y="79"/>
                    <a:pt x="266" y="78"/>
                    <a:pt x="262" y="80"/>
                  </a:cubicBezTo>
                  <a:cubicBezTo>
                    <a:pt x="259" y="82"/>
                    <a:pt x="255" y="81"/>
                    <a:pt x="251" y="81"/>
                  </a:cubicBezTo>
                  <a:cubicBezTo>
                    <a:pt x="243" y="81"/>
                    <a:pt x="234" y="83"/>
                    <a:pt x="226" y="81"/>
                  </a:cubicBezTo>
                  <a:cubicBezTo>
                    <a:pt x="223" y="81"/>
                    <a:pt x="221" y="79"/>
                    <a:pt x="218" y="77"/>
                  </a:cubicBezTo>
                  <a:cubicBezTo>
                    <a:pt x="214" y="76"/>
                    <a:pt x="211" y="76"/>
                    <a:pt x="208" y="75"/>
                  </a:cubicBezTo>
                  <a:cubicBezTo>
                    <a:pt x="205" y="74"/>
                    <a:pt x="202" y="72"/>
                    <a:pt x="200" y="71"/>
                  </a:cubicBezTo>
                  <a:cubicBezTo>
                    <a:pt x="200" y="71"/>
                    <a:pt x="200" y="71"/>
                    <a:pt x="200" y="72"/>
                  </a:cubicBezTo>
                  <a:cubicBezTo>
                    <a:pt x="200" y="72"/>
                    <a:pt x="199" y="73"/>
                    <a:pt x="199" y="74"/>
                  </a:cubicBezTo>
                  <a:cubicBezTo>
                    <a:pt x="198" y="74"/>
                    <a:pt x="198" y="75"/>
                    <a:pt x="198" y="76"/>
                  </a:cubicBezTo>
                  <a:cubicBezTo>
                    <a:pt x="197" y="78"/>
                    <a:pt x="197" y="80"/>
                    <a:pt x="195" y="82"/>
                  </a:cubicBezTo>
                  <a:cubicBezTo>
                    <a:pt x="195" y="82"/>
                    <a:pt x="195" y="82"/>
                    <a:pt x="194" y="83"/>
                  </a:cubicBezTo>
                  <a:cubicBezTo>
                    <a:pt x="194" y="83"/>
                    <a:pt x="195" y="83"/>
                    <a:pt x="195" y="83"/>
                  </a:cubicBezTo>
                  <a:cubicBezTo>
                    <a:pt x="194" y="84"/>
                    <a:pt x="194" y="84"/>
                    <a:pt x="194" y="84"/>
                  </a:cubicBezTo>
                  <a:cubicBezTo>
                    <a:pt x="194" y="85"/>
                    <a:pt x="194" y="85"/>
                    <a:pt x="194" y="86"/>
                  </a:cubicBezTo>
                  <a:cubicBezTo>
                    <a:pt x="194" y="87"/>
                    <a:pt x="194" y="87"/>
                    <a:pt x="194" y="88"/>
                  </a:cubicBezTo>
                  <a:cubicBezTo>
                    <a:pt x="194" y="90"/>
                    <a:pt x="194" y="92"/>
                    <a:pt x="194" y="94"/>
                  </a:cubicBezTo>
                  <a:cubicBezTo>
                    <a:pt x="194" y="95"/>
                    <a:pt x="194" y="96"/>
                    <a:pt x="194" y="96"/>
                  </a:cubicBezTo>
                  <a:cubicBezTo>
                    <a:pt x="195" y="98"/>
                    <a:pt x="198" y="99"/>
                    <a:pt x="199" y="100"/>
                  </a:cubicBezTo>
                  <a:cubicBezTo>
                    <a:pt x="199" y="100"/>
                    <a:pt x="200" y="100"/>
                    <a:pt x="201" y="101"/>
                  </a:cubicBezTo>
                  <a:cubicBezTo>
                    <a:pt x="199" y="100"/>
                    <a:pt x="199" y="100"/>
                    <a:pt x="199" y="100"/>
                  </a:cubicBezTo>
                  <a:cubicBezTo>
                    <a:pt x="199" y="99"/>
                    <a:pt x="199" y="99"/>
                    <a:pt x="198" y="99"/>
                  </a:cubicBezTo>
                  <a:cubicBezTo>
                    <a:pt x="198" y="99"/>
                    <a:pt x="198" y="99"/>
                    <a:pt x="197" y="98"/>
                  </a:cubicBezTo>
                  <a:cubicBezTo>
                    <a:pt x="197" y="98"/>
                    <a:pt x="196" y="98"/>
                    <a:pt x="196" y="97"/>
                  </a:cubicBezTo>
                  <a:cubicBezTo>
                    <a:pt x="196" y="97"/>
                    <a:pt x="196" y="97"/>
                    <a:pt x="195" y="97"/>
                  </a:cubicBezTo>
                  <a:cubicBezTo>
                    <a:pt x="199" y="100"/>
                    <a:pt x="199" y="100"/>
                    <a:pt x="199" y="100"/>
                  </a:cubicBezTo>
                  <a:cubicBezTo>
                    <a:pt x="200" y="100"/>
                    <a:pt x="200" y="100"/>
                    <a:pt x="201" y="100"/>
                  </a:cubicBezTo>
                  <a:cubicBezTo>
                    <a:pt x="204" y="100"/>
                    <a:pt x="206" y="103"/>
                    <a:pt x="209" y="105"/>
                  </a:cubicBezTo>
                  <a:cubicBezTo>
                    <a:pt x="209" y="106"/>
                    <a:pt x="210" y="106"/>
                    <a:pt x="211" y="106"/>
                  </a:cubicBezTo>
                  <a:cubicBezTo>
                    <a:pt x="212" y="106"/>
                    <a:pt x="213" y="106"/>
                    <a:pt x="215" y="107"/>
                  </a:cubicBezTo>
                  <a:cubicBezTo>
                    <a:pt x="216" y="107"/>
                    <a:pt x="218" y="108"/>
                    <a:pt x="219" y="108"/>
                  </a:cubicBezTo>
                  <a:cubicBezTo>
                    <a:pt x="222" y="110"/>
                    <a:pt x="225" y="112"/>
                    <a:pt x="228" y="113"/>
                  </a:cubicBezTo>
                  <a:cubicBezTo>
                    <a:pt x="230" y="114"/>
                    <a:pt x="231" y="114"/>
                    <a:pt x="233" y="114"/>
                  </a:cubicBezTo>
                  <a:cubicBezTo>
                    <a:pt x="237" y="114"/>
                    <a:pt x="241" y="113"/>
                    <a:pt x="245" y="113"/>
                  </a:cubicBezTo>
                  <a:cubicBezTo>
                    <a:pt x="246" y="114"/>
                    <a:pt x="247" y="114"/>
                    <a:pt x="248" y="115"/>
                  </a:cubicBezTo>
                  <a:cubicBezTo>
                    <a:pt x="246" y="115"/>
                    <a:pt x="244" y="115"/>
                    <a:pt x="242" y="115"/>
                  </a:cubicBezTo>
                  <a:cubicBezTo>
                    <a:pt x="241" y="115"/>
                    <a:pt x="240" y="115"/>
                    <a:pt x="239" y="115"/>
                  </a:cubicBezTo>
                  <a:cubicBezTo>
                    <a:pt x="237" y="115"/>
                    <a:pt x="235" y="115"/>
                    <a:pt x="233" y="116"/>
                  </a:cubicBezTo>
                  <a:cubicBezTo>
                    <a:pt x="232" y="117"/>
                    <a:pt x="232" y="118"/>
                    <a:pt x="232" y="119"/>
                  </a:cubicBezTo>
                  <a:cubicBezTo>
                    <a:pt x="231" y="122"/>
                    <a:pt x="227" y="119"/>
                    <a:pt x="225" y="118"/>
                  </a:cubicBezTo>
                  <a:cubicBezTo>
                    <a:pt x="225" y="118"/>
                    <a:pt x="224" y="117"/>
                    <a:pt x="224" y="117"/>
                  </a:cubicBezTo>
                  <a:cubicBezTo>
                    <a:pt x="223" y="118"/>
                    <a:pt x="222" y="118"/>
                    <a:pt x="222" y="118"/>
                  </a:cubicBezTo>
                  <a:cubicBezTo>
                    <a:pt x="221" y="118"/>
                    <a:pt x="220" y="119"/>
                    <a:pt x="219" y="118"/>
                  </a:cubicBezTo>
                  <a:cubicBezTo>
                    <a:pt x="217" y="118"/>
                    <a:pt x="216" y="118"/>
                    <a:pt x="214" y="118"/>
                  </a:cubicBezTo>
                  <a:cubicBezTo>
                    <a:pt x="212" y="117"/>
                    <a:pt x="212" y="116"/>
                    <a:pt x="210" y="117"/>
                  </a:cubicBezTo>
                  <a:cubicBezTo>
                    <a:pt x="210" y="117"/>
                    <a:pt x="208" y="118"/>
                    <a:pt x="208" y="119"/>
                  </a:cubicBezTo>
                  <a:cubicBezTo>
                    <a:pt x="208" y="119"/>
                    <a:pt x="208" y="120"/>
                    <a:pt x="208" y="120"/>
                  </a:cubicBezTo>
                  <a:cubicBezTo>
                    <a:pt x="207" y="121"/>
                    <a:pt x="208" y="121"/>
                    <a:pt x="207" y="121"/>
                  </a:cubicBezTo>
                  <a:cubicBezTo>
                    <a:pt x="206" y="121"/>
                    <a:pt x="206" y="121"/>
                    <a:pt x="205" y="121"/>
                  </a:cubicBezTo>
                  <a:cubicBezTo>
                    <a:pt x="201" y="120"/>
                    <a:pt x="195" y="119"/>
                    <a:pt x="191" y="122"/>
                  </a:cubicBezTo>
                  <a:cubicBezTo>
                    <a:pt x="191" y="122"/>
                    <a:pt x="191" y="122"/>
                    <a:pt x="191" y="122"/>
                  </a:cubicBezTo>
                  <a:cubicBezTo>
                    <a:pt x="192" y="123"/>
                    <a:pt x="191" y="124"/>
                    <a:pt x="191" y="125"/>
                  </a:cubicBezTo>
                  <a:cubicBezTo>
                    <a:pt x="191" y="126"/>
                    <a:pt x="189" y="126"/>
                    <a:pt x="188" y="126"/>
                  </a:cubicBezTo>
                  <a:cubicBezTo>
                    <a:pt x="186" y="127"/>
                    <a:pt x="183" y="126"/>
                    <a:pt x="181" y="127"/>
                  </a:cubicBezTo>
                  <a:cubicBezTo>
                    <a:pt x="178" y="128"/>
                    <a:pt x="182" y="131"/>
                    <a:pt x="183" y="132"/>
                  </a:cubicBezTo>
                  <a:cubicBezTo>
                    <a:pt x="183" y="134"/>
                    <a:pt x="179" y="135"/>
                    <a:pt x="178" y="135"/>
                  </a:cubicBezTo>
                  <a:cubicBezTo>
                    <a:pt x="176" y="135"/>
                    <a:pt x="176" y="134"/>
                    <a:pt x="175" y="134"/>
                  </a:cubicBezTo>
                  <a:cubicBezTo>
                    <a:pt x="173" y="133"/>
                    <a:pt x="170" y="134"/>
                    <a:pt x="168" y="133"/>
                  </a:cubicBezTo>
                  <a:cubicBezTo>
                    <a:pt x="167" y="132"/>
                    <a:pt x="166" y="131"/>
                    <a:pt x="166" y="130"/>
                  </a:cubicBezTo>
                  <a:cubicBezTo>
                    <a:pt x="166" y="130"/>
                    <a:pt x="164" y="127"/>
                    <a:pt x="163" y="127"/>
                  </a:cubicBezTo>
                  <a:cubicBezTo>
                    <a:pt x="163" y="127"/>
                    <a:pt x="161" y="128"/>
                    <a:pt x="161" y="129"/>
                  </a:cubicBezTo>
                  <a:cubicBezTo>
                    <a:pt x="159" y="130"/>
                    <a:pt x="157" y="131"/>
                    <a:pt x="156" y="133"/>
                  </a:cubicBezTo>
                  <a:cubicBezTo>
                    <a:pt x="153" y="134"/>
                    <a:pt x="152" y="136"/>
                    <a:pt x="150" y="137"/>
                  </a:cubicBezTo>
                  <a:cubicBezTo>
                    <a:pt x="149" y="138"/>
                    <a:pt x="148" y="138"/>
                    <a:pt x="148" y="138"/>
                  </a:cubicBezTo>
                  <a:cubicBezTo>
                    <a:pt x="147" y="139"/>
                    <a:pt x="146" y="139"/>
                    <a:pt x="145" y="140"/>
                  </a:cubicBezTo>
                  <a:cubicBezTo>
                    <a:pt x="143" y="140"/>
                    <a:pt x="143" y="140"/>
                    <a:pt x="141" y="140"/>
                  </a:cubicBezTo>
                  <a:cubicBezTo>
                    <a:pt x="140" y="139"/>
                    <a:pt x="140" y="139"/>
                    <a:pt x="138" y="140"/>
                  </a:cubicBezTo>
                  <a:cubicBezTo>
                    <a:pt x="137" y="140"/>
                    <a:pt x="136" y="140"/>
                    <a:pt x="134" y="140"/>
                  </a:cubicBezTo>
                  <a:cubicBezTo>
                    <a:pt x="134" y="140"/>
                    <a:pt x="133" y="140"/>
                    <a:pt x="133" y="140"/>
                  </a:cubicBezTo>
                  <a:cubicBezTo>
                    <a:pt x="132" y="140"/>
                    <a:pt x="132" y="138"/>
                    <a:pt x="132" y="138"/>
                  </a:cubicBezTo>
                  <a:cubicBezTo>
                    <a:pt x="133" y="136"/>
                    <a:pt x="134" y="134"/>
                    <a:pt x="133" y="132"/>
                  </a:cubicBezTo>
                  <a:cubicBezTo>
                    <a:pt x="133" y="130"/>
                    <a:pt x="131" y="129"/>
                    <a:pt x="129" y="129"/>
                  </a:cubicBezTo>
                  <a:cubicBezTo>
                    <a:pt x="127" y="129"/>
                    <a:pt x="126" y="129"/>
                    <a:pt x="125" y="129"/>
                  </a:cubicBezTo>
                  <a:cubicBezTo>
                    <a:pt x="122" y="129"/>
                    <a:pt x="118" y="127"/>
                    <a:pt x="115" y="128"/>
                  </a:cubicBezTo>
                  <a:cubicBezTo>
                    <a:pt x="113" y="129"/>
                    <a:pt x="113" y="132"/>
                    <a:pt x="114" y="134"/>
                  </a:cubicBezTo>
                  <a:cubicBezTo>
                    <a:pt x="115" y="136"/>
                    <a:pt x="116" y="136"/>
                    <a:pt x="119" y="137"/>
                  </a:cubicBezTo>
                  <a:cubicBezTo>
                    <a:pt x="121" y="137"/>
                    <a:pt x="125" y="140"/>
                    <a:pt x="126" y="143"/>
                  </a:cubicBezTo>
                  <a:cubicBezTo>
                    <a:pt x="126" y="145"/>
                    <a:pt x="123" y="146"/>
                    <a:pt x="121" y="147"/>
                  </a:cubicBezTo>
                  <a:cubicBezTo>
                    <a:pt x="118" y="147"/>
                    <a:pt x="114" y="145"/>
                    <a:pt x="111" y="144"/>
                  </a:cubicBezTo>
                  <a:cubicBezTo>
                    <a:pt x="110" y="144"/>
                    <a:pt x="109" y="143"/>
                    <a:pt x="107" y="143"/>
                  </a:cubicBezTo>
                  <a:cubicBezTo>
                    <a:pt x="105" y="143"/>
                    <a:pt x="102" y="144"/>
                    <a:pt x="100" y="143"/>
                  </a:cubicBezTo>
                  <a:cubicBezTo>
                    <a:pt x="98" y="143"/>
                    <a:pt x="95" y="141"/>
                    <a:pt x="93" y="140"/>
                  </a:cubicBezTo>
                  <a:cubicBezTo>
                    <a:pt x="93" y="139"/>
                    <a:pt x="92" y="138"/>
                    <a:pt x="92" y="137"/>
                  </a:cubicBezTo>
                  <a:cubicBezTo>
                    <a:pt x="91" y="136"/>
                    <a:pt x="92" y="136"/>
                    <a:pt x="91" y="135"/>
                  </a:cubicBezTo>
                  <a:cubicBezTo>
                    <a:pt x="91" y="135"/>
                    <a:pt x="90" y="133"/>
                    <a:pt x="89" y="132"/>
                  </a:cubicBezTo>
                  <a:cubicBezTo>
                    <a:pt x="88" y="132"/>
                    <a:pt x="87" y="134"/>
                    <a:pt x="86" y="135"/>
                  </a:cubicBezTo>
                  <a:cubicBezTo>
                    <a:pt x="86" y="135"/>
                    <a:pt x="85" y="135"/>
                    <a:pt x="85" y="135"/>
                  </a:cubicBezTo>
                  <a:cubicBezTo>
                    <a:pt x="84" y="135"/>
                    <a:pt x="84" y="135"/>
                    <a:pt x="83" y="135"/>
                  </a:cubicBezTo>
                  <a:cubicBezTo>
                    <a:pt x="81" y="136"/>
                    <a:pt x="78" y="136"/>
                    <a:pt x="76" y="136"/>
                  </a:cubicBezTo>
                  <a:cubicBezTo>
                    <a:pt x="74" y="135"/>
                    <a:pt x="72" y="135"/>
                    <a:pt x="71" y="135"/>
                  </a:cubicBezTo>
                  <a:cubicBezTo>
                    <a:pt x="69" y="135"/>
                    <a:pt x="68" y="136"/>
                    <a:pt x="66" y="136"/>
                  </a:cubicBezTo>
                  <a:cubicBezTo>
                    <a:pt x="64" y="137"/>
                    <a:pt x="63" y="138"/>
                    <a:pt x="60" y="137"/>
                  </a:cubicBezTo>
                  <a:cubicBezTo>
                    <a:pt x="59" y="137"/>
                    <a:pt x="58" y="138"/>
                    <a:pt x="58" y="136"/>
                  </a:cubicBezTo>
                  <a:cubicBezTo>
                    <a:pt x="58" y="136"/>
                    <a:pt x="58" y="135"/>
                    <a:pt x="58" y="134"/>
                  </a:cubicBezTo>
                  <a:cubicBezTo>
                    <a:pt x="58" y="134"/>
                    <a:pt x="59" y="133"/>
                    <a:pt x="59" y="132"/>
                  </a:cubicBezTo>
                  <a:cubicBezTo>
                    <a:pt x="59" y="132"/>
                    <a:pt x="59" y="131"/>
                    <a:pt x="59" y="130"/>
                  </a:cubicBezTo>
                  <a:cubicBezTo>
                    <a:pt x="59" y="130"/>
                    <a:pt x="59" y="130"/>
                    <a:pt x="59" y="129"/>
                  </a:cubicBezTo>
                  <a:cubicBezTo>
                    <a:pt x="57" y="130"/>
                    <a:pt x="55" y="130"/>
                    <a:pt x="54" y="131"/>
                  </a:cubicBezTo>
                  <a:cubicBezTo>
                    <a:pt x="52" y="132"/>
                    <a:pt x="51" y="132"/>
                    <a:pt x="49" y="133"/>
                  </a:cubicBezTo>
                  <a:cubicBezTo>
                    <a:pt x="48" y="134"/>
                    <a:pt x="47" y="136"/>
                    <a:pt x="46" y="136"/>
                  </a:cubicBezTo>
                  <a:cubicBezTo>
                    <a:pt x="42" y="138"/>
                    <a:pt x="34" y="136"/>
                    <a:pt x="30" y="136"/>
                  </a:cubicBezTo>
                  <a:cubicBezTo>
                    <a:pt x="27" y="136"/>
                    <a:pt x="20" y="135"/>
                    <a:pt x="17" y="137"/>
                  </a:cubicBezTo>
                  <a:cubicBezTo>
                    <a:pt x="15" y="138"/>
                    <a:pt x="16" y="139"/>
                    <a:pt x="16" y="140"/>
                  </a:cubicBezTo>
                  <a:cubicBezTo>
                    <a:pt x="15" y="142"/>
                    <a:pt x="15" y="145"/>
                    <a:pt x="14" y="147"/>
                  </a:cubicBezTo>
                  <a:cubicBezTo>
                    <a:pt x="11" y="150"/>
                    <a:pt x="8" y="150"/>
                    <a:pt x="5" y="151"/>
                  </a:cubicBezTo>
                  <a:cubicBezTo>
                    <a:pt x="2" y="152"/>
                    <a:pt x="0" y="155"/>
                    <a:pt x="1" y="158"/>
                  </a:cubicBezTo>
                  <a:cubicBezTo>
                    <a:pt x="4" y="164"/>
                    <a:pt x="6" y="158"/>
                    <a:pt x="8" y="156"/>
                  </a:cubicBezTo>
                  <a:cubicBezTo>
                    <a:pt x="9" y="155"/>
                    <a:pt x="11" y="154"/>
                    <a:pt x="12" y="154"/>
                  </a:cubicBezTo>
                  <a:cubicBezTo>
                    <a:pt x="14" y="153"/>
                    <a:pt x="19" y="150"/>
                    <a:pt x="21" y="150"/>
                  </a:cubicBezTo>
                  <a:cubicBezTo>
                    <a:pt x="21" y="151"/>
                    <a:pt x="23" y="152"/>
                    <a:pt x="25" y="153"/>
                  </a:cubicBezTo>
                  <a:cubicBezTo>
                    <a:pt x="26" y="153"/>
                    <a:pt x="29" y="153"/>
                    <a:pt x="30" y="154"/>
                  </a:cubicBezTo>
                  <a:cubicBezTo>
                    <a:pt x="32" y="156"/>
                    <a:pt x="28" y="161"/>
                    <a:pt x="29" y="163"/>
                  </a:cubicBezTo>
                  <a:cubicBezTo>
                    <a:pt x="32" y="165"/>
                    <a:pt x="39" y="157"/>
                    <a:pt x="38" y="166"/>
                  </a:cubicBezTo>
                  <a:cubicBezTo>
                    <a:pt x="37" y="169"/>
                    <a:pt x="37" y="167"/>
                    <a:pt x="34" y="168"/>
                  </a:cubicBezTo>
                  <a:cubicBezTo>
                    <a:pt x="33" y="169"/>
                    <a:pt x="32" y="169"/>
                    <a:pt x="32" y="170"/>
                  </a:cubicBezTo>
                  <a:cubicBezTo>
                    <a:pt x="31" y="171"/>
                    <a:pt x="30" y="171"/>
                    <a:pt x="29" y="171"/>
                  </a:cubicBezTo>
                  <a:cubicBezTo>
                    <a:pt x="27" y="172"/>
                    <a:pt x="27" y="170"/>
                    <a:pt x="26" y="173"/>
                  </a:cubicBezTo>
                  <a:cubicBezTo>
                    <a:pt x="26" y="175"/>
                    <a:pt x="26" y="180"/>
                    <a:pt x="27" y="182"/>
                  </a:cubicBezTo>
                  <a:cubicBezTo>
                    <a:pt x="27" y="187"/>
                    <a:pt x="29" y="194"/>
                    <a:pt x="26" y="198"/>
                  </a:cubicBezTo>
                  <a:cubicBezTo>
                    <a:pt x="25" y="201"/>
                    <a:pt x="25" y="201"/>
                    <a:pt x="24" y="204"/>
                  </a:cubicBezTo>
                  <a:cubicBezTo>
                    <a:pt x="24" y="205"/>
                    <a:pt x="25" y="207"/>
                    <a:pt x="24" y="208"/>
                  </a:cubicBezTo>
                  <a:cubicBezTo>
                    <a:pt x="26" y="209"/>
                    <a:pt x="29" y="209"/>
                    <a:pt x="31" y="209"/>
                  </a:cubicBezTo>
                  <a:cubicBezTo>
                    <a:pt x="34" y="210"/>
                    <a:pt x="35" y="211"/>
                    <a:pt x="38" y="211"/>
                  </a:cubicBezTo>
                  <a:cubicBezTo>
                    <a:pt x="41" y="211"/>
                    <a:pt x="46" y="212"/>
                    <a:pt x="48" y="211"/>
                  </a:cubicBezTo>
                  <a:cubicBezTo>
                    <a:pt x="51" y="210"/>
                    <a:pt x="51" y="209"/>
                    <a:pt x="53" y="208"/>
                  </a:cubicBezTo>
                  <a:cubicBezTo>
                    <a:pt x="55" y="208"/>
                    <a:pt x="58" y="208"/>
                    <a:pt x="60" y="208"/>
                  </a:cubicBezTo>
                  <a:cubicBezTo>
                    <a:pt x="64" y="208"/>
                    <a:pt x="68" y="208"/>
                    <a:pt x="73" y="208"/>
                  </a:cubicBezTo>
                  <a:cubicBezTo>
                    <a:pt x="74" y="213"/>
                    <a:pt x="61" y="217"/>
                    <a:pt x="58" y="220"/>
                  </a:cubicBezTo>
                  <a:cubicBezTo>
                    <a:pt x="55" y="222"/>
                    <a:pt x="52" y="226"/>
                    <a:pt x="54" y="229"/>
                  </a:cubicBezTo>
                  <a:cubicBezTo>
                    <a:pt x="55" y="232"/>
                    <a:pt x="60" y="233"/>
                    <a:pt x="61" y="235"/>
                  </a:cubicBezTo>
                  <a:cubicBezTo>
                    <a:pt x="62" y="237"/>
                    <a:pt x="63" y="239"/>
                    <a:pt x="63" y="241"/>
                  </a:cubicBezTo>
                  <a:cubicBezTo>
                    <a:pt x="65" y="244"/>
                    <a:pt x="63" y="248"/>
                    <a:pt x="64" y="252"/>
                  </a:cubicBezTo>
                  <a:cubicBezTo>
                    <a:pt x="65" y="253"/>
                    <a:pt x="66" y="256"/>
                    <a:pt x="66" y="256"/>
                  </a:cubicBezTo>
                  <a:cubicBezTo>
                    <a:pt x="68" y="257"/>
                    <a:pt x="69" y="256"/>
                    <a:pt x="70" y="257"/>
                  </a:cubicBezTo>
                  <a:cubicBezTo>
                    <a:pt x="71" y="258"/>
                    <a:pt x="72" y="259"/>
                    <a:pt x="72" y="261"/>
                  </a:cubicBezTo>
                  <a:cubicBezTo>
                    <a:pt x="72" y="265"/>
                    <a:pt x="70" y="264"/>
                    <a:pt x="67" y="265"/>
                  </a:cubicBezTo>
                  <a:cubicBezTo>
                    <a:pt x="66" y="266"/>
                    <a:pt x="65" y="268"/>
                    <a:pt x="64" y="269"/>
                  </a:cubicBezTo>
                  <a:cubicBezTo>
                    <a:pt x="62" y="270"/>
                    <a:pt x="60" y="270"/>
                    <a:pt x="59" y="273"/>
                  </a:cubicBezTo>
                  <a:cubicBezTo>
                    <a:pt x="58" y="277"/>
                    <a:pt x="64" y="286"/>
                    <a:pt x="66" y="288"/>
                  </a:cubicBezTo>
                  <a:cubicBezTo>
                    <a:pt x="68" y="290"/>
                    <a:pt x="69" y="290"/>
                    <a:pt x="70" y="291"/>
                  </a:cubicBezTo>
                  <a:cubicBezTo>
                    <a:pt x="70" y="292"/>
                    <a:pt x="72" y="296"/>
                    <a:pt x="72" y="297"/>
                  </a:cubicBezTo>
                  <a:cubicBezTo>
                    <a:pt x="72" y="303"/>
                    <a:pt x="60" y="299"/>
                    <a:pt x="57" y="299"/>
                  </a:cubicBezTo>
                  <a:cubicBezTo>
                    <a:pt x="52" y="299"/>
                    <a:pt x="50" y="298"/>
                    <a:pt x="49" y="293"/>
                  </a:cubicBezTo>
                  <a:cubicBezTo>
                    <a:pt x="48" y="291"/>
                    <a:pt x="49" y="289"/>
                    <a:pt x="49" y="287"/>
                  </a:cubicBezTo>
                  <a:cubicBezTo>
                    <a:pt x="48" y="285"/>
                    <a:pt x="47" y="284"/>
                    <a:pt x="46" y="283"/>
                  </a:cubicBezTo>
                  <a:cubicBezTo>
                    <a:pt x="45" y="280"/>
                    <a:pt x="46" y="275"/>
                    <a:pt x="41" y="277"/>
                  </a:cubicBezTo>
                  <a:cubicBezTo>
                    <a:pt x="35" y="280"/>
                    <a:pt x="37" y="289"/>
                    <a:pt x="39" y="293"/>
                  </a:cubicBezTo>
                  <a:cubicBezTo>
                    <a:pt x="40" y="295"/>
                    <a:pt x="41" y="297"/>
                    <a:pt x="40" y="299"/>
                  </a:cubicBezTo>
                  <a:cubicBezTo>
                    <a:pt x="40" y="302"/>
                    <a:pt x="36" y="301"/>
                    <a:pt x="35" y="302"/>
                  </a:cubicBezTo>
                  <a:cubicBezTo>
                    <a:pt x="34" y="305"/>
                    <a:pt x="37" y="310"/>
                    <a:pt x="40" y="310"/>
                  </a:cubicBezTo>
                  <a:cubicBezTo>
                    <a:pt x="40" y="314"/>
                    <a:pt x="48" y="315"/>
                    <a:pt x="51" y="315"/>
                  </a:cubicBezTo>
                  <a:cubicBezTo>
                    <a:pt x="54" y="315"/>
                    <a:pt x="56" y="315"/>
                    <a:pt x="58" y="316"/>
                  </a:cubicBezTo>
                  <a:cubicBezTo>
                    <a:pt x="60" y="317"/>
                    <a:pt x="60" y="320"/>
                    <a:pt x="62" y="320"/>
                  </a:cubicBezTo>
                  <a:cubicBezTo>
                    <a:pt x="67" y="322"/>
                    <a:pt x="71" y="321"/>
                    <a:pt x="75" y="326"/>
                  </a:cubicBezTo>
                  <a:cubicBezTo>
                    <a:pt x="78" y="329"/>
                    <a:pt x="81" y="332"/>
                    <a:pt x="82" y="336"/>
                  </a:cubicBezTo>
                  <a:cubicBezTo>
                    <a:pt x="85" y="336"/>
                    <a:pt x="85" y="337"/>
                    <a:pt x="86" y="340"/>
                  </a:cubicBezTo>
                  <a:cubicBezTo>
                    <a:pt x="87" y="343"/>
                    <a:pt x="90" y="347"/>
                    <a:pt x="89" y="350"/>
                  </a:cubicBezTo>
                  <a:cubicBezTo>
                    <a:pt x="86" y="357"/>
                    <a:pt x="73" y="350"/>
                    <a:pt x="70" y="348"/>
                  </a:cubicBezTo>
                  <a:cubicBezTo>
                    <a:pt x="67" y="346"/>
                    <a:pt x="68" y="344"/>
                    <a:pt x="63" y="344"/>
                  </a:cubicBezTo>
                  <a:cubicBezTo>
                    <a:pt x="62" y="344"/>
                    <a:pt x="59" y="344"/>
                    <a:pt x="57" y="344"/>
                  </a:cubicBezTo>
                  <a:cubicBezTo>
                    <a:pt x="57" y="345"/>
                    <a:pt x="56" y="346"/>
                    <a:pt x="55" y="347"/>
                  </a:cubicBezTo>
                  <a:cubicBezTo>
                    <a:pt x="55" y="347"/>
                    <a:pt x="53" y="348"/>
                    <a:pt x="52" y="348"/>
                  </a:cubicBezTo>
                  <a:cubicBezTo>
                    <a:pt x="51" y="349"/>
                    <a:pt x="47" y="351"/>
                    <a:pt x="48" y="353"/>
                  </a:cubicBezTo>
                  <a:cubicBezTo>
                    <a:pt x="50" y="356"/>
                    <a:pt x="52" y="354"/>
                    <a:pt x="54" y="355"/>
                  </a:cubicBezTo>
                  <a:cubicBezTo>
                    <a:pt x="56" y="355"/>
                    <a:pt x="57" y="358"/>
                    <a:pt x="59" y="359"/>
                  </a:cubicBezTo>
                  <a:cubicBezTo>
                    <a:pt x="61" y="360"/>
                    <a:pt x="62" y="361"/>
                    <a:pt x="65" y="361"/>
                  </a:cubicBezTo>
                  <a:cubicBezTo>
                    <a:pt x="68" y="362"/>
                    <a:pt x="69" y="362"/>
                    <a:pt x="71" y="364"/>
                  </a:cubicBezTo>
                  <a:cubicBezTo>
                    <a:pt x="73" y="365"/>
                    <a:pt x="74" y="366"/>
                    <a:pt x="75" y="367"/>
                  </a:cubicBezTo>
                  <a:cubicBezTo>
                    <a:pt x="77" y="368"/>
                    <a:pt x="78" y="370"/>
                    <a:pt x="79" y="371"/>
                  </a:cubicBezTo>
                  <a:cubicBezTo>
                    <a:pt x="80" y="371"/>
                    <a:pt x="81" y="371"/>
                    <a:pt x="82" y="371"/>
                  </a:cubicBezTo>
                  <a:cubicBezTo>
                    <a:pt x="83" y="371"/>
                    <a:pt x="84" y="374"/>
                    <a:pt x="84" y="375"/>
                  </a:cubicBezTo>
                  <a:cubicBezTo>
                    <a:pt x="86" y="380"/>
                    <a:pt x="82" y="386"/>
                    <a:pt x="89" y="387"/>
                  </a:cubicBezTo>
                  <a:cubicBezTo>
                    <a:pt x="94" y="388"/>
                    <a:pt x="96" y="382"/>
                    <a:pt x="101" y="384"/>
                  </a:cubicBezTo>
                  <a:cubicBezTo>
                    <a:pt x="104" y="385"/>
                    <a:pt x="108" y="392"/>
                    <a:pt x="108" y="396"/>
                  </a:cubicBezTo>
                  <a:cubicBezTo>
                    <a:pt x="107" y="400"/>
                    <a:pt x="102" y="405"/>
                    <a:pt x="98" y="402"/>
                  </a:cubicBezTo>
                  <a:cubicBezTo>
                    <a:pt x="98" y="402"/>
                    <a:pt x="98" y="401"/>
                    <a:pt x="98" y="400"/>
                  </a:cubicBezTo>
                  <a:cubicBezTo>
                    <a:pt x="97" y="399"/>
                    <a:pt x="95" y="401"/>
                    <a:pt x="94" y="400"/>
                  </a:cubicBezTo>
                  <a:cubicBezTo>
                    <a:pt x="93" y="400"/>
                    <a:pt x="93" y="399"/>
                    <a:pt x="93" y="398"/>
                  </a:cubicBezTo>
                  <a:cubicBezTo>
                    <a:pt x="91" y="397"/>
                    <a:pt x="90" y="397"/>
                    <a:pt x="88" y="398"/>
                  </a:cubicBezTo>
                  <a:cubicBezTo>
                    <a:pt x="85" y="399"/>
                    <a:pt x="86" y="401"/>
                    <a:pt x="85" y="403"/>
                  </a:cubicBezTo>
                  <a:cubicBezTo>
                    <a:pt x="84" y="406"/>
                    <a:pt x="82" y="404"/>
                    <a:pt x="85" y="407"/>
                  </a:cubicBezTo>
                  <a:cubicBezTo>
                    <a:pt x="88" y="410"/>
                    <a:pt x="92" y="412"/>
                    <a:pt x="96" y="412"/>
                  </a:cubicBezTo>
                  <a:cubicBezTo>
                    <a:pt x="105" y="412"/>
                    <a:pt x="114" y="411"/>
                    <a:pt x="123" y="412"/>
                  </a:cubicBezTo>
                  <a:cubicBezTo>
                    <a:pt x="125" y="412"/>
                    <a:pt x="128" y="412"/>
                    <a:pt x="130" y="413"/>
                  </a:cubicBezTo>
                  <a:cubicBezTo>
                    <a:pt x="133" y="413"/>
                    <a:pt x="137" y="412"/>
                    <a:pt x="140" y="413"/>
                  </a:cubicBezTo>
                  <a:cubicBezTo>
                    <a:pt x="142" y="414"/>
                    <a:pt x="144" y="416"/>
                    <a:pt x="146" y="416"/>
                  </a:cubicBezTo>
                  <a:cubicBezTo>
                    <a:pt x="147" y="417"/>
                    <a:pt x="149" y="416"/>
                    <a:pt x="150" y="416"/>
                  </a:cubicBezTo>
                  <a:cubicBezTo>
                    <a:pt x="149" y="422"/>
                    <a:pt x="139" y="415"/>
                    <a:pt x="139" y="423"/>
                  </a:cubicBezTo>
                  <a:cubicBezTo>
                    <a:pt x="138" y="423"/>
                    <a:pt x="138" y="424"/>
                    <a:pt x="137" y="424"/>
                  </a:cubicBezTo>
                  <a:cubicBezTo>
                    <a:pt x="135" y="425"/>
                    <a:pt x="134" y="425"/>
                    <a:pt x="132" y="425"/>
                  </a:cubicBezTo>
                  <a:cubicBezTo>
                    <a:pt x="129" y="426"/>
                    <a:pt x="126" y="425"/>
                    <a:pt x="124" y="425"/>
                  </a:cubicBezTo>
                  <a:cubicBezTo>
                    <a:pt x="121" y="426"/>
                    <a:pt x="121" y="428"/>
                    <a:pt x="118" y="429"/>
                  </a:cubicBezTo>
                  <a:cubicBezTo>
                    <a:pt x="112" y="432"/>
                    <a:pt x="106" y="425"/>
                    <a:pt x="101" y="427"/>
                  </a:cubicBezTo>
                  <a:cubicBezTo>
                    <a:pt x="98" y="428"/>
                    <a:pt x="96" y="431"/>
                    <a:pt x="96" y="433"/>
                  </a:cubicBezTo>
                  <a:cubicBezTo>
                    <a:pt x="97" y="439"/>
                    <a:pt x="102" y="438"/>
                    <a:pt x="106" y="438"/>
                  </a:cubicBezTo>
                  <a:cubicBezTo>
                    <a:pt x="113" y="438"/>
                    <a:pt x="119" y="440"/>
                    <a:pt x="125" y="439"/>
                  </a:cubicBezTo>
                  <a:cubicBezTo>
                    <a:pt x="127" y="438"/>
                    <a:pt x="134" y="436"/>
                    <a:pt x="134" y="440"/>
                  </a:cubicBezTo>
                  <a:cubicBezTo>
                    <a:pt x="133" y="442"/>
                    <a:pt x="130" y="442"/>
                    <a:pt x="128" y="444"/>
                  </a:cubicBezTo>
                  <a:cubicBezTo>
                    <a:pt x="130" y="448"/>
                    <a:pt x="143" y="452"/>
                    <a:pt x="147" y="448"/>
                  </a:cubicBezTo>
                  <a:cubicBezTo>
                    <a:pt x="150" y="444"/>
                    <a:pt x="144" y="435"/>
                    <a:pt x="149" y="433"/>
                  </a:cubicBezTo>
                  <a:cubicBezTo>
                    <a:pt x="150" y="432"/>
                    <a:pt x="156" y="433"/>
                    <a:pt x="157" y="434"/>
                  </a:cubicBezTo>
                  <a:cubicBezTo>
                    <a:pt x="159" y="434"/>
                    <a:pt x="160" y="436"/>
                    <a:pt x="162" y="436"/>
                  </a:cubicBezTo>
                  <a:cubicBezTo>
                    <a:pt x="164" y="436"/>
                    <a:pt x="165" y="435"/>
                    <a:pt x="166" y="436"/>
                  </a:cubicBezTo>
                  <a:cubicBezTo>
                    <a:pt x="170" y="438"/>
                    <a:pt x="169" y="443"/>
                    <a:pt x="174" y="443"/>
                  </a:cubicBezTo>
                  <a:cubicBezTo>
                    <a:pt x="176" y="443"/>
                    <a:pt x="180" y="441"/>
                    <a:pt x="181" y="439"/>
                  </a:cubicBezTo>
                  <a:cubicBezTo>
                    <a:pt x="183" y="439"/>
                    <a:pt x="186" y="441"/>
                    <a:pt x="187" y="443"/>
                  </a:cubicBezTo>
                  <a:cubicBezTo>
                    <a:pt x="190" y="445"/>
                    <a:pt x="189" y="446"/>
                    <a:pt x="190" y="449"/>
                  </a:cubicBezTo>
                  <a:cubicBezTo>
                    <a:pt x="191" y="456"/>
                    <a:pt x="195" y="458"/>
                    <a:pt x="200" y="462"/>
                  </a:cubicBezTo>
                  <a:cubicBezTo>
                    <a:pt x="202" y="463"/>
                    <a:pt x="204" y="464"/>
                    <a:pt x="206" y="466"/>
                  </a:cubicBezTo>
                  <a:cubicBezTo>
                    <a:pt x="207" y="467"/>
                    <a:pt x="207" y="468"/>
                    <a:pt x="208" y="470"/>
                  </a:cubicBezTo>
                  <a:cubicBezTo>
                    <a:pt x="211" y="475"/>
                    <a:pt x="213" y="481"/>
                    <a:pt x="217" y="486"/>
                  </a:cubicBezTo>
                  <a:cubicBezTo>
                    <a:pt x="221" y="492"/>
                    <a:pt x="225" y="494"/>
                    <a:pt x="232" y="495"/>
                  </a:cubicBezTo>
                  <a:cubicBezTo>
                    <a:pt x="236" y="495"/>
                    <a:pt x="240" y="495"/>
                    <a:pt x="243" y="495"/>
                  </a:cubicBezTo>
                  <a:cubicBezTo>
                    <a:pt x="248" y="494"/>
                    <a:pt x="250" y="491"/>
                    <a:pt x="254" y="489"/>
                  </a:cubicBezTo>
                  <a:cubicBezTo>
                    <a:pt x="257" y="487"/>
                    <a:pt x="259" y="485"/>
                    <a:pt x="262" y="483"/>
                  </a:cubicBezTo>
                  <a:cubicBezTo>
                    <a:pt x="265" y="481"/>
                    <a:pt x="269" y="479"/>
                    <a:pt x="272" y="477"/>
                  </a:cubicBezTo>
                  <a:cubicBezTo>
                    <a:pt x="274" y="476"/>
                    <a:pt x="272" y="474"/>
                    <a:pt x="275" y="475"/>
                  </a:cubicBezTo>
                  <a:cubicBezTo>
                    <a:pt x="277" y="475"/>
                    <a:pt x="279" y="480"/>
                    <a:pt x="282" y="477"/>
                  </a:cubicBezTo>
                  <a:cubicBezTo>
                    <a:pt x="286" y="475"/>
                    <a:pt x="283" y="463"/>
                    <a:pt x="283" y="459"/>
                  </a:cubicBezTo>
                  <a:cubicBezTo>
                    <a:pt x="284" y="452"/>
                    <a:pt x="288" y="444"/>
                    <a:pt x="291" y="438"/>
                  </a:cubicBezTo>
                  <a:cubicBezTo>
                    <a:pt x="293" y="433"/>
                    <a:pt x="295" y="431"/>
                    <a:pt x="300" y="433"/>
                  </a:cubicBezTo>
                  <a:cubicBezTo>
                    <a:pt x="304" y="435"/>
                    <a:pt x="307" y="435"/>
                    <a:pt x="311" y="435"/>
                  </a:cubicBezTo>
                  <a:cubicBezTo>
                    <a:pt x="309" y="435"/>
                    <a:pt x="307" y="434"/>
                    <a:pt x="307" y="432"/>
                  </a:cubicBezTo>
                  <a:cubicBezTo>
                    <a:pt x="312" y="431"/>
                    <a:pt x="313" y="433"/>
                    <a:pt x="316" y="436"/>
                  </a:cubicBezTo>
                  <a:cubicBezTo>
                    <a:pt x="319" y="438"/>
                    <a:pt x="323" y="439"/>
                    <a:pt x="327" y="440"/>
                  </a:cubicBezTo>
                  <a:cubicBezTo>
                    <a:pt x="333" y="441"/>
                    <a:pt x="339" y="444"/>
                    <a:pt x="345" y="445"/>
                  </a:cubicBezTo>
                  <a:cubicBezTo>
                    <a:pt x="349" y="447"/>
                    <a:pt x="351" y="449"/>
                    <a:pt x="355" y="451"/>
                  </a:cubicBezTo>
                  <a:cubicBezTo>
                    <a:pt x="359" y="453"/>
                    <a:pt x="362" y="454"/>
                    <a:pt x="365" y="457"/>
                  </a:cubicBezTo>
                  <a:cubicBezTo>
                    <a:pt x="368" y="459"/>
                    <a:pt x="368" y="461"/>
                    <a:pt x="369" y="464"/>
                  </a:cubicBezTo>
                  <a:cubicBezTo>
                    <a:pt x="369" y="464"/>
                    <a:pt x="371" y="466"/>
                    <a:pt x="371" y="467"/>
                  </a:cubicBezTo>
                  <a:cubicBezTo>
                    <a:pt x="371" y="467"/>
                    <a:pt x="371" y="468"/>
                    <a:pt x="371" y="468"/>
                  </a:cubicBezTo>
                  <a:cubicBezTo>
                    <a:pt x="371" y="470"/>
                    <a:pt x="372" y="470"/>
                    <a:pt x="373" y="471"/>
                  </a:cubicBezTo>
                  <a:cubicBezTo>
                    <a:pt x="372" y="470"/>
                    <a:pt x="375" y="474"/>
                    <a:pt x="374" y="473"/>
                  </a:cubicBezTo>
                  <a:cubicBezTo>
                    <a:pt x="375" y="475"/>
                    <a:pt x="377" y="474"/>
                    <a:pt x="378" y="476"/>
                  </a:cubicBezTo>
                  <a:cubicBezTo>
                    <a:pt x="378" y="476"/>
                    <a:pt x="378" y="477"/>
                    <a:pt x="379" y="478"/>
                  </a:cubicBezTo>
                  <a:cubicBezTo>
                    <a:pt x="379" y="479"/>
                    <a:pt x="380" y="480"/>
                    <a:pt x="381" y="481"/>
                  </a:cubicBezTo>
                  <a:cubicBezTo>
                    <a:pt x="383" y="483"/>
                    <a:pt x="384" y="484"/>
                    <a:pt x="385" y="486"/>
                  </a:cubicBezTo>
                  <a:cubicBezTo>
                    <a:pt x="387" y="487"/>
                    <a:pt x="390" y="489"/>
                    <a:pt x="392" y="491"/>
                  </a:cubicBezTo>
                  <a:cubicBezTo>
                    <a:pt x="394" y="493"/>
                    <a:pt x="394" y="496"/>
                    <a:pt x="398" y="497"/>
                  </a:cubicBezTo>
                  <a:cubicBezTo>
                    <a:pt x="403" y="499"/>
                    <a:pt x="408" y="501"/>
                    <a:pt x="413" y="502"/>
                  </a:cubicBezTo>
                  <a:cubicBezTo>
                    <a:pt x="417" y="504"/>
                    <a:pt x="419" y="504"/>
                    <a:pt x="424" y="503"/>
                  </a:cubicBezTo>
                  <a:cubicBezTo>
                    <a:pt x="429" y="502"/>
                    <a:pt x="433" y="500"/>
                    <a:pt x="438" y="500"/>
                  </a:cubicBezTo>
                  <a:cubicBezTo>
                    <a:pt x="447" y="500"/>
                    <a:pt x="456" y="500"/>
                    <a:pt x="465" y="500"/>
                  </a:cubicBezTo>
                  <a:cubicBezTo>
                    <a:pt x="472" y="500"/>
                    <a:pt x="479" y="501"/>
                    <a:pt x="486" y="500"/>
                  </a:cubicBezTo>
                  <a:cubicBezTo>
                    <a:pt x="490" y="500"/>
                    <a:pt x="490" y="498"/>
                    <a:pt x="491" y="495"/>
                  </a:cubicBezTo>
                  <a:cubicBezTo>
                    <a:pt x="492" y="493"/>
                    <a:pt x="491" y="493"/>
                    <a:pt x="492" y="491"/>
                  </a:cubicBezTo>
                  <a:cubicBezTo>
                    <a:pt x="492" y="490"/>
                    <a:pt x="495" y="489"/>
                    <a:pt x="496" y="488"/>
                  </a:cubicBezTo>
                  <a:cubicBezTo>
                    <a:pt x="498" y="485"/>
                    <a:pt x="500" y="483"/>
                    <a:pt x="501" y="480"/>
                  </a:cubicBezTo>
                  <a:cubicBezTo>
                    <a:pt x="503" y="478"/>
                    <a:pt x="502" y="479"/>
                    <a:pt x="504" y="477"/>
                  </a:cubicBezTo>
                  <a:cubicBezTo>
                    <a:pt x="505" y="476"/>
                    <a:pt x="507" y="474"/>
                    <a:pt x="508" y="473"/>
                  </a:cubicBezTo>
                  <a:cubicBezTo>
                    <a:pt x="512" y="470"/>
                    <a:pt x="519" y="473"/>
                    <a:pt x="520" y="465"/>
                  </a:cubicBezTo>
                  <a:cubicBezTo>
                    <a:pt x="520" y="463"/>
                    <a:pt x="519" y="459"/>
                    <a:pt x="521" y="457"/>
                  </a:cubicBezTo>
                  <a:cubicBezTo>
                    <a:pt x="522" y="455"/>
                    <a:pt x="523" y="455"/>
                    <a:pt x="525" y="454"/>
                  </a:cubicBezTo>
                  <a:cubicBezTo>
                    <a:pt x="527" y="453"/>
                    <a:pt x="526" y="452"/>
                    <a:pt x="528" y="451"/>
                  </a:cubicBezTo>
                  <a:cubicBezTo>
                    <a:pt x="531" y="450"/>
                    <a:pt x="535" y="452"/>
                    <a:pt x="537" y="454"/>
                  </a:cubicBezTo>
                  <a:cubicBezTo>
                    <a:pt x="539" y="455"/>
                    <a:pt x="540" y="456"/>
                    <a:pt x="542" y="456"/>
                  </a:cubicBezTo>
                  <a:cubicBezTo>
                    <a:pt x="544" y="457"/>
                    <a:pt x="546" y="456"/>
                    <a:pt x="547" y="456"/>
                  </a:cubicBezTo>
                  <a:cubicBezTo>
                    <a:pt x="550" y="457"/>
                    <a:pt x="551" y="459"/>
                    <a:pt x="554" y="461"/>
                  </a:cubicBezTo>
                  <a:cubicBezTo>
                    <a:pt x="558" y="464"/>
                    <a:pt x="561" y="464"/>
                    <a:pt x="565" y="466"/>
                  </a:cubicBezTo>
                  <a:cubicBezTo>
                    <a:pt x="565" y="466"/>
                    <a:pt x="568" y="467"/>
                    <a:pt x="568" y="467"/>
                  </a:cubicBezTo>
                  <a:cubicBezTo>
                    <a:pt x="570" y="468"/>
                    <a:pt x="571" y="468"/>
                    <a:pt x="573" y="469"/>
                  </a:cubicBezTo>
                  <a:cubicBezTo>
                    <a:pt x="574" y="469"/>
                    <a:pt x="575" y="470"/>
                    <a:pt x="576" y="470"/>
                  </a:cubicBezTo>
                  <a:cubicBezTo>
                    <a:pt x="579" y="471"/>
                    <a:pt x="582" y="470"/>
                    <a:pt x="585" y="470"/>
                  </a:cubicBezTo>
                  <a:cubicBezTo>
                    <a:pt x="588" y="470"/>
                    <a:pt x="589" y="470"/>
                    <a:pt x="591" y="468"/>
                  </a:cubicBezTo>
                  <a:cubicBezTo>
                    <a:pt x="592" y="467"/>
                    <a:pt x="591" y="465"/>
                    <a:pt x="592" y="464"/>
                  </a:cubicBezTo>
                  <a:cubicBezTo>
                    <a:pt x="593" y="462"/>
                    <a:pt x="594" y="463"/>
                    <a:pt x="595" y="462"/>
                  </a:cubicBezTo>
                  <a:cubicBezTo>
                    <a:pt x="598" y="462"/>
                    <a:pt x="600" y="461"/>
                    <a:pt x="602" y="459"/>
                  </a:cubicBezTo>
                  <a:cubicBezTo>
                    <a:pt x="605" y="458"/>
                    <a:pt x="607" y="457"/>
                    <a:pt x="610" y="456"/>
                  </a:cubicBezTo>
                  <a:cubicBezTo>
                    <a:pt x="614" y="455"/>
                    <a:pt x="621" y="451"/>
                    <a:pt x="624" y="457"/>
                  </a:cubicBezTo>
                  <a:cubicBezTo>
                    <a:pt x="625" y="460"/>
                    <a:pt x="623" y="462"/>
                    <a:pt x="621" y="464"/>
                  </a:cubicBezTo>
                  <a:cubicBezTo>
                    <a:pt x="619" y="467"/>
                    <a:pt x="619" y="470"/>
                    <a:pt x="616" y="472"/>
                  </a:cubicBezTo>
                  <a:cubicBezTo>
                    <a:pt x="612" y="474"/>
                    <a:pt x="608" y="475"/>
                    <a:pt x="605" y="477"/>
                  </a:cubicBezTo>
                  <a:cubicBezTo>
                    <a:pt x="601" y="479"/>
                    <a:pt x="601" y="480"/>
                    <a:pt x="601" y="484"/>
                  </a:cubicBezTo>
                  <a:cubicBezTo>
                    <a:pt x="601" y="491"/>
                    <a:pt x="605" y="495"/>
                    <a:pt x="608" y="500"/>
                  </a:cubicBezTo>
                  <a:cubicBezTo>
                    <a:pt x="609" y="503"/>
                    <a:pt x="611" y="507"/>
                    <a:pt x="613" y="510"/>
                  </a:cubicBezTo>
                  <a:cubicBezTo>
                    <a:pt x="614" y="512"/>
                    <a:pt x="614" y="515"/>
                    <a:pt x="617" y="517"/>
                  </a:cubicBezTo>
                  <a:cubicBezTo>
                    <a:pt x="619" y="518"/>
                    <a:pt x="624" y="518"/>
                    <a:pt x="627" y="518"/>
                  </a:cubicBezTo>
                  <a:cubicBezTo>
                    <a:pt x="631" y="518"/>
                    <a:pt x="632" y="514"/>
                    <a:pt x="634" y="511"/>
                  </a:cubicBezTo>
                  <a:cubicBezTo>
                    <a:pt x="636" y="508"/>
                    <a:pt x="637" y="504"/>
                    <a:pt x="640" y="503"/>
                  </a:cubicBezTo>
                  <a:cubicBezTo>
                    <a:pt x="643" y="502"/>
                    <a:pt x="646" y="503"/>
                    <a:pt x="648" y="503"/>
                  </a:cubicBezTo>
                  <a:cubicBezTo>
                    <a:pt x="650" y="502"/>
                    <a:pt x="654" y="502"/>
                    <a:pt x="655" y="500"/>
                  </a:cubicBezTo>
                  <a:cubicBezTo>
                    <a:pt x="657" y="497"/>
                    <a:pt x="652" y="493"/>
                    <a:pt x="651" y="490"/>
                  </a:cubicBezTo>
                  <a:cubicBezTo>
                    <a:pt x="650" y="488"/>
                    <a:pt x="650" y="483"/>
                    <a:pt x="651" y="481"/>
                  </a:cubicBezTo>
                  <a:cubicBezTo>
                    <a:pt x="651" y="477"/>
                    <a:pt x="654" y="475"/>
                    <a:pt x="655" y="472"/>
                  </a:cubicBezTo>
                  <a:cubicBezTo>
                    <a:pt x="657" y="469"/>
                    <a:pt x="657" y="466"/>
                    <a:pt x="661" y="464"/>
                  </a:cubicBezTo>
                  <a:cubicBezTo>
                    <a:pt x="663" y="463"/>
                    <a:pt x="666" y="462"/>
                    <a:pt x="669" y="462"/>
                  </a:cubicBezTo>
                  <a:cubicBezTo>
                    <a:pt x="672" y="462"/>
                    <a:pt x="675" y="462"/>
                    <a:pt x="678" y="462"/>
                  </a:cubicBezTo>
                  <a:cubicBezTo>
                    <a:pt x="679" y="463"/>
                    <a:pt x="680" y="464"/>
                    <a:pt x="682" y="464"/>
                  </a:cubicBezTo>
                  <a:cubicBezTo>
                    <a:pt x="683" y="465"/>
                    <a:pt x="685" y="464"/>
                    <a:pt x="686" y="464"/>
                  </a:cubicBezTo>
                  <a:cubicBezTo>
                    <a:pt x="689" y="465"/>
                    <a:pt x="691" y="465"/>
                    <a:pt x="694" y="466"/>
                  </a:cubicBezTo>
                  <a:cubicBezTo>
                    <a:pt x="696" y="466"/>
                    <a:pt x="698" y="467"/>
                    <a:pt x="701" y="467"/>
                  </a:cubicBezTo>
                  <a:cubicBezTo>
                    <a:pt x="703" y="467"/>
                    <a:pt x="706" y="467"/>
                    <a:pt x="708" y="467"/>
                  </a:cubicBezTo>
                  <a:cubicBezTo>
                    <a:pt x="714" y="467"/>
                    <a:pt x="719" y="465"/>
                    <a:pt x="724" y="464"/>
                  </a:cubicBezTo>
                  <a:cubicBezTo>
                    <a:pt x="730" y="464"/>
                    <a:pt x="735" y="460"/>
                    <a:pt x="741" y="459"/>
                  </a:cubicBezTo>
                  <a:cubicBezTo>
                    <a:pt x="744" y="457"/>
                    <a:pt x="749" y="457"/>
                    <a:pt x="752" y="456"/>
                  </a:cubicBezTo>
                  <a:cubicBezTo>
                    <a:pt x="756" y="455"/>
                    <a:pt x="759" y="453"/>
                    <a:pt x="764" y="454"/>
                  </a:cubicBezTo>
                  <a:cubicBezTo>
                    <a:pt x="767" y="454"/>
                    <a:pt x="771" y="457"/>
                    <a:pt x="774" y="459"/>
                  </a:cubicBezTo>
                  <a:cubicBezTo>
                    <a:pt x="780" y="462"/>
                    <a:pt x="786" y="466"/>
                    <a:pt x="793" y="467"/>
                  </a:cubicBezTo>
                  <a:cubicBezTo>
                    <a:pt x="799" y="468"/>
                    <a:pt x="806" y="468"/>
                    <a:pt x="813" y="468"/>
                  </a:cubicBezTo>
                  <a:cubicBezTo>
                    <a:pt x="824" y="468"/>
                    <a:pt x="834" y="467"/>
                    <a:pt x="845" y="467"/>
                  </a:cubicBezTo>
                  <a:cubicBezTo>
                    <a:pt x="850" y="467"/>
                    <a:pt x="852" y="466"/>
                    <a:pt x="857" y="465"/>
                  </a:cubicBezTo>
                  <a:cubicBezTo>
                    <a:pt x="859" y="464"/>
                    <a:pt x="861" y="463"/>
                    <a:pt x="863" y="462"/>
                  </a:cubicBezTo>
                  <a:cubicBezTo>
                    <a:pt x="865" y="462"/>
                    <a:pt x="866" y="462"/>
                    <a:pt x="868" y="462"/>
                  </a:cubicBezTo>
                  <a:cubicBezTo>
                    <a:pt x="869" y="462"/>
                    <a:pt x="871" y="461"/>
                    <a:pt x="872" y="460"/>
                  </a:cubicBezTo>
                  <a:cubicBezTo>
                    <a:pt x="873" y="459"/>
                    <a:pt x="874" y="459"/>
                    <a:pt x="875" y="459"/>
                  </a:cubicBezTo>
                  <a:cubicBezTo>
                    <a:pt x="878" y="458"/>
                    <a:pt x="880" y="456"/>
                    <a:pt x="882" y="455"/>
                  </a:cubicBezTo>
                  <a:cubicBezTo>
                    <a:pt x="886" y="452"/>
                    <a:pt x="888" y="449"/>
                    <a:pt x="893" y="449"/>
                  </a:cubicBezTo>
                  <a:cubicBezTo>
                    <a:pt x="901" y="449"/>
                    <a:pt x="909" y="449"/>
                    <a:pt x="917" y="448"/>
                  </a:cubicBezTo>
                  <a:cubicBezTo>
                    <a:pt x="925" y="448"/>
                    <a:pt x="937" y="447"/>
                    <a:pt x="945" y="448"/>
                  </a:cubicBezTo>
                  <a:cubicBezTo>
                    <a:pt x="947" y="449"/>
                    <a:pt x="948" y="450"/>
                    <a:pt x="950" y="451"/>
                  </a:cubicBezTo>
                  <a:cubicBezTo>
                    <a:pt x="952" y="452"/>
                    <a:pt x="954" y="451"/>
                    <a:pt x="957" y="451"/>
                  </a:cubicBezTo>
                  <a:cubicBezTo>
                    <a:pt x="959" y="451"/>
                    <a:pt x="961" y="451"/>
                    <a:pt x="962" y="451"/>
                  </a:cubicBezTo>
                  <a:cubicBezTo>
                    <a:pt x="963" y="449"/>
                    <a:pt x="964" y="449"/>
                    <a:pt x="965" y="449"/>
                  </a:cubicBezTo>
                  <a:cubicBezTo>
                    <a:pt x="964" y="450"/>
                    <a:pt x="963" y="450"/>
                    <a:pt x="962" y="451"/>
                  </a:cubicBezTo>
                  <a:cubicBezTo>
                    <a:pt x="962" y="452"/>
                    <a:pt x="962" y="455"/>
                    <a:pt x="963" y="456"/>
                  </a:cubicBezTo>
                  <a:cubicBezTo>
                    <a:pt x="970" y="455"/>
                    <a:pt x="976" y="450"/>
                    <a:pt x="983" y="447"/>
                  </a:cubicBezTo>
                  <a:cubicBezTo>
                    <a:pt x="985" y="446"/>
                    <a:pt x="988" y="445"/>
                    <a:pt x="990" y="444"/>
                  </a:cubicBezTo>
                  <a:cubicBezTo>
                    <a:pt x="992" y="443"/>
                    <a:pt x="994" y="441"/>
                    <a:pt x="996" y="441"/>
                  </a:cubicBezTo>
                  <a:cubicBezTo>
                    <a:pt x="1001" y="440"/>
                    <a:pt x="999" y="442"/>
                    <a:pt x="1001" y="445"/>
                  </a:cubicBezTo>
                  <a:cubicBezTo>
                    <a:pt x="1003" y="448"/>
                    <a:pt x="1008" y="448"/>
                    <a:pt x="1011" y="449"/>
                  </a:cubicBezTo>
                  <a:cubicBezTo>
                    <a:pt x="1013" y="449"/>
                    <a:pt x="1016" y="450"/>
                    <a:pt x="1018" y="449"/>
                  </a:cubicBezTo>
                  <a:cubicBezTo>
                    <a:pt x="1021" y="448"/>
                    <a:pt x="1026" y="444"/>
                    <a:pt x="1026" y="441"/>
                  </a:cubicBezTo>
                  <a:cubicBezTo>
                    <a:pt x="1029" y="441"/>
                    <a:pt x="1032" y="439"/>
                    <a:pt x="1035" y="437"/>
                  </a:cubicBezTo>
                  <a:cubicBezTo>
                    <a:pt x="1038" y="436"/>
                    <a:pt x="1039" y="435"/>
                    <a:pt x="1043" y="435"/>
                  </a:cubicBezTo>
                  <a:cubicBezTo>
                    <a:pt x="1050" y="435"/>
                    <a:pt x="1057" y="435"/>
                    <a:pt x="1064" y="435"/>
                  </a:cubicBezTo>
                  <a:cubicBezTo>
                    <a:pt x="1068" y="435"/>
                    <a:pt x="1074" y="435"/>
                    <a:pt x="1079" y="436"/>
                  </a:cubicBezTo>
                  <a:cubicBezTo>
                    <a:pt x="1081" y="436"/>
                    <a:pt x="1082" y="438"/>
                    <a:pt x="1084" y="439"/>
                  </a:cubicBezTo>
                  <a:cubicBezTo>
                    <a:pt x="1087" y="441"/>
                    <a:pt x="1089" y="441"/>
                    <a:pt x="1092" y="441"/>
                  </a:cubicBezTo>
                  <a:cubicBezTo>
                    <a:pt x="1098" y="440"/>
                    <a:pt x="1103" y="441"/>
                    <a:pt x="1109" y="441"/>
                  </a:cubicBezTo>
                  <a:cubicBezTo>
                    <a:pt x="1113" y="441"/>
                    <a:pt x="1118" y="440"/>
                    <a:pt x="1122" y="441"/>
                  </a:cubicBezTo>
                  <a:cubicBezTo>
                    <a:pt x="1128" y="442"/>
                    <a:pt x="1130" y="447"/>
                    <a:pt x="1132" y="452"/>
                  </a:cubicBezTo>
                  <a:cubicBezTo>
                    <a:pt x="1135" y="457"/>
                    <a:pt x="1137" y="469"/>
                    <a:pt x="1144" y="468"/>
                  </a:cubicBezTo>
                  <a:cubicBezTo>
                    <a:pt x="1149" y="467"/>
                    <a:pt x="1151" y="462"/>
                    <a:pt x="1154" y="459"/>
                  </a:cubicBezTo>
                  <a:cubicBezTo>
                    <a:pt x="1157" y="457"/>
                    <a:pt x="1159" y="455"/>
                    <a:pt x="1162" y="453"/>
                  </a:cubicBezTo>
                  <a:cubicBezTo>
                    <a:pt x="1167" y="451"/>
                    <a:pt x="1171" y="453"/>
                    <a:pt x="1170" y="445"/>
                  </a:cubicBezTo>
                </a:path>
              </a:pathLst>
            </a:custGeom>
            <a:solidFill>
              <a:schemeClr val="bg2">
                <a:lumMod val="50000"/>
              </a:schemeClr>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61" name="Freeform 60">
              <a:extLst>
                <a:ext uri="{FF2B5EF4-FFF2-40B4-BE49-F238E27FC236}">
                  <a16:creationId xmlns:a16="http://schemas.microsoft.com/office/drawing/2014/main" id="{F088A081-78D2-BFB8-4DB4-CC26453AA152}"/>
                </a:ext>
              </a:extLst>
            </p:cNvPr>
            <p:cNvSpPr>
              <a:spLocks/>
            </p:cNvSpPr>
            <p:nvPr/>
          </p:nvSpPr>
          <p:spPr bwMode="auto">
            <a:xfrm>
              <a:off x="6283756" y="1882250"/>
              <a:ext cx="828150" cy="1936053"/>
            </a:xfrm>
            <a:custGeom>
              <a:avLst/>
              <a:gdLst/>
              <a:ahLst/>
              <a:cxnLst>
                <a:cxn ang="0">
                  <a:pos x="16" y="1348"/>
                </a:cxn>
                <a:cxn ang="0">
                  <a:pos x="39" y="1406"/>
                </a:cxn>
                <a:cxn ang="0">
                  <a:pos x="65" y="1460"/>
                </a:cxn>
                <a:cxn ang="0">
                  <a:pos x="92" y="1509"/>
                </a:cxn>
                <a:cxn ang="0">
                  <a:pos x="77" y="1543"/>
                </a:cxn>
                <a:cxn ang="0">
                  <a:pos x="98" y="1574"/>
                </a:cxn>
                <a:cxn ang="0">
                  <a:pos x="94" y="1619"/>
                </a:cxn>
                <a:cxn ang="0">
                  <a:pos x="174" y="1598"/>
                </a:cxn>
                <a:cxn ang="0">
                  <a:pos x="197" y="1550"/>
                </a:cxn>
                <a:cxn ang="0">
                  <a:pos x="256" y="1552"/>
                </a:cxn>
                <a:cxn ang="0">
                  <a:pos x="290" y="1530"/>
                </a:cxn>
                <a:cxn ang="0">
                  <a:pos x="323" y="1440"/>
                </a:cxn>
                <a:cxn ang="0">
                  <a:pos x="291" y="1465"/>
                </a:cxn>
                <a:cxn ang="0">
                  <a:pos x="306" y="1384"/>
                </a:cxn>
                <a:cxn ang="0">
                  <a:pos x="313" y="1309"/>
                </a:cxn>
                <a:cxn ang="0">
                  <a:pos x="368" y="1274"/>
                </a:cxn>
                <a:cxn ang="0">
                  <a:pos x="405" y="1223"/>
                </a:cxn>
                <a:cxn ang="0">
                  <a:pos x="423" y="1177"/>
                </a:cxn>
                <a:cxn ang="0">
                  <a:pos x="411" y="1135"/>
                </a:cxn>
                <a:cxn ang="0">
                  <a:pos x="374" y="1103"/>
                </a:cxn>
                <a:cxn ang="0">
                  <a:pos x="335" y="1060"/>
                </a:cxn>
                <a:cxn ang="0">
                  <a:pos x="330" y="993"/>
                </a:cxn>
                <a:cxn ang="0">
                  <a:pos x="343" y="889"/>
                </a:cxn>
                <a:cxn ang="0">
                  <a:pos x="385" y="832"/>
                </a:cxn>
                <a:cxn ang="0">
                  <a:pos x="390" y="802"/>
                </a:cxn>
                <a:cxn ang="0">
                  <a:pos x="466" y="744"/>
                </a:cxn>
                <a:cxn ang="0">
                  <a:pos x="529" y="678"/>
                </a:cxn>
                <a:cxn ang="0">
                  <a:pos x="535" y="588"/>
                </a:cxn>
                <a:cxn ang="0">
                  <a:pos x="570" y="518"/>
                </a:cxn>
                <a:cxn ang="0">
                  <a:pos x="603" y="480"/>
                </a:cxn>
                <a:cxn ang="0">
                  <a:pos x="665" y="465"/>
                </a:cxn>
                <a:cxn ang="0">
                  <a:pos x="684" y="410"/>
                </a:cxn>
                <a:cxn ang="0">
                  <a:pos x="669" y="276"/>
                </a:cxn>
                <a:cxn ang="0">
                  <a:pos x="664" y="221"/>
                </a:cxn>
                <a:cxn ang="0">
                  <a:pos x="642" y="140"/>
                </a:cxn>
                <a:cxn ang="0">
                  <a:pos x="591" y="84"/>
                </a:cxn>
                <a:cxn ang="0">
                  <a:pos x="525" y="28"/>
                </a:cxn>
                <a:cxn ang="0">
                  <a:pos x="485" y="12"/>
                </a:cxn>
                <a:cxn ang="0">
                  <a:pos x="478" y="95"/>
                </a:cxn>
                <a:cxn ang="0">
                  <a:pos x="379" y="78"/>
                </a:cxn>
                <a:cxn ang="0">
                  <a:pos x="349" y="151"/>
                </a:cxn>
                <a:cxn ang="0">
                  <a:pos x="288" y="188"/>
                </a:cxn>
                <a:cxn ang="0">
                  <a:pos x="267" y="249"/>
                </a:cxn>
                <a:cxn ang="0">
                  <a:pos x="250" y="327"/>
                </a:cxn>
                <a:cxn ang="0">
                  <a:pos x="178" y="415"/>
                </a:cxn>
                <a:cxn ang="0">
                  <a:pos x="174" y="490"/>
                </a:cxn>
                <a:cxn ang="0">
                  <a:pos x="151" y="582"/>
                </a:cxn>
                <a:cxn ang="0">
                  <a:pos x="155" y="665"/>
                </a:cxn>
                <a:cxn ang="0">
                  <a:pos x="76" y="696"/>
                </a:cxn>
                <a:cxn ang="0">
                  <a:pos x="46" y="775"/>
                </a:cxn>
                <a:cxn ang="0">
                  <a:pos x="45" y="822"/>
                </a:cxn>
                <a:cxn ang="0">
                  <a:pos x="54" y="944"/>
                </a:cxn>
                <a:cxn ang="0">
                  <a:pos x="90" y="1011"/>
                </a:cxn>
                <a:cxn ang="0">
                  <a:pos x="61" y="1039"/>
                </a:cxn>
                <a:cxn ang="0">
                  <a:pos x="70" y="1128"/>
                </a:cxn>
                <a:cxn ang="0">
                  <a:pos x="36" y="1187"/>
                </a:cxn>
                <a:cxn ang="0">
                  <a:pos x="16" y="1270"/>
                </a:cxn>
              </a:cxnLst>
              <a:rect l="0" t="0" r="r" b="b"/>
              <a:pathLst>
                <a:path w="696" h="1628">
                  <a:moveTo>
                    <a:pt x="2" y="1255"/>
                  </a:moveTo>
                  <a:cubicBezTo>
                    <a:pt x="1" y="1264"/>
                    <a:pt x="0" y="1275"/>
                    <a:pt x="2" y="1284"/>
                  </a:cubicBezTo>
                  <a:cubicBezTo>
                    <a:pt x="3" y="1292"/>
                    <a:pt x="5" y="1298"/>
                    <a:pt x="4" y="1306"/>
                  </a:cubicBezTo>
                  <a:cubicBezTo>
                    <a:pt x="4" y="1308"/>
                    <a:pt x="4" y="1310"/>
                    <a:pt x="5" y="1312"/>
                  </a:cubicBezTo>
                  <a:cubicBezTo>
                    <a:pt x="6" y="1314"/>
                    <a:pt x="8" y="1315"/>
                    <a:pt x="9" y="1317"/>
                  </a:cubicBezTo>
                  <a:cubicBezTo>
                    <a:pt x="10" y="1319"/>
                    <a:pt x="9" y="1321"/>
                    <a:pt x="8" y="1324"/>
                  </a:cubicBezTo>
                  <a:cubicBezTo>
                    <a:pt x="8" y="1327"/>
                    <a:pt x="8" y="1330"/>
                    <a:pt x="8" y="1333"/>
                  </a:cubicBezTo>
                  <a:cubicBezTo>
                    <a:pt x="9" y="1339"/>
                    <a:pt x="14" y="1342"/>
                    <a:pt x="16" y="1348"/>
                  </a:cubicBezTo>
                  <a:cubicBezTo>
                    <a:pt x="18" y="1350"/>
                    <a:pt x="19" y="1357"/>
                    <a:pt x="20" y="1359"/>
                  </a:cubicBezTo>
                  <a:cubicBezTo>
                    <a:pt x="20" y="1357"/>
                    <a:pt x="20" y="1356"/>
                    <a:pt x="21" y="1354"/>
                  </a:cubicBezTo>
                  <a:cubicBezTo>
                    <a:pt x="23" y="1353"/>
                    <a:pt x="30" y="1355"/>
                    <a:pt x="32" y="1356"/>
                  </a:cubicBezTo>
                  <a:cubicBezTo>
                    <a:pt x="36" y="1358"/>
                    <a:pt x="33" y="1360"/>
                    <a:pt x="30" y="1361"/>
                  </a:cubicBezTo>
                  <a:cubicBezTo>
                    <a:pt x="28" y="1362"/>
                    <a:pt x="27" y="1362"/>
                    <a:pt x="27" y="1365"/>
                  </a:cubicBezTo>
                  <a:cubicBezTo>
                    <a:pt x="25" y="1372"/>
                    <a:pt x="27" y="1379"/>
                    <a:pt x="31" y="1384"/>
                  </a:cubicBezTo>
                  <a:cubicBezTo>
                    <a:pt x="34" y="1388"/>
                    <a:pt x="34" y="1394"/>
                    <a:pt x="35" y="1398"/>
                  </a:cubicBezTo>
                  <a:cubicBezTo>
                    <a:pt x="36" y="1401"/>
                    <a:pt x="37" y="1404"/>
                    <a:pt x="39" y="1406"/>
                  </a:cubicBezTo>
                  <a:cubicBezTo>
                    <a:pt x="40" y="1407"/>
                    <a:pt x="40" y="1407"/>
                    <a:pt x="41" y="1407"/>
                  </a:cubicBezTo>
                  <a:cubicBezTo>
                    <a:pt x="43" y="1408"/>
                    <a:pt x="44" y="1410"/>
                    <a:pt x="47" y="1410"/>
                  </a:cubicBezTo>
                  <a:cubicBezTo>
                    <a:pt x="48" y="1415"/>
                    <a:pt x="49" y="1420"/>
                    <a:pt x="49" y="1425"/>
                  </a:cubicBezTo>
                  <a:cubicBezTo>
                    <a:pt x="51" y="1426"/>
                    <a:pt x="54" y="1426"/>
                    <a:pt x="55" y="1427"/>
                  </a:cubicBezTo>
                  <a:cubicBezTo>
                    <a:pt x="57" y="1429"/>
                    <a:pt x="56" y="1432"/>
                    <a:pt x="57" y="1434"/>
                  </a:cubicBezTo>
                  <a:cubicBezTo>
                    <a:pt x="57" y="1438"/>
                    <a:pt x="59" y="1441"/>
                    <a:pt x="60" y="1445"/>
                  </a:cubicBezTo>
                  <a:cubicBezTo>
                    <a:pt x="61" y="1448"/>
                    <a:pt x="60" y="1452"/>
                    <a:pt x="62" y="1455"/>
                  </a:cubicBezTo>
                  <a:cubicBezTo>
                    <a:pt x="63" y="1457"/>
                    <a:pt x="64" y="1459"/>
                    <a:pt x="65" y="1460"/>
                  </a:cubicBezTo>
                  <a:cubicBezTo>
                    <a:pt x="67" y="1462"/>
                    <a:pt x="67" y="1464"/>
                    <a:pt x="68" y="1466"/>
                  </a:cubicBezTo>
                  <a:cubicBezTo>
                    <a:pt x="70" y="1470"/>
                    <a:pt x="73" y="1474"/>
                    <a:pt x="75" y="1479"/>
                  </a:cubicBezTo>
                  <a:cubicBezTo>
                    <a:pt x="75" y="1474"/>
                    <a:pt x="79" y="1474"/>
                    <a:pt x="81" y="1478"/>
                  </a:cubicBezTo>
                  <a:cubicBezTo>
                    <a:pt x="82" y="1479"/>
                    <a:pt x="82" y="1483"/>
                    <a:pt x="83" y="1484"/>
                  </a:cubicBezTo>
                  <a:cubicBezTo>
                    <a:pt x="83" y="1487"/>
                    <a:pt x="83" y="1490"/>
                    <a:pt x="85" y="1493"/>
                  </a:cubicBezTo>
                  <a:cubicBezTo>
                    <a:pt x="86" y="1495"/>
                    <a:pt x="88" y="1497"/>
                    <a:pt x="89" y="1498"/>
                  </a:cubicBezTo>
                  <a:cubicBezTo>
                    <a:pt x="91" y="1501"/>
                    <a:pt x="89" y="1500"/>
                    <a:pt x="91" y="1500"/>
                  </a:cubicBezTo>
                  <a:cubicBezTo>
                    <a:pt x="91" y="1503"/>
                    <a:pt x="90" y="1507"/>
                    <a:pt x="92" y="1509"/>
                  </a:cubicBezTo>
                  <a:cubicBezTo>
                    <a:pt x="93" y="1510"/>
                    <a:pt x="101" y="1514"/>
                    <a:pt x="97" y="1517"/>
                  </a:cubicBezTo>
                  <a:cubicBezTo>
                    <a:pt x="93" y="1512"/>
                    <a:pt x="87" y="1515"/>
                    <a:pt x="85" y="1521"/>
                  </a:cubicBezTo>
                  <a:cubicBezTo>
                    <a:pt x="84" y="1523"/>
                    <a:pt x="84" y="1525"/>
                    <a:pt x="85" y="1527"/>
                  </a:cubicBezTo>
                  <a:cubicBezTo>
                    <a:pt x="86" y="1531"/>
                    <a:pt x="95" y="1535"/>
                    <a:pt x="92" y="1540"/>
                  </a:cubicBezTo>
                  <a:cubicBezTo>
                    <a:pt x="90" y="1540"/>
                    <a:pt x="87" y="1541"/>
                    <a:pt x="85" y="1540"/>
                  </a:cubicBezTo>
                  <a:cubicBezTo>
                    <a:pt x="82" y="1539"/>
                    <a:pt x="83" y="1537"/>
                    <a:pt x="82" y="1534"/>
                  </a:cubicBezTo>
                  <a:cubicBezTo>
                    <a:pt x="81" y="1533"/>
                    <a:pt x="76" y="1535"/>
                    <a:pt x="75" y="1537"/>
                  </a:cubicBezTo>
                  <a:cubicBezTo>
                    <a:pt x="74" y="1539"/>
                    <a:pt x="76" y="1541"/>
                    <a:pt x="77" y="1543"/>
                  </a:cubicBezTo>
                  <a:cubicBezTo>
                    <a:pt x="78" y="1545"/>
                    <a:pt x="79" y="1547"/>
                    <a:pt x="81" y="1549"/>
                  </a:cubicBezTo>
                  <a:cubicBezTo>
                    <a:pt x="82" y="1550"/>
                    <a:pt x="83" y="1551"/>
                    <a:pt x="83" y="1551"/>
                  </a:cubicBezTo>
                  <a:cubicBezTo>
                    <a:pt x="84" y="1553"/>
                    <a:pt x="85" y="1554"/>
                    <a:pt x="86" y="1555"/>
                  </a:cubicBezTo>
                  <a:cubicBezTo>
                    <a:pt x="88" y="1556"/>
                    <a:pt x="92" y="1554"/>
                    <a:pt x="91" y="1558"/>
                  </a:cubicBezTo>
                  <a:cubicBezTo>
                    <a:pt x="90" y="1560"/>
                    <a:pt x="88" y="1559"/>
                    <a:pt x="88" y="1562"/>
                  </a:cubicBezTo>
                  <a:cubicBezTo>
                    <a:pt x="87" y="1563"/>
                    <a:pt x="88" y="1566"/>
                    <a:pt x="89" y="1568"/>
                  </a:cubicBezTo>
                  <a:cubicBezTo>
                    <a:pt x="90" y="1570"/>
                    <a:pt x="88" y="1569"/>
                    <a:pt x="91" y="1571"/>
                  </a:cubicBezTo>
                  <a:cubicBezTo>
                    <a:pt x="93" y="1572"/>
                    <a:pt x="96" y="1573"/>
                    <a:pt x="98" y="1574"/>
                  </a:cubicBezTo>
                  <a:cubicBezTo>
                    <a:pt x="104" y="1578"/>
                    <a:pt x="99" y="1583"/>
                    <a:pt x="98" y="1589"/>
                  </a:cubicBezTo>
                  <a:cubicBezTo>
                    <a:pt x="98" y="1591"/>
                    <a:pt x="98" y="1594"/>
                    <a:pt x="99" y="1596"/>
                  </a:cubicBezTo>
                  <a:cubicBezTo>
                    <a:pt x="100" y="1598"/>
                    <a:pt x="101" y="1598"/>
                    <a:pt x="102" y="1601"/>
                  </a:cubicBezTo>
                  <a:cubicBezTo>
                    <a:pt x="103" y="1606"/>
                    <a:pt x="98" y="1606"/>
                    <a:pt x="94" y="1606"/>
                  </a:cubicBezTo>
                  <a:cubicBezTo>
                    <a:pt x="91" y="1606"/>
                    <a:pt x="89" y="1605"/>
                    <a:pt x="88" y="1609"/>
                  </a:cubicBezTo>
                  <a:cubicBezTo>
                    <a:pt x="87" y="1611"/>
                    <a:pt x="87" y="1615"/>
                    <a:pt x="89" y="1617"/>
                  </a:cubicBezTo>
                  <a:cubicBezTo>
                    <a:pt x="90" y="1617"/>
                    <a:pt x="91" y="1617"/>
                    <a:pt x="92" y="1617"/>
                  </a:cubicBezTo>
                  <a:cubicBezTo>
                    <a:pt x="93" y="1617"/>
                    <a:pt x="93" y="1618"/>
                    <a:pt x="94" y="1619"/>
                  </a:cubicBezTo>
                  <a:cubicBezTo>
                    <a:pt x="95" y="1620"/>
                    <a:pt x="99" y="1620"/>
                    <a:pt x="100" y="1621"/>
                  </a:cubicBezTo>
                  <a:cubicBezTo>
                    <a:pt x="107" y="1623"/>
                    <a:pt x="114" y="1624"/>
                    <a:pt x="121" y="1626"/>
                  </a:cubicBezTo>
                  <a:cubicBezTo>
                    <a:pt x="123" y="1627"/>
                    <a:pt x="125" y="1628"/>
                    <a:pt x="127" y="1627"/>
                  </a:cubicBezTo>
                  <a:cubicBezTo>
                    <a:pt x="131" y="1626"/>
                    <a:pt x="133" y="1624"/>
                    <a:pt x="138" y="1624"/>
                  </a:cubicBezTo>
                  <a:cubicBezTo>
                    <a:pt x="143" y="1624"/>
                    <a:pt x="148" y="1625"/>
                    <a:pt x="153" y="1624"/>
                  </a:cubicBezTo>
                  <a:cubicBezTo>
                    <a:pt x="157" y="1624"/>
                    <a:pt x="160" y="1622"/>
                    <a:pt x="163" y="1619"/>
                  </a:cubicBezTo>
                  <a:cubicBezTo>
                    <a:pt x="167" y="1616"/>
                    <a:pt x="172" y="1611"/>
                    <a:pt x="173" y="1606"/>
                  </a:cubicBezTo>
                  <a:cubicBezTo>
                    <a:pt x="174" y="1605"/>
                    <a:pt x="174" y="1599"/>
                    <a:pt x="174" y="1598"/>
                  </a:cubicBezTo>
                  <a:cubicBezTo>
                    <a:pt x="173" y="1595"/>
                    <a:pt x="172" y="1595"/>
                    <a:pt x="170" y="1594"/>
                  </a:cubicBezTo>
                  <a:cubicBezTo>
                    <a:pt x="166" y="1592"/>
                    <a:pt x="162" y="1591"/>
                    <a:pt x="164" y="1585"/>
                  </a:cubicBezTo>
                  <a:cubicBezTo>
                    <a:pt x="165" y="1581"/>
                    <a:pt x="168" y="1577"/>
                    <a:pt x="171" y="1575"/>
                  </a:cubicBezTo>
                  <a:cubicBezTo>
                    <a:pt x="174" y="1572"/>
                    <a:pt x="179" y="1572"/>
                    <a:pt x="180" y="1568"/>
                  </a:cubicBezTo>
                  <a:cubicBezTo>
                    <a:pt x="181" y="1566"/>
                    <a:pt x="180" y="1564"/>
                    <a:pt x="180" y="1562"/>
                  </a:cubicBezTo>
                  <a:cubicBezTo>
                    <a:pt x="180" y="1560"/>
                    <a:pt x="183" y="1553"/>
                    <a:pt x="185" y="1553"/>
                  </a:cubicBezTo>
                  <a:cubicBezTo>
                    <a:pt x="185" y="1556"/>
                    <a:pt x="196" y="1562"/>
                    <a:pt x="198" y="1559"/>
                  </a:cubicBezTo>
                  <a:cubicBezTo>
                    <a:pt x="200" y="1556"/>
                    <a:pt x="195" y="1553"/>
                    <a:pt x="197" y="1550"/>
                  </a:cubicBezTo>
                  <a:cubicBezTo>
                    <a:pt x="199" y="1547"/>
                    <a:pt x="203" y="1547"/>
                    <a:pt x="206" y="1546"/>
                  </a:cubicBezTo>
                  <a:cubicBezTo>
                    <a:pt x="206" y="1545"/>
                    <a:pt x="206" y="1545"/>
                    <a:pt x="207" y="1545"/>
                  </a:cubicBezTo>
                  <a:cubicBezTo>
                    <a:pt x="208" y="1545"/>
                    <a:pt x="209" y="1545"/>
                    <a:pt x="209" y="1545"/>
                  </a:cubicBezTo>
                  <a:cubicBezTo>
                    <a:pt x="212" y="1545"/>
                    <a:pt x="213" y="1545"/>
                    <a:pt x="216" y="1544"/>
                  </a:cubicBezTo>
                  <a:cubicBezTo>
                    <a:pt x="220" y="1543"/>
                    <a:pt x="224" y="1543"/>
                    <a:pt x="228" y="1542"/>
                  </a:cubicBezTo>
                  <a:cubicBezTo>
                    <a:pt x="233" y="1540"/>
                    <a:pt x="236" y="1539"/>
                    <a:pt x="240" y="1544"/>
                  </a:cubicBezTo>
                  <a:cubicBezTo>
                    <a:pt x="243" y="1549"/>
                    <a:pt x="243" y="1556"/>
                    <a:pt x="250" y="1554"/>
                  </a:cubicBezTo>
                  <a:cubicBezTo>
                    <a:pt x="252" y="1554"/>
                    <a:pt x="254" y="1553"/>
                    <a:pt x="256" y="1552"/>
                  </a:cubicBezTo>
                  <a:cubicBezTo>
                    <a:pt x="257" y="1552"/>
                    <a:pt x="259" y="1553"/>
                    <a:pt x="261" y="1552"/>
                  </a:cubicBezTo>
                  <a:cubicBezTo>
                    <a:pt x="261" y="1550"/>
                    <a:pt x="263" y="1548"/>
                    <a:pt x="264" y="1546"/>
                  </a:cubicBezTo>
                  <a:cubicBezTo>
                    <a:pt x="265" y="1545"/>
                    <a:pt x="267" y="1543"/>
                    <a:pt x="268" y="1540"/>
                  </a:cubicBezTo>
                  <a:cubicBezTo>
                    <a:pt x="270" y="1536"/>
                    <a:pt x="272" y="1533"/>
                    <a:pt x="274" y="1529"/>
                  </a:cubicBezTo>
                  <a:cubicBezTo>
                    <a:pt x="276" y="1524"/>
                    <a:pt x="277" y="1519"/>
                    <a:pt x="278" y="1515"/>
                  </a:cubicBezTo>
                  <a:cubicBezTo>
                    <a:pt x="279" y="1512"/>
                    <a:pt x="282" y="1502"/>
                    <a:pt x="286" y="1502"/>
                  </a:cubicBezTo>
                  <a:cubicBezTo>
                    <a:pt x="289" y="1503"/>
                    <a:pt x="289" y="1512"/>
                    <a:pt x="290" y="1515"/>
                  </a:cubicBezTo>
                  <a:cubicBezTo>
                    <a:pt x="291" y="1520"/>
                    <a:pt x="291" y="1524"/>
                    <a:pt x="290" y="1530"/>
                  </a:cubicBezTo>
                  <a:cubicBezTo>
                    <a:pt x="290" y="1533"/>
                    <a:pt x="288" y="1543"/>
                    <a:pt x="290" y="1545"/>
                  </a:cubicBezTo>
                  <a:cubicBezTo>
                    <a:pt x="292" y="1543"/>
                    <a:pt x="294" y="1541"/>
                    <a:pt x="295" y="1539"/>
                  </a:cubicBezTo>
                  <a:cubicBezTo>
                    <a:pt x="296" y="1536"/>
                    <a:pt x="296" y="1533"/>
                    <a:pt x="297" y="1530"/>
                  </a:cubicBezTo>
                  <a:cubicBezTo>
                    <a:pt x="298" y="1524"/>
                    <a:pt x="300" y="1520"/>
                    <a:pt x="301" y="1514"/>
                  </a:cubicBezTo>
                  <a:cubicBezTo>
                    <a:pt x="303" y="1507"/>
                    <a:pt x="306" y="1500"/>
                    <a:pt x="309" y="1493"/>
                  </a:cubicBezTo>
                  <a:cubicBezTo>
                    <a:pt x="313" y="1485"/>
                    <a:pt x="317" y="1476"/>
                    <a:pt x="320" y="1467"/>
                  </a:cubicBezTo>
                  <a:cubicBezTo>
                    <a:pt x="321" y="1462"/>
                    <a:pt x="322" y="1456"/>
                    <a:pt x="323" y="1451"/>
                  </a:cubicBezTo>
                  <a:cubicBezTo>
                    <a:pt x="323" y="1448"/>
                    <a:pt x="323" y="1444"/>
                    <a:pt x="323" y="1440"/>
                  </a:cubicBezTo>
                  <a:cubicBezTo>
                    <a:pt x="323" y="1438"/>
                    <a:pt x="324" y="1430"/>
                    <a:pt x="320" y="1433"/>
                  </a:cubicBezTo>
                  <a:cubicBezTo>
                    <a:pt x="318" y="1434"/>
                    <a:pt x="317" y="1439"/>
                    <a:pt x="316" y="1441"/>
                  </a:cubicBezTo>
                  <a:cubicBezTo>
                    <a:pt x="315" y="1444"/>
                    <a:pt x="314" y="1446"/>
                    <a:pt x="312" y="1449"/>
                  </a:cubicBezTo>
                  <a:cubicBezTo>
                    <a:pt x="310" y="1454"/>
                    <a:pt x="308" y="1458"/>
                    <a:pt x="306" y="1462"/>
                  </a:cubicBezTo>
                  <a:cubicBezTo>
                    <a:pt x="304" y="1465"/>
                    <a:pt x="303" y="1469"/>
                    <a:pt x="303" y="1473"/>
                  </a:cubicBezTo>
                  <a:cubicBezTo>
                    <a:pt x="302" y="1475"/>
                    <a:pt x="302" y="1480"/>
                    <a:pt x="300" y="1482"/>
                  </a:cubicBezTo>
                  <a:cubicBezTo>
                    <a:pt x="299" y="1483"/>
                    <a:pt x="294" y="1486"/>
                    <a:pt x="293" y="1485"/>
                  </a:cubicBezTo>
                  <a:cubicBezTo>
                    <a:pt x="289" y="1484"/>
                    <a:pt x="290" y="1469"/>
                    <a:pt x="291" y="1465"/>
                  </a:cubicBezTo>
                  <a:cubicBezTo>
                    <a:pt x="292" y="1460"/>
                    <a:pt x="293" y="1456"/>
                    <a:pt x="293" y="1451"/>
                  </a:cubicBezTo>
                  <a:cubicBezTo>
                    <a:pt x="292" y="1450"/>
                    <a:pt x="292" y="1449"/>
                    <a:pt x="292" y="1447"/>
                  </a:cubicBezTo>
                  <a:cubicBezTo>
                    <a:pt x="292" y="1444"/>
                    <a:pt x="293" y="1440"/>
                    <a:pt x="295" y="1437"/>
                  </a:cubicBezTo>
                  <a:cubicBezTo>
                    <a:pt x="297" y="1435"/>
                    <a:pt x="299" y="1436"/>
                    <a:pt x="300" y="1433"/>
                  </a:cubicBezTo>
                  <a:cubicBezTo>
                    <a:pt x="301" y="1430"/>
                    <a:pt x="301" y="1426"/>
                    <a:pt x="302" y="1423"/>
                  </a:cubicBezTo>
                  <a:cubicBezTo>
                    <a:pt x="302" y="1414"/>
                    <a:pt x="301" y="1406"/>
                    <a:pt x="302" y="1397"/>
                  </a:cubicBezTo>
                  <a:cubicBezTo>
                    <a:pt x="303" y="1394"/>
                    <a:pt x="303" y="1391"/>
                    <a:pt x="304" y="1388"/>
                  </a:cubicBezTo>
                  <a:cubicBezTo>
                    <a:pt x="304" y="1387"/>
                    <a:pt x="305" y="1386"/>
                    <a:pt x="306" y="1384"/>
                  </a:cubicBezTo>
                  <a:cubicBezTo>
                    <a:pt x="306" y="1382"/>
                    <a:pt x="306" y="1379"/>
                    <a:pt x="307" y="1376"/>
                  </a:cubicBezTo>
                  <a:cubicBezTo>
                    <a:pt x="308" y="1369"/>
                    <a:pt x="310" y="1363"/>
                    <a:pt x="309" y="1356"/>
                  </a:cubicBezTo>
                  <a:cubicBezTo>
                    <a:pt x="309" y="1353"/>
                    <a:pt x="308" y="1349"/>
                    <a:pt x="309" y="1345"/>
                  </a:cubicBezTo>
                  <a:cubicBezTo>
                    <a:pt x="310" y="1341"/>
                    <a:pt x="317" y="1337"/>
                    <a:pt x="312" y="1332"/>
                  </a:cubicBezTo>
                  <a:cubicBezTo>
                    <a:pt x="310" y="1329"/>
                    <a:pt x="308" y="1330"/>
                    <a:pt x="309" y="1326"/>
                  </a:cubicBezTo>
                  <a:cubicBezTo>
                    <a:pt x="309" y="1325"/>
                    <a:pt x="310" y="1322"/>
                    <a:pt x="311" y="1321"/>
                  </a:cubicBezTo>
                  <a:cubicBezTo>
                    <a:pt x="313" y="1318"/>
                    <a:pt x="318" y="1317"/>
                    <a:pt x="316" y="1313"/>
                  </a:cubicBezTo>
                  <a:cubicBezTo>
                    <a:pt x="315" y="1311"/>
                    <a:pt x="313" y="1310"/>
                    <a:pt x="313" y="1309"/>
                  </a:cubicBezTo>
                  <a:cubicBezTo>
                    <a:pt x="312" y="1307"/>
                    <a:pt x="314" y="1306"/>
                    <a:pt x="314" y="1304"/>
                  </a:cubicBezTo>
                  <a:cubicBezTo>
                    <a:pt x="316" y="1300"/>
                    <a:pt x="315" y="1298"/>
                    <a:pt x="319" y="1298"/>
                  </a:cubicBezTo>
                  <a:cubicBezTo>
                    <a:pt x="322" y="1297"/>
                    <a:pt x="323" y="1297"/>
                    <a:pt x="325" y="1296"/>
                  </a:cubicBezTo>
                  <a:cubicBezTo>
                    <a:pt x="328" y="1294"/>
                    <a:pt x="330" y="1290"/>
                    <a:pt x="333" y="1288"/>
                  </a:cubicBezTo>
                  <a:cubicBezTo>
                    <a:pt x="336" y="1285"/>
                    <a:pt x="342" y="1286"/>
                    <a:pt x="346" y="1283"/>
                  </a:cubicBezTo>
                  <a:cubicBezTo>
                    <a:pt x="351" y="1280"/>
                    <a:pt x="352" y="1271"/>
                    <a:pt x="357" y="1268"/>
                  </a:cubicBezTo>
                  <a:cubicBezTo>
                    <a:pt x="357" y="1271"/>
                    <a:pt x="357" y="1277"/>
                    <a:pt x="361" y="1278"/>
                  </a:cubicBezTo>
                  <a:cubicBezTo>
                    <a:pt x="363" y="1278"/>
                    <a:pt x="367" y="1275"/>
                    <a:pt x="368" y="1274"/>
                  </a:cubicBezTo>
                  <a:cubicBezTo>
                    <a:pt x="369" y="1271"/>
                    <a:pt x="367" y="1267"/>
                    <a:pt x="368" y="1264"/>
                  </a:cubicBezTo>
                  <a:cubicBezTo>
                    <a:pt x="376" y="1264"/>
                    <a:pt x="387" y="1267"/>
                    <a:pt x="393" y="1262"/>
                  </a:cubicBezTo>
                  <a:cubicBezTo>
                    <a:pt x="394" y="1262"/>
                    <a:pt x="394" y="1260"/>
                    <a:pt x="395" y="1260"/>
                  </a:cubicBezTo>
                  <a:cubicBezTo>
                    <a:pt x="397" y="1259"/>
                    <a:pt x="399" y="1258"/>
                    <a:pt x="401" y="1257"/>
                  </a:cubicBezTo>
                  <a:cubicBezTo>
                    <a:pt x="403" y="1256"/>
                    <a:pt x="409" y="1254"/>
                    <a:pt x="407" y="1250"/>
                  </a:cubicBezTo>
                  <a:cubicBezTo>
                    <a:pt x="403" y="1249"/>
                    <a:pt x="399" y="1250"/>
                    <a:pt x="395" y="1248"/>
                  </a:cubicBezTo>
                  <a:cubicBezTo>
                    <a:pt x="395" y="1240"/>
                    <a:pt x="386" y="1235"/>
                    <a:pt x="388" y="1226"/>
                  </a:cubicBezTo>
                  <a:cubicBezTo>
                    <a:pt x="392" y="1225"/>
                    <a:pt x="407" y="1233"/>
                    <a:pt x="405" y="1223"/>
                  </a:cubicBezTo>
                  <a:cubicBezTo>
                    <a:pt x="398" y="1220"/>
                    <a:pt x="389" y="1218"/>
                    <a:pt x="392" y="1208"/>
                  </a:cubicBezTo>
                  <a:cubicBezTo>
                    <a:pt x="393" y="1204"/>
                    <a:pt x="401" y="1205"/>
                    <a:pt x="405" y="1206"/>
                  </a:cubicBezTo>
                  <a:cubicBezTo>
                    <a:pt x="412" y="1207"/>
                    <a:pt x="408" y="1204"/>
                    <a:pt x="410" y="1199"/>
                  </a:cubicBezTo>
                  <a:cubicBezTo>
                    <a:pt x="411" y="1196"/>
                    <a:pt x="411" y="1196"/>
                    <a:pt x="414" y="1195"/>
                  </a:cubicBezTo>
                  <a:cubicBezTo>
                    <a:pt x="416" y="1194"/>
                    <a:pt x="420" y="1194"/>
                    <a:pt x="423" y="1192"/>
                  </a:cubicBezTo>
                  <a:cubicBezTo>
                    <a:pt x="425" y="1190"/>
                    <a:pt x="426" y="1190"/>
                    <a:pt x="424" y="1187"/>
                  </a:cubicBezTo>
                  <a:cubicBezTo>
                    <a:pt x="424" y="1186"/>
                    <a:pt x="422" y="1185"/>
                    <a:pt x="421" y="1185"/>
                  </a:cubicBezTo>
                  <a:cubicBezTo>
                    <a:pt x="421" y="1183"/>
                    <a:pt x="422" y="1178"/>
                    <a:pt x="423" y="1177"/>
                  </a:cubicBezTo>
                  <a:cubicBezTo>
                    <a:pt x="425" y="1176"/>
                    <a:pt x="428" y="1178"/>
                    <a:pt x="430" y="1176"/>
                  </a:cubicBezTo>
                  <a:cubicBezTo>
                    <a:pt x="434" y="1174"/>
                    <a:pt x="433" y="1169"/>
                    <a:pt x="432" y="1166"/>
                  </a:cubicBezTo>
                  <a:cubicBezTo>
                    <a:pt x="431" y="1163"/>
                    <a:pt x="430" y="1161"/>
                    <a:pt x="428" y="1159"/>
                  </a:cubicBezTo>
                  <a:cubicBezTo>
                    <a:pt x="427" y="1159"/>
                    <a:pt x="426" y="1158"/>
                    <a:pt x="426" y="1157"/>
                  </a:cubicBezTo>
                  <a:cubicBezTo>
                    <a:pt x="422" y="1155"/>
                    <a:pt x="419" y="1155"/>
                    <a:pt x="417" y="1151"/>
                  </a:cubicBezTo>
                  <a:cubicBezTo>
                    <a:pt x="416" y="1148"/>
                    <a:pt x="417" y="1145"/>
                    <a:pt x="416" y="1143"/>
                  </a:cubicBezTo>
                  <a:cubicBezTo>
                    <a:pt x="416" y="1142"/>
                    <a:pt x="414" y="1141"/>
                    <a:pt x="413" y="1140"/>
                  </a:cubicBezTo>
                  <a:cubicBezTo>
                    <a:pt x="412" y="1139"/>
                    <a:pt x="412" y="1137"/>
                    <a:pt x="411" y="1135"/>
                  </a:cubicBezTo>
                  <a:cubicBezTo>
                    <a:pt x="410" y="1134"/>
                    <a:pt x="408" y="1134"/>
                    <a:pt x="408" y="1133"/>
                  </a:cubicBezTo>
                  <a:cubicBezTo>
                    <a:pt x="407" y="1131"/>
                    <a:pt x="408" y="1127"/>
                    <a:pt x="407" y="1125"/>
                  </a:cubicBezTo>
                  <a:cubicBezTo>
                    <a:pt x="407" y="1122"/>
                    <a:pt x="406" y="1122"/>
                    <a:pt x="404" y="1120"/>
                  </a:cubicBezTo>
                  <a:cubicBezTo>
                    <a:pt x="403" y="1119"/>
                    <a:pt x="400" y="1118"/>
                    <a:pt x="399" y="1117"/>
                  </a:cubicBezTo>
                  <a:cubicBezTo>
                    <a:pt x="399" y="1116"/>
                    <a:pt x="399" y="1114"/>
                    <a:pt x="399" y="1113"/>
                  </a:cubicBezTo>
                  <a:cubicBezTo>
                    <a:pt x="398" y="1108"/>
                    <a:pt x="394" y="1099"/>
                    <a:pt x="389" y="1098"/>
                  </a:cubicBezTo>
                  <a:cubicBezTo>
                    <a:pt x="389" y="1102"/>
                    <a:pt x="390" y="1109"/>
                    <a:pt x="385" y="1110"/>
                  </a:cubicBezTo>
                  <a:cubicBezTo>
                    <a:pt x="381" y="1111"/>
                    <a:pt x="377" y="1106"/>
                    <a:pt x="374" y="1103"/>
                  </a:cubicBezTo>
                  <a:cubicBezTo>
                    <a:pt x="371" y="1099"/>
                    <a:pt x="368" y="1096"/>
                    <a:pt x="366" y="1091"/>
                  </a:cubicBezTo>
                  <a:cubicBezTo>
                    <a:pt x="365" y="1089"/>
                    <a:pt x="364" y="1087"/>
                    <a:pt x="361" y="1088"/>
                  </a:cubicBezTo>
                  <a:cubicBezTo>
                    <a:pt x="361" y="1089"/>
                    <a:pt x="361" y="1093"/>
                    <a:pt x="360" y="1094"/>
                  </a:cubicBezTo>
                  <a:cubicBezTo>
                    <a:pt x="357" y="1095"/>
                    <a:pt x="354" y="1089"/>
                    <a:pt x="353" y="1088"/>
                  </a:cubicBezTo>
                  <a:cubicBezTo>
                    <a:pt x="351" y="1084"/>
                    <a:pt x="353" y="1083"/>
                    <a:pt x="348" y="1083"/>
                  </a:cubicBezTo>
                  <a:cubicBezTo>
                    <a:pt x="344" y="1083"/>
                    <a:pt x="338" y="1081"/>
                    <a:pt x="336" y="1076"/>
                  </a:cubicBezTo>
                  <a:cubicBezTo>
                    <a:pt x="334" y="1070"/>
                    <a:pt x="341" y="1072"/>
                    <a:pt x="341" y="1068"/>
                  </a:cubicBezTo>
                  <a:cubicBezTo>
                    <a:pt x="341" y="1064"/>
                    <a:pt x="336" y="1063"/>
                    <a:pt x="335" y="1060"/>
                  </a:cubicBezTo>
                  <a:cubicBezTo>
                    <a:pt x="334" y="1057"/>
                    <a:pt x="334" y="1054"/>
                    <a:pt x="334" y="1051"/>
                  </a:cubicBezTo>
                  <a:cubicBezTo>
                    <a:pt x="334" y="1047"/>
                    <a:pt x="333" y="1044"/>
                    <a:pt x="332" y="1041"/>
                  </a:cubicBezTo>
                  <a:cubicBezTo>
                    <a:pt x="331" y="1040"/>
                    <a:pt x="331" y="1040"/>
                    <a:pt x="330" y="1039"/>
                  </a:cubicBezTo>
                  <a:cubicBezTo>
                    <a:pt x="330" y="1038"/>
                    <a:pt x="330" y="1037"/>
                    <a:pt x="330" y="1036"/>
                  </a:cubicBezTo>
                  <a:cubicBezTo>
                    <a:pt x="330" y="1034"/>
                    <a:pt x="330" y="1032"/>
                    <a:pt x="330" y="1029"/>
                  </a:cubicBezTo>
                  <a:cubicBezTo>
                    <a:pt x="330" y="1024"/>
                    <a:pt x="330" y="1018"/>
                    <a:pt x="330" y="1013"/>
                  </a:cubicBezTo>
                  <a:cubicBezTo>
                    <a:pt x="330" y="1009"/>
                    <a:pt x="330" y="1006"/>
                    <a:pt x="329" y="1003"/>
                  </a:cubicBezTo>
                  <a:cubicBezTo>
                    <a:pt x="329" y="1000"/>
                    <a:pt x="330" y="996"/>
                    <a:pt x="330" y="993"/>
                  </a:cubicBezTo>
                  <a:cubicBezTo>
                    <a:pt x="331" y="988"/>
                    <a:pt x="330" y="983"/>
                    <a:pt x="330" y="979"/>
                  </a:cubicBezTo>
                  <a:cubicBezTo>
                    <a:pt x="330" y="977"/>
                    <a:pt x="330" y="974"/>
                    <a:pt x="330" y="973"/>
                  </a:cubicBezTo>
                  <a:cubicBezTo>
                    <a:pt x="331" y="969"/>
                    <a:pt x="336" y="969"/>
                    <a:pt x="338" y="966"/>
                  </a:cubicBezTo>
                  <a:cubicBezTo>
                    <a:pt x="343" y="960"/>
                    <a:pt x="342" y="946"/>
                    <a:pt x="342" y="938"/>
                  </a:cubicBezTo>
                  <a:cubicBezTo>
                    <a:pt x="342" y="930"/>
                    <a:pt x="340" y="920"/>
                    <a:pt x="342" y="912"/>
                  </a:cubicBezTo>
                  <a:cubicBezTo>
                    <a:pt x="343" y="909"/>
                    <a:pt x="344" y="907"/>
                    <a:pt x="344" y="903"/>
                  </a:cubicBezTo>
                  <a:cubicBezTo>
                    <a:pt x="344" y="901"/>
                    <a:pt x="343" y="899"/>
                    <a:pt x="342" y="897"/>
                  </a:cubicBezTo>
                  <a:cubicBezTo>
                    <a:pt x="342" y="895"/>
                    <a:pt x="342" y="890"/>
                    <a:pt x="343" y="889"/>
                  </a:cubicBezTo>
                  <a:cubicBezTo>
                    <a:pt x="345" y="887"/>
                    <a:pt x="350" y="888"/>
                    <a:pt x="352" y="888"/>
                  </a:cubicBezTo>
                  <a:cubicBezTo>
                    <a:pt x="356" y="887"/>
                    <a:pt x="356" y="886"/>
                    <a:pt x="358" y="882"/>
                  </a:cubicBezTo>
                  <a:cubicBezTo>
                    <a:pt x="360" y="877"/>
                    <a:pt x="362" y="872"/>
                    <a:pt x="365" y="867"/>
                  </a:cubicBezTo>
                  <a:cubicBezTo>
                    <a:pt x="365" y="865"/>
                    <a:pt x="366" y="861"/>
                    <a:pt x="368" y="860"/>
                  </a:cubicBezTo>
                  <a:cubicBezTo>
                    <a:pt x="368" y="859"/>
                    <a:pt x="369" y="859"/>
                    <a:pt x="370" y="858"/>
                  </a:cubicBezTo>
                  <a:cubicBezTo>
                    <a:pt x="372" y="857"/>
                    <a:pt x="374" y="853"/>
                    <a:pt x="374" y="851"/>
                  </a:cubicBezTo>
                  <a:cubicBezTo>
                    <a:pt x="375" y="848"/>
                    <a:pt x="375" y="845"/>
                    <a:pt x="377" y="841"/>
                  </a:cubicBezTo>
                  <a:cubicBezTo>
                    <a:pt x="378" y="839"/>
                    <a:pt x="382" y="834"/>
                    <a:pt x="385" y="832"/>
                  </a:cubicBezTo>
                  <a:cubicBezTo>
                    <a:pt x="387" y="832"/>
                    <a:pt x="388" y="833"/>
                    <a:pt x="389" y="832"/>
                  </a:cubicBezTo>
                  <a:cubicBezTo>
                    <a:pt x="389" y="831"/>
                    <a:pt x="391" y="828"/>
                    <a:pt x="391" y="827"/>
                  </a:cubicBezTo>
                  <a:cubicBezTo>
                    <a:pt x="392" y="825"/>
                    <a:pt x="393" y="822"/>
                    <a:pt x="393" y="819"/>
                  </a:cubicBezTo>
                  <a:cubicBezTo>
                    <a:pt x="393" y="817"/>
                    <a:pt x="391" y="815"/>
                    <a:pt x="392" y="812"/>
                  </a:cubicBezTo>
                  <a:cubicBezTo>
                    <a:pt x="392" y="811"/>
                    <a:pt x="393" y="812"/>
                    <a:pt x="393" y="811"/>
                  </a:cubicBezTo>
                  <a:cubicBezTo>
                    <a:pt x="393" y="809"/>
                    <a:pt x="393" y="809"/>
                    <a:pt x="393" y="808"/>
                  </a:cubicBezTo>
                  <a:cubicBezTo>
                    <a:pt x="392" y="806"/>
                    <a:pt x="392" y="804"/>
                    <a:pt x="391" y="803"/>
                  </a:cubicBezTo>
                  <a:cubicBezTo>
                    <a:pt x="391" y="802"/>
                    <a:pt x="390" y="802"/>
                    <a:pt x="390" y="802"/>
                  </a:cubicBezTo>
                  <a:cubicBezTo>
                    <a:pt x="395" y="801"/>
                    <a:pt x="400" y="800"/>
                    <a:pt x="404" y="798"/>
                  </a:cubicBezTo>
                  <a:cubicBezTo>
                    <a:pt x="407" y="796"/>
                    <a:pt x="407" y="795"/>
                    <a:pt x="409" y="793"/>
                  </a:cubicBezTo>
                  <a:cubicBezTo>
                    <a:pt x="415" y="783"/>
                    <a:pt x="422" y="775"/>
                    <a:pt x="431" y="768"/>
                  </a:cubicBezTo>
                  <a:cubicBezTo>
                    <a:pt x="434" y="766"/>
                    <a:pt x="437" y="764"/>
                    <a:pt x="440" y="761"/>
                  </a:cubicBezTo>
                  <a:cubicBezTo>
                    <a:pt x="443" y="759"/>
                    <a:pt x="445" y="756"/>
                    <a:pt x="448" y="753"/>
                  </a:cubicBezTo>
                  <a:cubicBezTo>
                    <a:pt x="451" y="750"/>
                    <a:pt x="452" y="750"/>
                    <a:pt x="456" y="752"/>
                  </a:cubicBezTo>
                  <a:cubicBezTo>
                    <a:pt x="458" y="752"/>
                    <a:pt x="459" y="753"/>
                    <a:pt x="461" y="753"/>
                  </a:cubicBezTo>
                  <a:cubicBezTo>
                    <a:pt x="464" y="752"/>
                    <a:pt x="464" y="746"/>
                    <a:pt x="466" y="744"/>
                  </a:cubicBezTo>
                  <a:cubicBezTo>
                    <a:pt x="471" y="740"/>
                    <a:pt x="476" y="739"/>
                    <a:pt x="481" y="736"/>
                  </a:cubicBezTo>
                  <a:cubicBezTo>
                    <a:pt x="484" y="735"/>
                    <a:pt x="487" y="731"/>
                    <a:pt x="490" y="730"/>
                  </a:cubicBezTo>
                  <a:cubicBezTo>
                    <a:pt x="493" y="729"/>
                    <a:pt x="497" y="731"/>
                    <a:pt x="500" y="732"/>
                  </a:cubicBezTo>
                  <a:cubicBezTo>
                    <a:pt x="503" y="732"/>
                    <a:pt x="507" y="732"/>
                    <a:pt x="510" y="732"/>
                  </a:cubicBezTo>
                  <a:cubicBezTo>
                    <a:pt x="513" y="732"/>
                    <a:pt x="514" y="733"/>
                    <a:pt x="515" y="729"/>
                  </a:cubicBezTo>
                  <a:cubicBezTo>
                    <a:pt x="517" y="725"/>
                    <a:pt x="518" y="719"/>
                    <a:pt x="518" y="715"/>
                  </a:cubicBezTo>
                  <a:cubicBezTo>
                    <a:pt x="519" y="706"/>
                    <a:pt x="520" y="697"/>
                    <a:pt x="523" y="689"/>
                  </a:cubicBezTo>
                  <a:cubicBezTo>
                    <a:pt x="525" y="685"/>
                    <a:pt x="527" y="681"/>
                    <a:pt x="529" y="678"/>
                  </a:cubicBezTo>
                  <a:cubicBezTo>
                    <a:pt x="530" y="675"/>
                    <a:pt x="530" y="672"/>
                    <a:pt x="532" y="670"/>
                  </a:cubicBezTo>
                  <a:cubicBezTo>
                    <a:pt x="533" y="668"/>
                    <a:pt x="535" y="667"/>
                    <a:pt x="536" y="665"/>
                  </a:cubicBezTo>
                  <a:cubicBezTo>
                    <a:pt x="538" y="663"/>
                    <a:pt x="538" y="661"/>
                    <a:pt x="540" y="659"/>
                  </a:cubicBezTo>
                  <a:cubicBezTo>
                    <a:pt x="544" y="655"/>
                    <a:pt x="548" y="651"/>
                    <a:pt x="552" y="647"/>
                  </a:cubicBezTo>
                  <a:cubicBezTo>
                    <a:pt x="557" y="641"/>
                    <a:pt x="556" y="634"/>
                    <a:pt x="554" y="627"/>
                  </a:cubicBezTo>
                  <a:cubicBezTo>
                    <a:pt x="553" y="624"/>
                    <a:pt x="551" y="618"/>
                    <a:pt x="547" y="619"/>
                  </a:cubicBezTo>
                  <a:cubicBezTo>
                    <a:pt x="546" y="612"/>
                    <a:pt x="540" y="605"/>
                    <a:pt x="537" y="599"/>
                  </a:cubicBezTo>
                  <a:cubicBezTo>
                    <a:pt x="536" y="595"/>
                    <a:pt x="535" y="592"/>
                    <a:pt x="535" y="588"/>
                  </a:cubicBezTo>
                  <a:cubicBezTo>
                    <a:pt x="536" y="581"/>
                    <a:pt x="541" y="575"/>
                    <a:pt x="544" y="569"/>
                  </a:cubicBezTo>
                  <a:cubicBezTo>
                    <a:pt x="546" y="566"/>
                    <a:pt x="551" y="563"/>
                    <a:pt x="551" y="559"/>
                  </a:cubicBezTo>
                  <a:cubicBezTo>
                    <a:pt x="552" y="558"/>
                    <a:pt x="551" y="556"/>
                    <a:pt x="552" y="555"/>
                  </a:cubicBezTo>
                  <a:cubicBezTo>
                    <a:pt x="552" y="551"/>
                    <a:pt x="553" y="547"/>
                    <a:pt x="554" y="543"/>
                  </a:cubicBezTo>
                  <a:cubicBezTo>
                    <a:pt x="556" y="540"/>
                    <a:pt x="558" y="537"/>
                    <a:pt x="558" y="533"/>
                  </a:cubicBezTo>
                  <a:cubicBezTo>
                    <a:pt x="558" y="531"/>
                    <a:pt x="558" y="529"/>
                    <a:pt x="559" y="527"/>
                  </a:cubicBezTo>
                  <a:cubicBezTo>
                    <a:pt x="559" y="526"/>
                    <a:pt x="562" y="524"/>
                    <a:pt x="563" y="523"/>
                  </a:cubicBezTo>
                  <a:cubicBezTo>
                    <a:pt x="565" y="521"/>
                    <a:pt x="566" y="518"/>
                    <a:pt x="570" y="518"/>
                  </a:cubicBezTo>
                  <a:cubicBezTo>
                    <a:pt x="571" y="518"/>
                    <a:pt x="572" y="518"/>
                    <a:pt x="573" y="518"/>
                  </a:cubicBezTo>
                  <a:cubicBezTo>
                    <a:pt x="576" y="517"/>
                    <a:pt x="582" y="517"/>
                    <a:pt x="584" y="516"/>
                  </a:cubicBezTo>
                  <a:cubicBezTo>
                    <a:pt x="586" y="514"/>
                    <a:pt x="584" y="509"/>
                    <a:pt x="587" y="507"/>
                  </a:cubicBezTo>
                  <a:cubicBezTo>
                    <a:pt x="588" y="506"/>
                    <a:pt x="589" y="507"/>
                    <a:pt x="590" y="507"/>
                  </a:cubicBezTo>
                  <a:cubicBezTo>
                    <a:pt x="592" y="507"/>
                    <a:pt x="592" y="506"/>
                    <a:pt x="593" y="505"/>
                  </a:cubicBezTo>
                  <a:cubicBezTo>
                    <a:pt x="596" y="503"/>
                    <a:pt x="598" y="502"/>
                    <a:pt x="599" y="499"/>
                  </a:cubicBezTo>
                  <a:cubicBezTo>
                    <a:pt x="599" y="498"/>
                    <a:pt x="599" y="495"/>
                    <a:pt x="600" y="494"/>
                  </a:cubicBezTo>
                  <a:cubicBezTo>
                    <a:pt x="601" y="489"/>
                    <a:pt x="603" y="485"/>
                    <a:pt x="603" y="480"/>
                  </a:cubicBezTo>
                  <a:cubicBezTo>
                    <a:pt x="604" y="474"/>
                    <a:pt x="602" y="468"/>
                    <a:pt x="603" y="462"/>
                  </a:cubicBezTo>
                  <a:cubicBezTo>
                    <a:pt x="606" y="461"/>
                    <a:pt x="607" y="465"/>
                    <a:pt x="610" y="465"/>
                  </a:cubicBezTo>
                  <a:cubicBezTo>
                    <a:pt x="615" y="465"/>
                    <a:pt x="612" y="460"/>
                    <a:pt x="615" y="460"/>
                  </a:cubicBezTo>
                  <a:cubicBezTo>
                    <a:pt x="621" y="469"/>
                    <a:pt x="632" y="472"/>
                    <a:pt x="642" y="467"/>
                  </a:cubicBezTo>
                  <a:cubicBezTo>
                    <a:pt x="643" y="467"/>
                    <a:pt x="643" y="467"/>
                    <a:pt x="644" y="467"/>
                  </a:cubicBezTo>
                  <a:cubicBezTo>
                    <a:pt x="645" y="466"/>
                    <a:pt x="645" y="465"/>
                    <a:pt x="646" y="464"/>
                  </a:cubicBezTo>
                  <a:cubicBezTo>
                    <a:pt x="648" y="462"/>
                    <a:pt x="651" y="463"/>
                    <a:pt x="653" y="463"/>
                  </a:cubicBezTo>
                  <a:cubicBezTo>
                    <a:pt x="657" y="463"/>
                    <a:pt x="661" y="464"/>
                    <a:pt x="665" y="465"/>
                  </a:cubicBezTo>
                  <a:cubicBezTo>
                    <a:pt x="668" y="466"/>
                    <a:pt x="670" y="467"/>
                    <a:pt x="672" y="468"/>
                  </a:cubicBezTo>
                  <a:cubicBezTo>
                    <a:pt x="676" y="468"/>
                    <a:pt x="675" y="467"/>
                    <a:pt x="677" y="465"/>
                  </a:cubicBezTo>
                  <a:cubicBezTo>
                    <a:pt x="676" y="465"/>
                    <a:pt x="680" y="463"/>
                    <a:pt x="680" y="463"/>
                  </a:cubicBezTo>
                  <a:cubicBezTo>
                    <a:pt x="682" y="462"/>
                    <a:pt x="685" y="460"/>
                    <a:pt x="687" y="460"/>
                  </a:cubicBezTo>
                  <a:cubicBezTo>
                    <a:pt x="690" y="459"/>
                    <a:pt x="692" y="460"/>
                    <a:pt x="694" y="459"/>
                  </a:cubicBezTo>
                  <a:cubicBezTo>
                    <a:pt x="694" y="458"/>
                    <a:pt x="695" y="456"/>
                    <a:pt x="695" y="455"/>
                  </a:cubicBezTo>
                  <a:cubicBezTo>
                    <a:pt x="696" y="450"/>
                    <a:pt x="695" y="444"/>
                    <a:pt x="694" y="439"/>
                  </a:cubicBezTo>
                  <a:cubicBezTo>
                    <a:pt x="691" y="429"/>
                    <a:pt x="690" y="419"/>
                    <a:pt x="684" y="410"/>
                  </a:cubicBezTo>
                  <a:cubicBezTo>
                    <a:pt x="682" y="406"/>
                    <a:pt x="679" y="405"/>
                    <a:pt x="677" y="401"/>
                  </a:cubicBezTo>
                  <a:cubicBezTo>
                    <a:pt x="676" y="398"/>
                    <a:pt x="677" y="394"/>
                    <a:pt x="677" y="391"/>
                  </a:cubicBezTo>
                  <a:cubicBezTo>
                    <a:pt x="677" y="387"/>
                    <a:pt x="676" y="384"/>
                    <a:pt x="677" y="380"/>
                  </a:cubicBezTo>
                  <a:cubicBezTo>
                    <a:pt x="677" y="376"/>
                    <a:pt x="679" y="374"/>
                    <a:pt x="681" y="371"/>
                  </a:cubicBezTo>
                  <a:cubicBezTo>
                    <a:pt x="684" y="365"/>
                    <a:pt x="683" y="359"/>
                    <a:pt x="684" y="353"/>
                  </a:cubicBezTo>
                  <a:cubicBezTo>
                    <a:pt x="686" y="345"/>
                    <a:pt x="689" y="337"/>
                    <a:pt x="687" y="328"/>
                  </a:cubicBezTo>
                  <a:cubicBezTo>
                    <a:pt x="686" y="320"/>
                    <a:pt x="682" y="312"/>
                    <a:pt x="677" y="305"/>
                  </a:cubicBezTo>
                  <a:cubicBezTo>
                    <a:pt x="672" y="296"/>
                    <a:pt x="669" y="286"/>
                    <a:pt x="669" y="276"/>
                  </a:cubicBezTo>
                  <a:cubicBezTo>
                    <a:pt x="669" y="273"/>
                    <a:pt x="668" y="267"/>
                    <a:pt x="670" y="265"/>
                  </a:cubicBezTo>
                  <a:cubicBezTo>
                    <a:pt x="671" y="263"/>
                    <a:pt x="673" y="264"/>
                    <a:pt x="673" y="262"/>
                  </a:cubicBezTo>
                  <a:cubicBezTo>
                    <a:pt x="674" y="259"/>
                    <a:pt x="673" y="255"/>
                    <a:pt x="672" y="253"/>
                  </a:cubicBezTo>
                  <a:cubicBezTo>
                    <a:pt x="672" y="249"/>
                    <a:pt x="671" y="246"/>
                    <a:pt x="670" y="243"/>
                  </a:cubicBezTo>
                  <a:cubicBezTo>
                    <a:pt x="670" y="241"/>
                    <a:pt x="670" y="240"/>
                    <a:pt x="669" y="239"/>
                  </a:cubicBezTo>
                  <a:cubicBezTo>
                    <a:pt x="667" y="238"/>
                    <a:pt x="663" y="239"/>
                    <a:pt x="661" y="237"/>
                  </a:cubicBezTo>
                  <a:cubicBezTo>
                    <a:pt x="659" y="236"/>
                    <a:pt x="658" y="233"/>
                    <a:pt x="657" y="230"/>
                  </a:cubicBezTo>
                  <a:cubicBezTo>
                    <a:pt x="656" y="225"/>
                    <a:pt x="661" y="224"/>
                    <a:pt x="664" y="221"/>
                  </a:cubicBezTo>
                  <a:cubicBezTo>
                    <a:pt x="666" y="218"/>
                    <a:pt x="666" y="214"/>
                    <a:pt x="666" y="211"/>
                  </a:cubicBezTo>
                  <a:cubicBezTo>
                    <a:pt x="665" y="204"/>
                    <a:pt x="662" y="199"/>
                    <a:pt x="662" y="192"/>
                  </a:cubicBezTo>
                  <a:cubicBezTo>
                    <a:pt x="662" y="188"/>
                    <a:pt x="662" y="184"/>
                    <a:pt x="662" y="180"/>
                  </a:cubicBezTo>
                  <a:cubicBezTo>
                    <a:pt x="662" y="178"/>
                    <a:pt x="663" y="176"/>
                    <a:pt x="663" y="174"/>
                  </a:cubicBezTo>
                  <a:cubicBezTo>
                    <a:pt x="665" y="169"/>
                    <a:pt x="668" y="167"/>
                    <a:pt x="667" y="162"/>
                  </a:cubicBezTo>
                  <a:cubicBezTo>
                    <a:pt x="660" y="161"/>
                    <a:pt x="659" y="153"/>
                    <a:pt x="656" y="148"/>
                  </a:cubicBezTo>
                  <a:cubicBezTo>
                    <a:pt x="654" y="145"/>
                    <a:pt x="653" y="143"/>
                    <a:pt x="649" y="142"/>
                  </a:cubicBezTo>
                  <a:cubicBezTo>
                    <a:pt x="647" y="141"/>
                    <a:pt x="645" y="140"/>
                    <a:pt x="642" y="140"/>
                  </a:cubicBezTo>
                  <a:cubicBezTo>
                    <a:pt x="641" y="137"/>
                    <a:pt x="642" y="133"/>
                    <a:pt x="641" y="129"/>
                  </a:cubicBezTo>
                  <a:cubicBezTo>
                    <a:pt x="641" y="128"/>
                    <a:pt x="642" y="125"/>
                    <a:pt x="641" y="123"/>
                  </a:cubicBezTo>
                  <a:cubicBezTo>
                    <a:pt x="639" y="122"/>
                    <a:pt x="634" y="121"/>
                    <a:pt x="632" y="120"/>
                  </a:cubicBezTo>
                  <a:cubicBezTo>
                    <a:pt x="629" y="119"/>
                    <a:pt x="628" y="120"/>
                    <a:pt x="627" y="117"/>
                  </a:cubicBezTo>
                  <a:cubicBezTo>
                    <a:pt x="626" y="115"/>
                    <a:pt x="625" y="114"/>
                    <a:pt x="624" y="112"/>
                  </a:cubicBezTo>
                  <a:cubicBezTo>
                    <a:pt x="621" y="106"/>
                    <a:pt x="616" y="100"/>
                    <a:pt x="613" y="95"/>
                  </a:cubicBezTo>
                  <a:cubicBezTo>
                    <a:pt x="609" y="90"/>
                    <a:pt x="607" y="89"/>
                    <a:pt x="602" y="86"/>
                  </a:cubicBezTo>
                  <a:cubicBezTo>
                    <a:pt x="598" y="85"/>
                    <a:pt x="595" y="84"/>
                    <a:pt x="591" y="84"/>
                  </a:cubicBezTo>
                  <a:cubicBezTo>
                    <a:pt x="589" y="84"/>
                    <a:pt x="588" y="84"/>
                    <a:pt x="587" y="83"/>
                  </a:cubicBezTo>
                  <a:cubicBezTo>
                    <a:pt x="585" y="82"/>
                    <a:pt x="583" y="80"/>
                    <a:pt x="582" y="78"/>
                  </a:cubicBezTo>
                  <a:cubicBezTo>
                    <a:pt x="579" y="76"/>
                    <a:pt x="577" y="74"/>
                    <a:pt x="574" y="72"/>
                  </a:cubicBezTo>
                  <a:cubicBezTo>
                    <a:pt x="570" y="69"/>
                    <a:pt x="568" y="69"/>
                    <a:pt x="563" y="68"/>
                  </a:cubicBezTo>
                  <a:cubicBezTo>
                    <a:pt x="559" y="67"/>
                    <a:pt x="555" y="62"/>
                    <a:pt x="552" y="59"/>
                  </a:cubicBezTo>
                  <a:cubicBezTo>
                    <a:pt x="549" y="54"/>
                    <a:pt x="547" y="50"/>
                    <a:pt x="542" y="47"/>
                  </a:cubicBezTo>
                  <a:cubicBezTo>
                    <a:pt x="538" y="44"/>
                    <a:pt x="537" y="39"/>
                    <a:pt x="534" y="35"/>
                  </a:cubicBezTo>
                  <a:cubicBezTo>
                    <a:pt x="531" y="32"/>
                    <a:pt x="528" y="30"/>
                    <a:pt x="525" y="28"/>
                  </a:cubicBezTo>
                  <a:cubicBezTo>
                    <a:pt x="523" y="26"/>
                    <a:pt x="522" y="24"/>
                    <a:pt x="519" y="22"/>
                  </a:cubicBezTo>
                  <a:cubicBezTo>
                    <a:pt x="516" y="19"/>
                    <a:pt x="513" y="17"/>
                    <a:pt x="510" y="14"/>
                  </a:cubicBezTo>
                  <a:cubicBezTo>
                    <a:pt x="508" y="11"/>
                    <a:pt x="505" y="8"/>
                    <a:pt x="504" y="5"/>
                  </a:cubicBezTo>
                  <a:cubicBezTo>
                    <a:pt x="503" y="4"/>
                    <a:pt x="503" y="2"/>
                    <a:pt x="502" y="1"/>
                  </a:cubicBezTo>
                  <a:cubicBezTo>
                    <a:pt x="502" y="1"/>
                    <a:pt x="502" y="0"/>
                    <a:pt x="502" y="0"/>
                  </a:cubicBezTo>
                  <a:cubicBezTo>
                    <a:pt x="500" y="0"/>
                    <a:pt x="498" y="0"/>
                    <a:pt x="497" y="1"/>
                  </a:cubicBezTo>
                  <a:cubicBezTo>
                    <a:pt x="494" y="1"/>
                    <a:pt x="481" y="1"/>
                    <a:pt x="480" y="4"/>
                  </a:cubicBezTo>
                  <a:cubicBezTo>
                    <a:pt x="482" y="6"/>
                    <a:pt x="483" y="10"/>
                    <a:pt x="485" y="12"/>
                  </a:cubicBezTo>
                  <a:cubicBezTo>
                    <a:pt x="487" y="17"/>
                    <a:pt x="490" y="22"/>
                    <a:pt x="493" y="26"/>
                  </a:cubicBezTo>
                  <a:cubicBezTo>
                    <a:pt x="498" y="33"/>
                    <a:pt x="500" y="39"/>
                    <a:pt x="500" y="47"/>
                  </a:cubicBezTo>
                  <a:cubicBezTo>
                    <a:pt x="500" y="54"/>
                    <a:pt x="497" y="56"/>
                    <a:pt x="492" y="60"/>
                  </a:cubicBezTo>
                  <a:cubicBezTo>
                    <a:pt x="487" y="64"/>
                    <a:pt x="483" y="67"/>
                    <a:pt x="478" y="70"/>
                  </a:cubicBezTo>
                  <a:cubicBezTo>
                    <a:pt x="475" y="72"/>
                    <a:pt x="470" y="73"/>
                    <a:pt x="468" y="76"/>
                  </a:cubicBezTo>
                  <a:cubicBezTo>
                    <a:pt x="471" y="78"/>
                    <a:pt x="484" y="81"/>
                    <a:pt x="484" y="85"/>
                  </a:cubicBezTo>
                  <a:cubicBezTo>
                    <a:pt x="484" y="86"/>
                    <a:pt x="481" y="88"/>
                    <a:pt x="481" y="89"/>
                  </a:cubicBezTo>
                  <a:cubicBezTo>
                    <a:pt x="480" y="91"/>
                    <a:pt x="480" y="92"/>
                    <a:pt x="478" y="95"/>
                  </a:cubicBezTo>
                  <a:cubicBezTo>
                    <a:pt x="478" y="96"/>
                    <a:pt x="475" y="100"/>
                    <a:pt x="474" y="101"/>
                  </a:cubicBezTo>
                  <a:cubicBezTo>
                    <a:pt x="472" y="102"/>
                    <a:pt x="471" y="101"/>
                    <a:pt x="469" y="101"/>
                  </a:cubicBezTo>
                  <a:cubicBezTo>
                    <a:pt x="462" y="100"/>
                    <a:pt x="456" y="98"/>
                    <a:pt x="449" y="94"/>
                  </a:cubicBezTo>
                  <a:cubicBezTo>
                    <a:pt x="444" y="91"/>
                    <a:pt x="438" y="92"/>
                    <a:pt x="432" y="91"/>
                  </a:cubicBezTo>
                  <a:cubicBezTo>
                    <a:pt x="423" y="89"/>
                    <a:pt x="414" y="87"/>
                    <a:pt x="405" y="84"/>
                  </a:cubicBezTo>
                  <a:cubicBezTo>
                    <a:pt x="403" y="83"/>
                    <a:pt x="399" y="83"/>
                    <a:pt x="397" y="82"/>
                  </a:cubicBezTo>
                  <a:cubicBezTo>
                    <a:pt x="394" y="81"/>
                    <a:pt x="393" y="80"/>
                    <a:pt x="391" y="80"/>
                  </a:cubicBezTo>
                  <a:cubicBezTo>
                    <a:pt x="387" y="80"/>
                    <a:pt x="382" y="81"/>
                    <a:pt x="379" y="78"/>
                  </a:cubicBezTo>
                  <a:cubicBezTo>
                    <a:pt x="380" y="83"/>
                    <a:pt x="380" y="89"/>
                    <a:pt x="380" y="94"/>
                  </a:cubicBezTo>
                  <a:cubicBezTo>
                    <a:pt x="380" y="117"/>
                    <a:pt x="380" y="117"/>
                    <a:pt x="380" y="117"/>
                  </a:cubicBezTo>
                  <a:cubicBezTo>
                    <a:pt x="380" y="119"/>
                    <a:pt x="380" y="123"/>
                    <a:pt x="380" y="124"/>
                  </a:cubicBezTo>
                  <a:cubicBezTo>
                    <a:pt x="379" y="126"/>
                    <a:pt x="378" y="128"/>
                    <a:pt x="378" y="129"/>
                  </a:cubicBezTo>
                  <a:cubicBezTo>
                    <a:pt x="377" y="132"/>
                    <a:pt x="375" y="134"/>
                    <a:pt x="373" y="137"/>
                  </a:cubicBezTo>
                  <a:cubicBezTo>
                    <a:pt x="371" y="142"/>
                    <a:pt x="368" y="147"/>
                    <a:pt x="366" y="151"/>
                  </a:cubicBezTo>
                  <a:cubicBezTo>
                    <a:pt x="365" y="153"/>
                    <a:pt x="365" y="155"/>
                    <a:pt x="364" y="157"/>
                  </a:cubicBezTo>
                  <a:cubicBezTo>
                    <a:pt x="359" y="155"/>
                    <a:pt x="354" y="152"/>
                    <a:pt x="349" y="151"/>
                  </a:cubicBezTo>
                  <a:cubicBezTo>
                    <a:pt x="345" y="149"/>
                    <a:pt x="343" y="147"/>
                    <a:pt x="340" y="146"/>
                  </a:cubicBezTo>
                  <a:cubicBezTo>
                    <a:pt x="336" y="144"/>
                    <a:pt x="329" y="144"/>
                    <a:pt x="325" y="145"/>
                  </a:cubicBezTo>
                  <a:cubicBezTo>
                    <a:pt x="322" y="146"/>
                    <a:pt x="319" y="149"/>
                    <a:pt x="317" y="151"/>
                  </a:cubicBezTo>
                  <a:cubicBezTo>
                    <a:pt x="313" y="153"/>
                    <a:pt x="311" y="155"/>
                    <a:pt x="308" y="159"/>
                  </a:cubicBezTo>
                  <a:cubicBezTo>
                    <a:pt x="305" y="163"/>
                    <a:pt x="302" y="168"/>
                    <a:pt x="299" y="172"/>
                  </a:cubicBezTo>
                  <a:cubicBezTo>
                    <a:pt x="298" y="173"/>
                    <a:pt x="295" y="175"/>
                    <a:pt x="295" y="177"/>
                  </a:cubicBezTo>
                  <a:cubicBezTo>
                    <a:pt x="292" y="178"/>
                    <a:pt x="292" y="181"/>
                    <a:pt x="291" y="183"/>
                  </a:cubicBezTo>
                  <a:cubicBezTo>
                    <a:pt x="290" y="185"/>
                    <a:pt x="289" y="186"/>
                    <a:pt x="288" y="188"/>
                  </a:cubicBezTo>
                  <a:cubicBezTo>
                    <a:pt x="289" y="187"/>
                    <a:pt x="290" y="187"/>
                    <a:pt x="290" y="187"/>
                  </a:cubicBezTo>
                  <a:cubicBezTo>
                    <a:pt x="289" y="188"/>
                    <a:pt x="289" y="190"/>
                    <a:pt x="288" y="192"/>
                  </a:cubicBezTo>
                  <a:cubicBezTo>
                    <a:pt x="287" y="195"/>
                    <a:pt x="285" y="199"/>
                    <a:pt x="284" y="202"/>
                  </a:cubicBezTo>
                  <a:cubicBezTo>
                    <a:pt x="282" y="207"/>
                    <a:pt x="280" y="211"/>
                    <a:pt x="279" y="216"/>
                  </a:cubicBezTo>
                  <a:cubicBezTo>
                    <a:pt x="279" y="220"/>
                    <a:pt x="278" y="223"/>
                    <a:pt x="274" y="224"/>
                  </a:cubicBezTo>
                  <a:cubicBezTo>
                    <a:pt x="269" y="227"/>
                    <a:pt x="268" y="229"/>
                    <a:pt x="267" y="234"/>
                  </a:cubicBezTo>
                  <a:cubicBezTo>
                    <a:pt x="266" y="237"/>
                    <a:pt x="266" y="239"/>
                    <a:pt x="266" y="243"/>
                  </a:cubicBezTo>
                  <a:cubicBezTo>
                    <a:pt x="266" y="245"/>
                    <a:pt x="266" y="247"/>
                    <a:pt x="267" y="249"/>
                  </a:cubicBezTo>
                  <a:cubicBezTo>
                    <a:pt x="268" y="253"/>
                    <a:pt x="268" y="256"/>
                    <a:pt x="269" y="259"/>
                  </a:cubicBezTo>
                  <a:cubicBezTo>
                    <a:pt x="269" y="261"/>
                    <a:pt x="271" y="263"/>
                    <a:pt x="272" y="265"/>
                  </a:cubicBezTo>
                  <a:cubicBezTo>
                    <a:pt x="272" y="266"/>
                    <a:pt x="272" y="268"/>
                    <a:pt x="272" y="270"/>
                  </a:cubicBezTo>
                  <a:cubicBezTo>
                    <a:pt x="272" y="272"/>
                    <a:pt x="274" y="275"/>
                    <a:pt x="275" y="278"/>
                  </a:cubicBezTo>
                  <a:cubicBezTo>
                    <a:pt x="276" y="282"/>
                    <a:pt x="277" y="294"/>
                    <a:pt x="273" y="297"/>
                  </a:cubicBezTo>
                  <a:cubicBezTo>
                    <a:pt x="269" y="299"/>
                    <a:pt x="265" y="300"/>
                    <a:pt x="261" y="303"/>
                  </a:cubicBezTo>
                  <a:cubicBezTo>
                    <a:pt x="258" y="306"/>
                    <a:pt x="256" y="310"/>
                    <a:pt x="256" y="314"/>
                  </a:cubicBezTo>
                  <a:cubicBezTo>
                    <a:pt x="255" y="319"/>
                    <a:pt x="252" y="323"/>
                    <a:pt x="250" y="327"/>
                  </a:cubicBezTo>
                  <a:cubicBezTo>
                    <a:pt x="247" y="335"/>
                    <a:pt x="243" y="344"/>
                    <a:pt x="239" y="352"/>
                  </a:cubicBezTo>
                  <a:cubicBezTo>
                    <a:pt x="237" y="357"/>
                    <a:pt x="236" y="360"/>
                    <a:pt x="231" y="363"/>
                  </a:cubicBezTo>
                  <a:cubicBezTo>
                    <a:pt x="227" y="366"/>
                    <a:pt x="224" y="368"/>
                    <a:pt x="225" y="374"/>
                  </a:cubicBezTo>
                  <a:cubicBezTo>
                    <a:pt x="225" y="379"/>
                    <a:pt x="233" y="388"/>
                    <a:pt x="230" y="394"/>
                  </a:cubicBezTo>
                  <a:cubicBezTo>
                    <a:pt x="228" y="397"/>
                    <a:pt x="223" y="396"/>
                    <a:pt x="220" y="398"/>
                  </a:cubicBezTo>
                  <a:cubicBezTo>
                    <a:pt x="215" y="401"/>
                    <a:pt x="215" y="408"/>
                    <a:pt x="209" y="410"/>
                  </a:cubicBezTo>
                  <a:cubicBezTo>
                    <a:pt x="206" y="412"/>
                    <a:pt x="201" y="413"/>
                    <a:pt x="197" y="414"/>
                  </a:cubicBezTo>
                  <a:cubicBezTo>
                    <a:pt x="193" y="415"/>
                    <a:pt x="181" y="412"/>
                    <a:pt x="178" y="415"/>
                  </a:cubicBezTo>
                  <a:cubicBezTo>
                    <a:pt x="178" y="415"/>
                    <a:pt x="178" y="416"/>
                    <a:pt x="178" y="416"/>
                  </a:cubicBezTo>
                  <a:cubicBezTo>
                    <a:pt x="178" y="418"/>
                    <a:pt x="178" y="422"/>
                    <a:pt x="178" y="422"/>
                  </a:cubicBezTo>
                  <a:cubicBezTo>
                    <a:pt x="179" y="428"/>
                    <a:pt x="180" y="435"/>
                    <a:pt x="181" y="441"/>
                  </a:cubicBezTo>
                  <a:cubicBezTo>
                    <a:pt x="182" y="449"/>
                    <a:pt x="186" y="456"/>
                    <a:pt x="184" y="463"/>
                  </a:cubicBezTo>
                  <a:cubicBezTo>
                    <a:pt x="184" y="466"/>
                    <a:pt x="184" y="467"/>
                    <a:pt x="183" y="469"/>
                  </a:cubicBezTo>
                  <a:cubicBezTo>
                    <a:pt x="182" y="470"/>
                    <a:pt x="181" y="471"/>
                    <a:pt x="180" y="471"/>
                  </a:cubicBezTo>
                  <a:cubicBezTo>
                    <a:pt x="179" y="473"/>
                    <a:pt x="179" y="475"/>
                    <a:pt x="178" y="477"/>
                  </a:cubicBezTo>
                  <a:cubicBezTo>
                    <a:pt x="177" y="481"/>
                    <a:pt x="174" y="485"/>
                    <a:pt x="174" y="490"/>
                  </a:cubicBezTo>
                  <a:cubicBezTo>
                    <a:pt x="173" y="496"/>
                    <a:pt x="174" y="502"/>
                    <a:pt x="175" y="508"/>
                  </a:cubicBezTo>
                  <a:cubicBezTo>
                    <a:pt x="175" y="513"/>
                    <a:pt x="175" y="518"/>
                    <a:pt x="175" y="524"/>
                  </a:cubicBezTo>
                  <a:cubicBezTo>
                    <a:pt x="175" y="530"/>
                    <a:pt x="175" y="531"/>
                    <a:pt x="171" y="534"/>
                  </a:cubicBezTo>
                  <a:cubicBezTo>
                    <a:pt x="168" y="536"/>
                    <a:pt x="166" y="540"/>
                    <a:pt x="165" y="543"/>
                  </a:cubicBezTo>
                  <a:cubicBezTo>
                    <a:pt x="163" y="547"/>
                    <a:pt x="162" y="552"/>
                    <a:pt x="160" y="556"/>
                  </a:cubicBezTo>
                  <a:cubicBezTo>
                    <a:pt x="157" y="561"/>
                    <a:pt x="157" y="567"/>
                    <a:pt x="154" y="570"/>
                  </a:cubicBezTo>
                  <a:cubicBezTo>
                    <a:pt x="153" y="572"/>
                    <a:pt x="153" y="574"/>
                    <a:pt x="152" y="576"/>
                  </a:cubicBezTo>
                  <a:cubicBezTo>
                    <a:pt x="151" y="578"/>
                    <a:pt x="151" y="580"/>
                    <a:pt x="151" y="582"/>
                  </a:cubicBezTo>
                  <a:cubicBezTo>
                    <a:pt x="150" y="586"/>
                    <a:pt x="149" y="590"/>
                    <a:pt x="147" y="593"/>
                  </a:cubicBezTo>
                  <a:cubicBezTo>
                    <a:pt x="145" y="598"/>
                    <a:pt x="142" y="602"/>
                    <a:pt x="139" y="606"/>
                  </a:cubicBezTo>
                  <a:cubicBezTo>
                    <a:pt x="137" y="609"/>
                    <a:pt x="135" y="612"/>
                    <a:pt x="134" y="615"/>
                  </a:cubicBezTo>
                  <a:cubicBezTo>
                    <a:pt x="137" y="616"/>
                    <a:pt x="138" y="618"/>
                    <a:pt x="140" y="620"/>
                  </a:cubicBezTo>
                  <a:cubicBezTo>
                    <a:pt x="143" y="621"/>
                    <a:pt x="145" y="622"/>
                    <a:pt x="148" y="624"/>
                  </a:cubicBezTo>
                  <a:cubicBezTo>
                    <a:pt x="153" y="628"/>
                    <a:pt x="151" y="636"/>
                    <a:pt x="151" y="642"/>
                  </a:cubicBezTo>
                  <a:cubicBezTo>
                    <a:pt x="151" y="646"/>
                    <a:pt x="151" y="650"/>
                    <a:pt x="151" y="653"/>
                  </a:cubicBezTo>
                  <a:cubicBezTo>
                    <a:pt x="152" y="657"/>
                    <a:pt x="154" y="661"/>
                    <a:pt x="155" y="665"/>
                  </a:cubicBezTo>
                  <a:cubicBezTo>
                    <a:pt x="155" y="669"/>
                    <a:pt x="154" y="672"/>
                    <a:pt x="152" y="676"/>
                  </a:cubicBezTo>
                  <a:cubicBezTo>
                    <a:pt x="151" y="679"/>
                    <a:pt x="150" y="684"/>
                    <a:pt x="148" y="687"/>
                  </a:cubicBezTo>
                  <a:cubicBezTo>
                    <a:pt x="144" y="685"/>
                    <a:pt x="138" y="685"/>
                    <a:pt x="134" y="684"/>
                  </a:cubicBezTo>
                  <a:cubicBezTo>
                    <a:pt x="128" y="684"/>
                    <a:pt x="123" y="683"/>
                    <a:pt x="117" y="682"/>
                  </a:cubicBezTo>
                  <a:cubicBezTo>
                    <a:pt x="112" y="682"/>
                    <a:pt x="108" y="683"/>
                    <a:pt x="103" y="683"/>
                  </a:cubicBezTo>
                  <a:cubicBezTo>
                    <a:pt x="98" y="683"/>
                    <a:pt x="94" y="684"/>
                    <a:pt x="89" y="686"/>
                  </a:cubicBezTo>
                  <a:cubicBezTo>
                    <a:pt x="85" y="688"/>
                    <a:pt x="84" y="692"/>
                    <a:pt x="81" y="694"/>
                  </a:cubicBezTo>
                  <a:cubicBezTo>
                    <a:pt x="80" y="695"/>
                    <a:pt x="78" y="695"/>
                    <a:pt x="76" y="696"/>
                  </a:cubicBezTo>
                  <a:cubicBezTo>
                    <a:pt x="74" y="697"/>
                    <a:pt x="73" y="699"/>
                    <a:pt x="71" y="700"/>
                  </a:cubicBezTo>
                  <a:cubicBezTo>
                    <a:pt x="70" y="702"/>
                    <a:pt x="70" y="703"/>
                    <a:pt x="68" y="705"/>
                  </a:cubicBezTo>
                  <a:cubicBezTo>
                    <a:pt x="67" y="706"/>
                    <a:pt x="67" y="708"/>
                    <a:pt x="67" y="710"/>
                  </a:cubicBezTo>
                  <a:cubicBezTo>
                    <a:pt x="66" y="712"/>
                    <a:pt x="65" y="715"/>
                    <a:pt x="64" y="718"/>
                  </a:cubicBezTo>
                  <a:cubicBezTo>
                    <a:pt x="63" y="722"/>
                    <a:pt x="60" y="727"/>
                    <a:pt x="57" y="731"/>
                  </a:cubicBezTo>
                  <a:cubicBezTo>
                    <a:pt x="54" y="736"/>
                    <a:pt x="49" y="738"/>
                    <a:pt x="48" y="745"/>
                  </a:cubicBezTo>
                  <a:cubicBezTo>
                    <a:pt x="48" y="749"/>
                    <a:pt x="48" y="753"/>
                    <a:pt x="48" y="757"/>
                  </a:cubicBezTo>
                  <a:cubicBezTo>
                    <a:pt x="48" y="762"/>
                    <a:pt x="49" y="770"/>
                    <a:pt x="46" y="775"/>
                  </a:cubicBezTo>
                  <a:cubicBezTo>
                    <a:pt x="45" y="777"/>
                    <a:pt x="44" y="778"/>
                    <a:pt x="44" y="780"/>
                  </a:cubicBezTo>
                  <a:cubicBezTo>
                    <a:pt x="44" y="782"/>
                    <a:pt x="45" y="784"/>
                    <a:pt x="45" y="786"/>
                  </a:cubicBezTo>
                  <a:cubicBezTo>
                    <a:pt x="47" y="789"/>
                    <a:pt x="48" y="792"/>
                    <a:pt x="49" y="795"/>
                  </a:cubicBezTo>
                  <a:cubicBezTo>
                    <a:pt x="50" y="799"/>
                    <a:pt x="50" y="803"/>
                    <a:pt x="52" y="807"/>
                  </a:cubicBezTo>
                  <a:cubicBezTo>
                    <a:pt x="53" y="809"/>
                    <a:pt x="54" y="810"/>
                    <a:pt x="53" y="812"/>
                  </a:cubicBezTo>
                  <a:cubicBezTo>
                    <a:pt x="53" y="814"/>
                    <a:pt x="50" y="816"/>
                    <a:pt x="49" y="817"/>
                  </a:cubicBezTo>
                  <a:cubicBezTo>
                    <a:pt x="48" y="818"/>
                    <a:pt x="48" y="820"/>
                    <a:pt x="47" y="821"/>
                  </a:cubicBezTo>
                  <a:cubicBezTo>
                    <a:pt x="47" y="822"/>
                    <a:pt x="45" y="821"/>
                    <a:pt x="45" y="822"/>
                  </a:cubicBezTo>
                  <a:cubicBezTo>
                    <a:pt x="44" y="824"/>
                    <a:pt x="45" y="828"/>
                    <a:pt x="45" y="830"/>
                  </a:cubicBezTo>
                  <a:cubicBezTo>
                    <a:pt x="45" y="836"/>
                    <a:pt x="45" y="841"/>
                    <a:pt x="45" y="847"/>
                  </a:cubicBezTo>
                  <a:cubicBezTo>
                    <a:pt x="45" y="851"/>
                    <a:pt x="44" y="855"/>
                    <a:pt x="43" y="860"/>
                  </a:cubicBezTo>
                  <a:cubicBezTo>
                    <a:pt x="43" y="863"/>
                    <a:pt x="44" y="863"/>
                    <a:pt x="45" y="866"/>
                  </a:cubicBezTo>
                  <a:cubicBezTo>
                    <a:pt x="49" y="872"/>
                    <a:pt x="52" y="879"/>
                    <a:pt x="55" y="886"/>
                  </a:cubicBezTo>
                  <a:cubicBezTo>
                    <a:pt x="56" y="888"/>
                    <a:pt x="57" y="890"/>
                    <a:pt x="57" y="892"/>
                  </a:cubicBezTo>
                  <a:cubicBezTo>
                    <a:pt x="58" y="896"/>
                    <a:pt x="57" y="900"/>
                    <a:pt x="57" y="904"/>
                  </a:cubicBezTo>
                  <a:cubicBezTo>
                    <a:pt x="57" y="918"/>
                    <a:pt x="57" y="931"/>
                    <a:pt x="54" y="944"/>
                  </a:cubicBezTo>
                  <a:cubicBezTo>
                    <a:pt x="53" y="950"/>
                    <a:pt x="48" y="958"/>
                    <a:pt x="51" y="964"/>
                  </a:cubicBezTo>
                  <a:cubicBezTo>
                    <a:pt x="53" y="968"/>
                    <a:pt x="58" y="969"/>
                    <a:pt x="61" y="971"/>
                  </a:cubicBezTo>
                  <a:cubicBezTo>
                    <a:pt x="64" y="973"/>
                    <a:pt x="65" y="976"/>
                    <a:pt x="68" y="979"/>
                  </a:cubicBezTo>
                  <a:cubicBezTo>
                    <a:pt x="72" y="983"/>
                    <a:pt x="80" y="979"/>
                    <a:pt x="84" y="985"/>
                  </a:cubicBezTo>
                  <a:cubicBezTo>
                    <a:pt x="85" y="985"/>
                    <a:pt x="84" y="987"/>
                    <a:pt x="85" y="987"/>
                  </a:cubicBezTo>
                  <a:cubicBezTo>
                    <a:pt x="86" y="989"/>
                    <a:pt x="87" y="989"/>
                    <a:pt x="88" y="990"/>
                  </a:cubicBezTo>
                  <a:cubicBezTo>
                    <a:pt x="90" y="992"/>
                    <a:pt x="93" y="998"/>
                    <a:pt x="96" y="999"/>
                  </a:cubicBezTo>
                  <a:cubicBezTo>
                    <a:pt x="97" y="1003"/>
                    <a:pt x="92" y="1008"/>
                    <a:pt x="90" y="1011"/>
                  </a:cubicBezTo>
                  <a:cubicBezTo>
                    <a:pt x="88" y="1016"/>
                    <a:pt x="86" y="1021"/>
                    <a:pt x="84" y="1026"/>
                  </a:cubicBezTo>
                  <a:cubicBezTo>
                    <a:pt x="82" y="1029"/>
                    <a:pt x="82" y="1028"/>
                    <a:pt x="82" y="1030"/>
                  </a:cubicBezTo>
                  <a:cubicBezTo>
                    <a:pt x="81" y="1032"/>
                    <a:pt x="82" y="1032"/>
                    <a:pt x="81" y="1034"/>
                  </a:cubicBezTo>
                  <a:cubicBezTo>
                    <a:pt x="80" y="1034"/>
                    <a:pt x="79" y="1035"/>
                    <a:pt x="77" y="1035"/>
                  </a:cubicBezTo>
                  <a:cubicBezTo>
                    <a:pt x="76" y="1035"/>
                    <a:pt x="76" y="1035"/>
                    <a:pt x="76" y="1036"/>
                  </a:cubicBezTo>
                  <a:cubicBezTo>
                    <a:pt x="75" y="1036"/>
                    <a:pt x="74" y="1036"/>
                    <a:pt x="73" y="1037"/>
                  </a:cubicBezTo>
                  <a:cubicBezTo>
                    <a:pt x="71" y="1038"/>
                    <a:pt x="69" y="1039"/>
                    <a:pt x="66" y="1039"/>
                  </a:cubicBezTo>
                  <a:cubicBezTo>
                    <a:pt x="64" y="1040"/>
                    <a:pt x="63" y="1039"/>
                    <a:pt x="61" y="1039"/>
                  </a:cubicBezTo>
                  <a:cubicBezTo>
                    <a:pt x="60" y="1042"/>
                    <a:pt x="62" y="1048"/>
                    <a:pt x="62" y="1051"/>
                  </a:cubicBezTo>
                  <a:cubicBezTo>
                    <a:pt x="63" y="1055"/>
                    <a:pt x="64" y="1059"/>
                    <a:pt x="65" y="1063"/>
                  </a:cubicBezTo>
                  <a:cubicBezTo>
                    <a:pt x="68" y="1075"/>
                    <a:pt x="76" y="1084"/>
                    <a:pt x="78" y="1096"/>
                  </a:cubicBezTo>
                  <a:cubicBezTo>
                    <a:pt x="78" y="1099"/>
                    <a:pt x="79" y="1102"/>
                    <a:pt x="78" y="1105"/>
                  </a:cubicBezTo>
                  <a:cubicBezTo>
                    <a:pt x="78" y="1107"/>
                    <a:pt x="77" y="1108"/>
                    <a:pt x="75" y="1111"/>
                  </a:cubicBezTo>
                  <a:cubicBezTo>
                    <a:pt x="72" y="1116"/>
                    <a:pt x="67" y="1122"/>
                    <a:pt x="65" y="1129"/>
                  </a:cubicBezTo>
                  <a:cubicBezTo>
                    <a:pt x="66" y="1128"/>
                    <a:pt x="67" y="1128"/>
                    <a:pt x="67" y="1128"/>
                  </a:cubicBezTo>
                  <a:cubicBezTo>
                    <a:pt x="68" y="1127"/>
                    <a:pt x="69" y="1126"/>
                    <a:pt x="70" y="1128"/>
                  </a:cubicBezTo>
                  <a:cubicBezTo>
                    <a:pt x="69" y="1128"/>
                    <a:pt x="68" y="1128"/>
                    <a:pt x="67" y="1128"/>
                  </a:cubicBezTo>
                  <a:cubicBezTo>
                    <a:pt x="67" y="1129"/>
                    <a:pt x="67" y="1131"/>
                    <a:pt x="67" y="1131"/>
                  </a:cubicBezTo>
                  <a:cubicBezTo>
                    <a:pt x="66" y="1134"/>
                    <a:pt x="64" y="1135"/>
                    <a:pt x="63" y="1138"/>
                  </a:cubicBezTo>
                  <a:cubicBezTo>
                    <a:pt x="61" y="1143"/>
                    <a:pt x="62" y="1150"/>
                    <a:pt x="60" y="1154"/>
                  </a:cubicBezTo>
                  <a:cubicBezTo>
                    <a:pt x="57" y="1158"/>
                    <a:pt x="52" y="1161"/>
                    <a:pt x="49" y="1162"/>
                  </a:cubicBezTo>
                  <a:cubicBezTo>
                    <a:pt x="44" y="1164"/>
                    <a:pt x="41" y="1169"/>
                    <a:pt x="35" y="1169"/>
                  </a:cubicBezTo>
                  <a:cubicBezTo>
                    <a:pt x="34" y="1173"/>
                    <a:pt x="39" y="1177"/>
                    <a:pt x="39" y="1181"/>
                  </a:cubicBezTo>
                  <a:cubicBezTo>
                    <a:pt x="38" y="1184"/>
                    <a:pt x="38" y="1185"/>
                    <a:pt x="36" y="1187"/>
                  </a:cubicBezTo>
                  <a:cubicBezTo>
                    <a:pt x="35" y="1189"/>
                    <a:pt x="31" y="1192"/>
                    <a:pt x="30" y="1195"/>
                  </a:cubicBezTo>
                  <a:cubicBezTo>
                    <a:pt x="30" y="1197"/>
                    <a:pt x="30" y="1200"/>
                    <a:pt x="30" y="1202"/>
                  </a:cubicBezTo>
                  <a:cubicBezTo>
                    <a:pt x="30" y="1210"/>
                    <a:pt x="33" y="1218"/>
                    <a:pt x="33" y="1226"/>
                  </a:cubicBezTo>
                  <a:cubicBezTo>
                    <a:pt x="33" y="1235"/>
                    <a:pt x="33" y="1244"/>
                    <a:pt x="30" y="1253"/>
                  </a:cubicBezTo>
                  <a:cubicBezTo>
                    <a:pt x="29" y="1258"/>
                    <a:pt x="30" y="1262"/>
                    <a:pt x="29" y="1266"/>
                  </a:cubicBezTo>
                  <a:cubicBezTo>
                    <a:pt x="28" y="1270"/>
                    <a:pt x="26" y="1274"/>
                    <a:pt x="21" y="1273"/>
                  </a:cubicBezTo>
                  <a:cubicBezTo>
                    <a:pt x="20" y="1273"/>
                    <a:pt x="21" y="1271"/>
                    <a:pt x="19" y="1271"/>
                  </a:cubicBezTo>
                  <a:cubicBezTo>
                    <a:pt x="18" y="1270"/>
                    <a:pt x="17" y="1270"/>
                    <a:pt x="16" y="1270"/>
                  </a:cubicBezTo>
                  <a:cubicBezTo>
                    <a:pt x="13" y="1268"/>
                    <a:pt x="13" y="1265"/>
                    <a:pt x="12" y="1262"/>
                  </a:cubicBezTo>
                  <a:cubicBezTo>
                    <a:pt x="11" y="1259"/>
                    <a:pt x="11" y="1253"/>
                    <a:pt x="8" y="1252"/>
                  </a:cubicBezTo>
                  <a:cubicBezTo>
                    <a:pt x="6" y="1251"/>
                    <a:pt x="3" y="1253"/>
                    <a:pt x="2" y="1254"/>
                  </a:cubicBezTo>
                  <a:cubicBezTo>
                    <a:pt x="2" y="1254"/>
                    <a:pt x="2" y="1255"/>
                    <a:pt x="2" y="1255"/>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62" name="Freeform 61">
              <a:extLst>
                <a:ext uri="{FF2B5EF4-FFF2-40B4-BE49-F238E27FC236}">
                  <a16:creationId xmlns:a16="http://schemas.microsoft.com/office/drawing/2014/main" id="{33E757E7-BA40-25AE-2201-F9882D8D4833}"/>
                </a:ext>
              </a:extLst>
            </p:cNvPr>
            <p:cNvSpPr>
              <a:spLocks/>
            </p:cNvSpPr>
            <p:nvPr/>
          </p:nvSpPr>
          <p:spPr bwMode="auto">
            <a:xfrm>
              <a:off x="6732169" y="3505221"/>
              <a:ext cx="67667" cy="130282"/>
            </a:xfrm>
            <a:custGeom>
              <a:avLst/>
              <a:gdLst/>
              <a:ahLst/>
              <a:cxnLst>
                <a:cxn ang="0">
                  <a:pos x="55" y="10"/>
                </a:cxn>
                <a:cxn ang="0">
                  <a:pos x="55" y="23"/>
                </a:cxn>
                <a:cxn ang="0">
                  <a:pos x="49" y="25"/>
                </a:cxn>
                <a:cxn ang="0">
                  <a:pos x="46" y="27"/>
                </a:cxn>
                <a:cxn ang="0">
                  <a:pos x="43" y="28"/>
                </a:cxn>
                <a:cxn ang="0">
                  <a:pos x="42" y="39"/>
                </a:cxn>
                <a:cxn ang="0">
                  <a:pos x="42" y="51"/>
                </a:cxn>
                <a:cxn ang="0">
                  <a:pos x="46" y="54"/>
                </a:cxn>
                <a:cxn ang="0">
                  <a:pos x="44" y="61"/>
                </a:cxn>
                <a:cxn ang="0">
                  <a:pos x="39" y="64"/>
                </a:cxn>
                <a:cxn ang="0">
                  <a:pos x="39" y="68"/>
                </a:cxn>
                <a:cxn ang="0">
                  <a:pos x="38" y="72"/>
                </a:cxn>
                <a:cxn ang="0">
                  <a:pos x="35" y="79"/>
                </a:cxn>
                <a:cxn ang="0">
                  <a:pos x="29" y="84"/>
                </a:cxn>
                <a:cxn ang="0">
                  <a:pos x="24" y="87"/>
                </a:cxn>
                <a:cxn ang="0">
                  <a:pos x="18" y="92"/>
                </a:cxn>
                <a:cxn ang="0">
                  <a:pos x="15" y="98"/>
                </a:cxn>
                <a:cxn ang="0">
                  <a:pos x="6" y="107"/>
                </a:cxn>
                <a:cxn ang="0">
                  <a:pos x="4" y="105"/>
                </a:cxn>
                <a:cxn ang="0">
                  <a:pos x="5" y="101"/>
                </a:cxn>
                <a:cxn ang="0">
                  <a:pos x="7" y="94"/>
                </a:cxn>
                <a:cxn ang="0">
                  <a:pos x="4" y="86"/>
                </a:cxn>
                <a:cxn ang="0">
                  <a:pos x="1" y="77"/>
                </a:cxn>
                <a:cxn ang="0">
                  <a:pos x="1" y="67"/>
                </a:cxn>
                <a:cxn ang="0">
                  <a:pos x="3" y="59"/>
                </a:cxn>
                <a:cxn ang="0">
                  <a:pos x="2" y="45"/>
                </a:cxn>
                <a:cxn ang="0">
                  <a:pos x="7" y="41"/>
                </a:cxn>
                <a:cxn ang="0">
                  <a:pos x="13" y="35"/>
                </a:cxn>
                <a:cxn ang="0">
                  <a:pos x="13" y="22"/>
                </a:cxn>
                <a:cxn ang="0">
                  <a:pos x="37" y="5"/>
                </a:cxn>
                <a:cxn ang="0">
                  <a:pos x="42" y="6"/>
                </a:cxn>
                <a:cxn ang="0">
                  <a:pos x="47" y="3"/>
                </a:cxn>
                <a:cxn ang="0">
                  <a:pos x="55" y="6"/>
                </a:cxn>
                <a:cxn ang="0">
                  <a:pos x="55" y="10"/>
                </a:cxn>
              </a:cxnLst>
              <a:rect l="0" t="0" r="r" b="b"/>
              <a:pathLst>
                <a:path w="57" h="109">
                  <a:moveTo>
                    <a:pt x="55" y="10"/>
                  </a:moveTo>
                  <a:cubicBezTo>
                    <a:pt x="55" y="13"/>
                    <a:pt x="57" y="20"/>
                    <a:pt x="55" y="23"/>
                  </a:cubicBezTo>
                  <a:cubicBezTo>
                    <a:pt x="54" y="26"/>
                    <a:pt x="51" y="24"/>
                    <a:pt x="49" y="25"/>
                  </a:cubicBezTo>
                  <a:cubicBezTo>
                    <a:pt x="48" y="26"/>
                    <a:pt x="46" y="27"/>
                    <a:pt x="46" y="27"/>
                  </a:cubicBezTo>
                  <a:cubicBezTo>
                    <a:pt x="44" y="27"/>
                    <a:pt x="45" y="26"/>
                    <a:pt x="43" y="28"/>
                  </a:cubicBezTo>
                  <a:cubicBezTo>
                    <a:pt x="39" y="31"/>
                    <a:pt x="42" y="36"/>
                    <a:pt x="42" y="39"/>
                  </a:cubicBezTo>
                  <a:cubicBezTo>
                    <a:pt x="42" y="43"/>
                    <a:pt x="40" y="47"/>
                    <a:pt x="42" y="51"/>
                  </a:cubicBezTo>
                  <a:cubicBezTo>
                    <a:pt x="43" y="53"/>
                    <a:pt x="45" y="52"/>
                    <a:pt x="46" y="54"/>
                  </a:cubicBezTo>
                  <a:cubicBezTo>
                    <a:pt x="48" y="55"/>
                    <a:pt x="45" y="59"/>
                    <a:pt x="44" y="61"/>
                  </a:cubicBezTo>
                  <a:cubicBezTo>
                    <a:pt x="43" y="62"/>
                    <a:pt x="40" y="62"/>
                    <a:pt x="39" y="64"/>
                  </a:cubicBezTo>
                  <a:cubicBezTo>
                    <a:pt x="38" y="65"/>
                    <a:pt x="39" y="67"/>
                    <a:pt x="39" y="68"/>
                  </a:cubicBezTo>
                  <a:cubicBezTo>
                    <a:pt x="39" y="69"/>
                    <a:pt x="38" y="70"/>
                    <a:pt x="38" y="72"/>
                  </a:cubicBezTo>
                  <a:cubicBezTo>
                    <a:pt x="37" y="74"/>
                    <a:pt x="37" y="77"/>
                    <a:pt x="35" y="79"/>
                  </a:cubicBezTo>
                  <a:cubicBezTo>
                    <a:pt x="34" y="81"/>
                    <a:pt x="31" y="83"/>
                    <a:pt x="29" y="84"/>
                  </a:cubicBezTo>
                  <a:cubicBezTo>
                    <a:pt x="27" y="86"/>
                    <a:pt x="26" y="86"/>
                    <a:pt x="24" y="87"/>
                  </a:cubicBezTo>
                  <a:cubicBezTo>
                    <a:pt x="21" y="88"/>
                    <a:pt x="20" y="90"/>
                    <a:pt x="18" y="92"/>
                  </a:cubicBezTo>
                  <a:cubicBezTo>
                    <a:pt x="14" y="94"/>
                    <a:pt x="15" y="94"/>
                    <a:pt x="15" y="98"/>
                  </a:cubicBezTo>
                  <a:cubicBezTo>
                    <a:pt x="15" y="102"/>
                    <a:pt x="12" y="109"/>
                    <a:pt x="6" y="107"/>
                  </a:cubicBezTo>
                  <a:cubicBezTo>
                    <a:pt x="4" y="106"/>
                    <a:pt x="5" y="108"/>
                    <a:pt x="4" y="105"/>
                  </a:cubicBezTo>
                  <a:cubicBezTo>
                    <a:pt x="3" y="103"/>
                    <a:pt x="4" y="102"/>
                    <a:pt x="5" y="101"/>
                  </a:cubicBezTo>
                  <a:cubicBezTo>
                    <a:pt x="6" y="98"/>
                    <a:pt x="7" y="97"/>
                    <a:pt x="7" y="94"/>
                  </a:cubicBezTo>
                  <a:cubicBezTo>
                    <a:pt x="8" y="91"/>
                    <a:pt x="6" y="89"/>
                    <a:pt x="4" y="86"/>
                  </a:cubicBezTo>
                  <a:cubicBezTo>
                    <a:pt x="3" y="83"/>
                    <a:pt x="2" y="80"/>
                    <a:pt x="1" y="77"/>
                  </a:cubicBezTo>
                  <a:cubicBezTo>
                    <a:pt x="1" y="74"/>
                    <a:pt x="0" y="71"/>
                    <a:pt x="1" y="67"/>
                  </a:cubicBezTo>
                  <a:cubicBezTo>
                    <a:pt x="1" y="64"/>
                    <a:pt x="3" y="62"/>
                    <a:pt x="3" y="59"/>
                  </a:cubicBezTo>
                  <a:cubicBezTo>
                    <a:pt x="2" y="55"/>
                    <a:pt x="0" y="48"/>
                    <a:pt x="2" y="45"/>
                  </a:cubicBezTo>
                  <a:cubicBezTo>
                    <a:pt x="4" y="43"/>
                    <a:pt x="6" y="42"/>
                    <a:pt x="7" y="41"/>
                  </a:cubicBezTo>
                  <a:cubicBezTo>
                    <a:pt x="9" y="39"/>
                    <a:pt x="11" y="37"/>
                    <a:pt x="13" y="35"/>
                  </a:cubicBezTo>
                  <a:cubicBezTo>
                    <a:pt x="16" y="32"/>
                    <a:pt x="14" y="27"/>
                    <a:pt x="13" y="22"/>
                  </a:cubicBezTo>
                  <a:cubicBezTo>
                    <a:pt x="7" y="8"/>
                    <a:pt x="37" y="17"/>
                    <a:pt x="37" y="5"/>
                  </a:cubicBezTo>
                  <a:cubicBezTo>
                    <a:pt x="39" y="4"/>
                    <a:pt x="40" y="6"/>
                    <a:pt x="42" y="6"/>
                  </a:cubicBezTo>
                  <a:cubicBezTo>
                    <a:pt x="45" y="6"/>
                    <a:pt x="45" y="5"/>
                    <a:pt x="47" y="3"/>
                  </a:cubicBezTo>
                  <a:cubicBezTo>
                    <a:pt x="51" y="0"/>
                    <a:pt x="55" y="1"/>
                    <a:pt x="55" y="6"/>
                  </a:cubicBezTo>
                  <a:lnTo>
                    <a:pt x="55" y="10"/>
                  </a:lnTo>
                  <a:close/>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63" name="Freeform 62">
              <a:extLst>
                <a:ext uri="{FF2B5EF4-FFF2-40B4-BE49-F238E27FC236}">
                  <a16:creationId xmlns:a16="http://schemas.microsoft.com/office/drawing/2014/main" id="{A621CEE0-171C-4A2D-02E8-577C7AA72C07}"/>
                </a:ext>
              </a:extLst>
            </p:cNvPr>
            <p:cNvSpPr>
              <a:spLocks noEditPoints="1"/>
            </p:cNvSpPr>
            <p:nvPr/>
          </p:nvSpPr>
          <p:spPr bwMode="auto">
            <a:xfrm>
              <a:off x="6874570" y="1695411"/>
              <a:ext cx="720087" cy="1588633"/>
            </a:xfrm>
            <a:custGeom>
              <a:avLst/>
              <a:gdLst/>
              <a:ahLst/>
              <a:cxnLst>
                <a:cxn ang="0">
                  <a:pos x="479" y="128"/>
                </a:cxn>
                <a:cxn ang="0">
                  <a:pos x="589" y="963"/>
                </a:cxn>
                <a:cxn ang="0">
                  <a:pos x="528" y="880"/>
                </a:cxn>
                <a:cxn ang="0">
                  <a:pos x="530" y="815"/>
                </a:cxn>
                <a:cxn ang="0">
                  <a:pos x="520" y="761"/>
                </a:cxn>
                <a:cxn ang="0">
                  <a:pos x="501" y="712"/>
                </a:cxn>
                <a:cxn ang="0">
                  <a:pos x="502" y="654"/>
                </a:cxn>
                <a:cxn ang="0">
                  <a:pos x="513" y="378"/>
                </a:cxn>
                <a:cxn ang="0">
                  <a:pos x="491" y="323"/>
                </a:cxn>
                <a:cxn ang="0">
                  <a:pos x="441" y="261"/>
                </a:cxn>
                <a:cxn ang="0">
                  <a:pos x="437" y="185"/>
                </a:cxn>
                <a:cxn ang="0">
                  <a:pos x="458" y="162"/>
                </a:cxn>
                <a:cxn ang="0">
                  <a:pos x="452" y="133"/>
                </a:cxn>
                <a:cxn ang="0">
                  <a:pos x="471" y="84"/>
                </a:cxn>
                <a:cxn ang="0">
                  <a:pos x="434" y="45"/>
                </a:cxn>
                <a:cxn ang="0">
                  <a:pos x="414" y="17"/>
                </a:cxn>
                <a:cxn ang="0">
                  <a:pos x="393" y="3"/>
                </a:cxn>
                <a:cxn ang="0">
                  <a:pos x="374" y="14"/>
                </a:cxn>
                <a:cxn ang="0">
                  <a:pos x="339" y="26"/>
                </a:cxn>
                <a:cxn ang="0">
                  <a:pos x="306" y="64"/>
                </a:cxn>
                <a:cxn ang="0">
                  <a:pos x="292" y="86"/>
                </a:cxn>
                <a:cxn ang="0">
                  <a:pos x="287" y="167"/>
                </a:cxn>
                <a:cxn ang="0">
                  <a:pos x="271" y="186"/>
                </a:cxn>
                <a:cxn ang="0">
                  <a:pos x="256" y="203"/>
                </a:cxn>
                <a:cxn ang="0">
                  <a:pos x="248" y="210"/>
                </a:cxn>
                <a:cxn ang="0">
                  <a:pos x="232" y="220"/>
                </a:cxn>
                <a:cxn ang="0">
                  <a:pos x="200" y="203"/>
                </a:cxn>
                <a:cxn ang="0">
                  <a:pos x="172" y="215"/>
                </a:cxn>
                <a:cxn ang="0">
                  <a:pos x="142" y="217"/>
                </a:cxn>
                <a:cxn ang="0">
                  <a:pos x="105" y="211"/>
                </a:cxn>
                <a:cxn ang="0">
                  <a:pos x="93" y="174"/>
                </a:cxn>
                <a:cxn ang="0">
                  <a:pos x="67" y="135"/>
                </a:cxn>
                <a:cxn ang="0">
                  <a:pos x="34" y="151"/>
                </a:cxn>
                <a:cxn ang="0">
                  <a:pos x="0" y="158"/>
                </a:cxn>
                <a:cxn ang="0">
                  <a:pos x="22" y="179"/>
                </a:cxn>
                <a:cxn ang="0">
                  <a:pos x="66" y="225"/>
                </a:cxn>
                <a:cxn ang="0">
                  <a:pos x="105" y="243"/>
                </a:cxn>
                <a:cxn ang="0">
                  <a:pos x="144" y="280"/>
                </a:cxn>
                <a:cxn ang="0">
                  <a:pos x="170" y="319"/>
                </a:cxn>
                <a:cxn ang="0">
                  <a:pos x="167" y="378"/>
                </a:cxn>
                <a:cxn ang="0">
                  <a:pos x="175" y="410"/>
                </a:cxn>
                <a:cxn ang="0">
                  <a:pos x="190" y="485"/>
                </a:cxn>
                <a:cxn ang="0">
                  <a:pos x="180" y="558"/>
                </a:cxn>
                <a:cxn ang="0">
                  <a:pos x="196" y="616"/>
                </a:cxn>
                <a:cxn ang="0">
                  <a:pos x="262" y="666"/>
                </a:cxn>
                <a:cxn ang="0">
                  <a:pos x="261" y="726"/>
                </a:cxn>
                <a:cxn ang="0">
                  <a:pos x="222" y="758"/>
                </a:cxn>
                <a:cxn ang="0">
                  <a:pos x="164" y="841"/>
                </a:cxn>
                <a:cxn ang="0">
                  <a:pos x="124" y="871"/>
                </a:cxn>
                <a:cxn ang="0">
                  <a:pos x="96" y="932"/>
                </a:cxn>
                <a:cxn ang="0">
                  <a:pos x="50" y="969"/>
                </a:cxn>
                <a:cxn ang="0">
                  <a:pos x="43" y="1013"/>
                </a:cxn>
                <a:cxn ang="0">
                  <a:pos x="60" y="1098"/>
                </a:cxn>
                <a:cxn ang="0">
                  <a:pos x="61" y="1178"/>
                </a:cxn>
                <a:cxn ang="0">
                  <a:pos x="50" y="1251"/>
                </a:cxn>
                <a:cxn ang="0">
                  <a:pos x="87" y="1294"/>
                </a:cxn>
                <a:cxn ang="0">
                  <a:pos x="130" y="1311"/>
                </a:cxn>
                <a:cxn ang="0">
                  <a:pos x="167" y="1328"/>
                </a:cxn>
                <a:cxn ang="0">
                  <a:pos x="210" y="1302"/>
                </a:cxn>
                <a:cxn ang="0">
                  <a:pos x="282" y="1292"/>
                </a:cxn>
                <a:cxn ang="0">
                  <a:pos x="347" y="1265"/>
                </a:cxn>
                <a:cxn ang="0">
                  <a:pos x="401" y="1244"/>
                </a:cxn>
                <a:cxn ang="0">
                  <a:pos x="494" y="1162"/>
                </a:cxn>
              </a:cxnLst>
              <a:rect l="0" t="0" r="r" b="b"/>
              <a:pathLst>
                <a:path w="605" h="1336">
                  <a:moveTo>
                    <a:pt x="477" y="135"/>
                  </a:moveTo>
                  <a:cubicBezTo>
                    <a:pt x="480" y="130"/>
                    <a:pt x="483" y="125"/>
                    <a:pt x="486" y="120"/>
                  </a:cubicBezTo>
                  <a:cubicBezTo>
                    <a:pt x="484" y="120"/>
                    <a:pt x="483" y="120"/>
                    <a:pt x="481" y="121"/>
                  </a:cubicBezTo>
                  <a:cubicBezTo>
                    <a:pt x="480" y="122"/>
                    <a:pt x="479" y="123"/>
                    <a:pt x="478" y="124"/>
                  </a:cubicBezTo>
                  <a:cubicBezTo>
                    <a:pt x="478" y="125"/>
                    <a:pt x="479" y="127"/>
                    <a:pt x="479" y="128"/>
                  </a:cubicBezTo>
                  <a:cubicBezTo>
                    <a:pt x="478" y="130"/>
                    <a:pt x="478" y="133"/>
                    <a:pt x="477" y="135"/>
                  </a:cubicBezTo>
                  <a:moveTo>
                    <a:pt x="603" y="991"/>
                  </a:moveTo>
                  <a:cubicBezTo>
                    <a:pt x="603" y="988"/>
                    <a:pt x="602" y="986"/>
                    <a:pt x="600" y="983"/>
                  </a:cubicBezTo>
                  <a:cubicBezTo>
                    <a:pt x="598" y="979"/>
                    <a:pt x="595" y="976"/>
                    <a:pt x="594" y="972"/>
                  </a:cubicBezTo>
                  <a:cubicBezTo>
                    <a:pt x="592" y="968"/>
                    <a:pt x="592" y="967"/>
                    <a:pt x="589" y="963"/>
                  </a:cubicBezTo>
                  <a:cubicBezTo>
                    <a:pt x="586" y="959"/>
                    <a:pt x="584" y="953"/>
                    <a:pt x="583" y="949"/>
                  </a:cubicBezTo>
                  <a:cubicBezTo>
                    <a:pt x="580" y="942"/>
                    <a:pt x="576" y="936"/>
                    <a:pt x="573" y="929"/>
                  </a:cubicBezTo>
                  <a:cubicBezTo>
                    <a:pt x="566" y="917"/>
                    <a:pt x="553" y="908"/>
                    <a:pt x="544" y="898"/>
                  </a:cubicBezTo>
                  <a:cubicBezTo>
                    <a:pt x="541" y="893"/>
                    <a:pt x="537" y="891"/>
                    <a:pt x="533" y="887"/>
                  </a:cubicBezTo>
                  <a:cubicBezTo>
                    <a:pt x="530" y="885"/>
                    <a:pt x="528" y="884"/>
                    <a:pt x="528" y="880"/>
                  </a:cubicBezTo>
                  <a:cubicBezTo>
                    <a:pt x="527" y="878"/>
                    <a:pt x="529" y="874"/>
                    <a:pt x="529" y="872"/>
                  </a:cubicBezTo>
                  <a:cubicBezTo>
                    <a:pt x="529" y="868"/>
                    <a:pt x="529" y="865"/>
                    <a:pt x="530" y="862"/>
                  </a:cubicBezTo>
                  <a:cubicBezTo>
                    <a:pt x="533" y="852"/>
                    <a:pt x="530" y="841"/>
                    <a:pt x="535" y="832"/>
                  </a:cubicBezTo>
                  <a:cubicBezTo>
                    <a:pt x="540" y="821"/>
                    <a:pt x="535" y="834"/>
                    <a:pt x="532" y="823"/>
                  </a:cubicBezTo>
                  <a:cubicBezTo>
                    <a:pt x="531" y="821"/>
                    <a:pt x="531" y="818"/>
                    <a:pt x="530" y="815"/>
                  </a:cubicBezTo>
                  <a:cubicBezTo>
                    <a:pt x="526" y="806"/>
                    <a:pt x="519" y="800"/>
                    <a:pt x="514" y="792"/>
                  </a:cubicBezTo>
                  <a:cubicBezTo>
                    <a:pt x="513" y="791"/>
                    <a:pt x="513" y="789"/>
                    <a:pt x="512" y="788"/>
                  </a:cubicBezTo>
                  <a:cubicBezTo>
                    <a:pt x="511" y="786"/>
                    <a:pt x="510" y="789"/>
                    <a:pt x="510" y="786"/>
                  </a:cubicBezTo>
                  <a:cubicBezTo>
                    <a:pt x="509" y="783"/>
                    <a:pt x="513" y="780"/>
                    <a:pt x="514" y="778"/>
                  </a:cubicBezTo>
                  <a:cubicBezTo>
                    <a:pt x="517" y="772"/>
                    <a:pt x="518" y="766"/>
                    <a:pt x="520" y="761"/>
                  </a:cubicBezTo>
                  <a:cubicBezTo>
                    <a:pt x="521" y="759"/>
                    <a:pt x="524" y="758"/>
                    <a:pt x="522" y="755"/>
                  </a:cubicBezTo>
                  <a:cubicBezTo>
                    <a:pt x="519" y="750"/>
                    <a:pt x="509" y="749"/>
                    <a:pt x="504" y="746"/>
                  </a:cubicBezTo>
                  <a:cubicBezTo>
                    <a:pt x="500" y="742"/>
                    <a:pt x="497" y="738"/>
                    <a:pt x="495" y="733"/>
                  </a:cubicBezTo>
                  <a:cubicBezTo>
                    <a:pt x="493" y="729"/>
                    <a:pt x="492" y="719"/>
                    <a:pt x="494" y="714"/>
                  </a:cubicBezTo>
                  <a:cubicBezTo>
                    <a:pt x="495" y="710"/>
                    <a:pt x="497" y="713"/>
                    <a:pt x="501" y="712"/>
                  </a:cubicBezTo>
                  <a:cubicBezTo>
                    <a:pt x="505" y="711"/>
                    <a:pt x="503" y="710"/>
                    <a:pt x="505" y="708"/>
                  </a:cubicBezTo>
                  <a:cubicBezTo>
                    <a:pt x="509" y="703"/>
                    <a:pt x="510" y="699"/>
                    <a:pt x="505" y="693"/>
                  </a:cubicBezTo>
                  <a:cubicBezTo>
                    <a:pt x="502" y="691"/>
                    <a:pt x="500" y="691"/>
                    <a:pt x="499" y="688"/>
                  </a:cubicBezTo>
                  <a:cubicBezTo>
                    <a:pt x="497" y="685"/>
                    <a:pt x="499" y="679"/>
                    <a:pt x="499" y="676"/>
                  </a:cubicBezTo>
                  <a:cubicBezTo>
                    <a:pt x="499" y="668"/>
                    <a:pt x="498" y="661"/>
                    <a:pt x="502" y="654"/>
                  </a:cubicBezTo>
                  <a:cubicBezTo>
                    <a:pt x="504" y="651"/>
                    <a:pt x="504" y="652"/>
                    <a:pt x="505" y="649"/>
                  </a:cubicBezTo>
                  <a:cubicBezTo>
                    <a:pt x="505" y="646"/>
                    <a:pt x="504" y="643"/>
                    <a:pt x="506" y="640"/>
                  </a:cubicBezTo>
                  <a:cubicBezTo>
                    <a:pt x="512" y="633"/>
                    <a:pt x="530" y="647"/>
                    <a:pt x="516" y="607"/>
                  </a:cubicBezTo>
                  <a:cubicBezTo>
                    <a:pt x="514" y="599"/>
                    <a:pt x="460" y="469"/>
                    <a:pt x="462" y="461"/>
                  </a:cubicBezTo>
                  <a:cubicBezTo>
                    <a:pt x="464" y="455"/>
                    <a:pt x="508" y="393"/>
                    <a:pt x="513" y="378"/>
                  </a:cubicBezTo>
                  <a:cubicBezTo>
                    <a:pt x="515" y="372"/>
                    <a:pt x="519" y="366"/>
                    <a:pt x="515" y="359"/>
                  </a:cubicBezTo>
                  <a:cubicBezTo>
                    <a:pt x="514" y="357"/>
                    <a:pt x="511" y="355"/>
                    <a:pt x="509" y="353"/>
                  </a:cubicBezTo>
                  <a:cubicBezTo>
                    <a:pt x="507" y="351"/>
                    <a:pt x="506" y="349"/>
                    <a:pt x="504" y="346"/>
                  </a:cubicBezTo>
                  <a:cubicBezTo>
                    <a:pt x="503" y="343"/>
                    <a:pt x="500" y="340"/>
                    <a:pt x="498" y="337"/>
                  </a:cubicBezTo>
                  <a:cubicBezTo>
                    <a:pt x="496" y="332"/>
                    <a:pt x="493" y="327"/>
                    <a:pt x="491" y="323"/>
                  </a:cubicBezTo>
                  <a:cubicBezTo>
                    <a:pt x="488" y="316"/>
                    <a:pt x="484" y="312"/>
                    <a:pt x="479" y="307"/>
                  </a:cubicBezTo>
                  <a:cubicBezTo>
                    <a:pt x="476" y="304"/>
                    <a:pt x="477" y="304"/>
                    <a:pt x="472" y="302"/>
                  </a:cubicBezTo>
                  <a:cubicBezTo>
                    <a:pt x="470" y="301"/>
                    <a:pt x="468" y="299"/>
                    <a:pt x="466" y="297"/>
                  </a:cubicBezTo>
                  <a:cubicBezTo>
                    <a:pt x="458" y="292"/>
                    <a:pt x="449" y="293"/>
                    <a:pt x="444" y="284"/>
                  </a:cubicBezTo>
                  <a:cubicBezTo>
                    <a:pt x="440" y="277"/>
                    <a:pt x="441" y="269"/>
                    <a:pt x="441" y="261"/>
                  </a:cubicBezTo>
                  <a:cubicBezTo>
                    <a:pt x="441" y="252"/>
                    <a:pt x="441" y="243"/>
                    <a:pt x="441" y="235"/>
                  </a:cubicBezTo>
                  <a:cubicBezTo>
                    <a:pt x="441" y="226"/>
                    <a:pt x="443" y="219"/>
                    <a:pt x="444" y="211"/>
                  </a:cubicBezTo>
                  <a:cubicBezTo>
                    <a:pt x="446" y="203"/>
                    <a:pt x="445" y="194"/>
                    <a:pt x="449" y="188"/>
                  </a:cubicBezTo>
                  <a:cubicBezTo>
                    <a:pt x="447" y="188"/>
                    <a:pt x="447" y="188"/>
                    <a:pt x="447" y="188"/>
                  </a:cubicBezTo>
                  <a:cubicBezTo>
                    <a:pt x="443" y="188"/>
                    <a:pt x="434" y="189"/>
                    <a:pt x="437" y="185"/>
                  </a:cubicBezTo>
                  <a:cubicBezTo>
                    <a:pt x="436" y="185"/>
                    <a:pt x="442" y="181"/>
                    <a:pt x="442" y="181"/>
                  </a:cubicBezTo>
                  <a:cubicBezTo>
                    <a:pt x="446" y="180"/>
                    <a:pt x="445" y="182"/>
                    <a:pt x="448" y="178"/>
                  </a:cubicBezTo>
                  <a:cubicBezTo>
                    <a:pt x="452" y="174"/>
                    <a:pt x="457" y="171"/>
                    <a:pt x="460" y="166"/>
                  </a:cubicBezTo>
                  <a:cubicBezTo>
                    <a:pt x="461" y="165"/>
                    <a:pt x="462" y="164"/>
                    <a:pt x="462" y="163"/>
                  </a:cubicBezTo>
                  <a:cubicBezTo>
                    <a:pt x="461" y="163"/>
                    <a:pt x="459" y="164"/>
                    <a:pt x="458" y="162"/>
                  </a:cubicBezTo>
                  <a:cubicBezTo>
                    <a:pt x="456" y="161"/>
                    <a:pt x="455" y="159"/>
                    <a:pt x="454" y="158"/>
                  </a:cubicBezTo>
                  <a:cubicBezTo>
                    <a:pt x="453" y="156"/>
                    <a:pt x="452" y="154"/>
                    <a:pt x="451" y="152"/>
                  </a:cubicBezTo>
                  <a:cubicBezTo>
                    <a:pt x="450" y="150"/>
                    <a:pt x="450" y="148"/>
                    <a:pt x="449" y="147"/>
                  </a:cubicBezTo>
                  <a:cubicBezTo>
                    <a:pt x="447" y="143"/>
                    <a:pt x="448" y="140"/>
                    <a:pt x="450" y="136"/>
                  </a:cubicBezTo>
                  <a:cubicBezTo>
                    <a:pt x="450" y="135"/>
                    <a:pt x="451" y="134"/>
                    <a:pt x="452" y="133"/>
                  </a:cubicBezTo>
                  <a:cubicBezTo>
                    <a:pt x="454" y="130"/>
                    <a:pt x="455" y="127"/>
                    <a:pt x="456" y="125"/>
                  </a:cubicBezTo>
                  <a:cubicBezTo>
                    <a:pt x="460" y="118"/>
                    <a:pt x="463" y="112"/>
                    <a:pt x="467" y="107"/>
                  </a:cubicBezTo>
                  <a:cubicBezTo>
                    <a:pt x="469" y="104"/>
                    <a:pt x="470" y="102"/>
                    <a:pt x="472" y="100"/>
                  </a:cubicBezTo>
                  <a:cubicBezTo>
                    <a:pt x="473" y="98"/>
                    <a:pt x="474" y="96"/>
                    <a:pt x="474" y="94"/>
                  </a:cubicBezTo>
                  <a:cubicBezTo>
                    <a:pt x="474" y="91"/>
                    <a:pt x="472" y="87"/>
                    <a:pt x="471" y="84"/>
                  </a:cubicBezTo>
                  <a:cubicBezTo>
                    <a:pt x="469" y="80"/>
                    <a:pt x="468" y="77"/>
                    <a:pt x="467" y="73"/>
                  </a:cubicBezTo>
                  <a:cubicBezTo>
                    <a:pt x="466" y="72"/>
                    <a:pt x="466" y="70"/>
                    <a:pt x="466" y="69"/>
                  </a:cubicBezTo>
                  <a:cubicBezTo>
                    <a:pt x="465" y="67"/>
                    <a:pt x="464" y="66"/>
                    <a:pt x="462" y="65"/>
                  </a:cubicBezTo>
                  <a:cubicBezTo>
                    <a:pt x="458" y="63"/>
                    <a:pt x="456" y="59"/>
                    <a:pt x="452" y="56"/>
                  </a:cubicBezTo>
                  <a:cubicBezTo>
                    <a:pt x="447" y="51"/>
                    <a:pt x="441" y="48"/>
                    <a:pt x="434" y="45"/>
                  </a:cubicBezTo>
                  <a:cubicBezTo>
                    <a:pt x="432" y="43"/>
                    <a:pt x="431" y="42"/>
                    <a:pt x="430" y="40"/>
                  </a:cubicBezTo>
                  <a:cubicBezTo>
                    <a:pt x="429" y="39"/>
                    <a:pt x="428" y="37"/>
                    <a:pt x="428" y="36"/>
                  </a:cubicBezTo>
                  <a:cubicBezTo>
                    <a:pt x="426" y="34"/>
                    <a:pt x="425" y="32"/>
                    <a:pt x="423" y="29"/>
                  </a:cubicBezTo>
                  <a:cubicBezTo>
                    <a:pt x="422" y="26"/>
                    <a:pt x="419" y="24"/>
                    <a:pt x="417" y="21"/>
                  </a:cubicBezTo>
                  <a:cubicBezTo>
                    <a:pt x="417" y="21"/>
                    <a:pt x="415" y="18"/>
                    <a:pt x="414" y="17"/>
                  </a:cubicBezTo>
                  <a:cubicBezTo>
                    <a:pt x="412" y="16"/>
                    <a:pt x="410" y="17"/>
                    <a:pt x="409" y="14"/>
                  </a:cubicBezTo>
                  <a:cubicBezTo>
                    <a:pt x="408" y="13"/>
                    <a:pt x="409" y="10"/>
                    <a:pt x="409" y="9"/>
                  </a:cubicBezTo>
                  <a:cubicBezTo>
                    <a:pt x="409" y="8"/>
                    <a:pt x="408" y="5"/>
                    <a:pt x="407" y="5"/>
                  </a:cubicBezTo>
                  <a:cubicBezTo>
                    <a:pt x="405" y="2"/>
                    <a:pt x="408" y="4"/>
                    <a:pt x="404" y="3"/>
                  </a:cubicBezTo>
                  <a:cubicBezTo>
                    <a:pt x="401" y="3"/>
                    <a:pt x="397" y="5"/>
                    <a:pt x="393" y="3"/>
                  </a:cubicBezTo>
                  <a:cubicBezTo>
                    <a:pt x="392" y="2"/>
                    <a:pt x="392" y="1"/>
                    <a:pt x="390" y="0"/>
                  </a:cubicBezTo>
                  <a:cubicBezTo>
                    <a:pt x="389" y="1"/>
                    <a:pt x="388" y="1"/>
                    <a:pt x="387" y="1"/>
                  </a:cubicBezTo>
                  <a:cubicBezTo>
                    <a:pt x="386" y="1"/>
                    <a:pt x="385" y="2"/>
                    <a:pt x="385" y="2"/>
                  </a:cubicBezTo>
                  <a:cubicBezTo>
                    <a:pt x="382" y="4"/>
                    <a:pt x="381" y="7"/>
                    <a:pt x="379" y="9"/>
                  </a:cubicBezTo>
                  <a:cubicBezTo>
                    <a:pt x="377" y="11"/>
                    <a:pt x="375" y="12"/>
                    <a:pt x="374" y="14"/>
                  </a:cubicBezTo>
                  <a:cubicBezTo>
                    <a:pt x="371" y="17"/>
                    <a:pt x="372" y="21"/>
                    <a:pt x="371" y="25"/>
                  </a:cubicBezTo>
                  <a:cubicBezTo>
                    <a:pt x="368" y="26"/>
                    <a:pt x="365" y="26"/>
                    <a:pt x="362" y="27"/>
                  </a:cubicBezTo>
                  <a:cubicBezTo>
                    <a:pt x="359" y="27"/>
                    <a:pt x="355" y="29"/>
                    <a:pt x="352" y="28"/>
                  </a:cubicBezTo>
                  <a:cubicBezTo>
                    <a:pt x="352" y="28"/>
                    <a:pt x="352" y="26"/>
                    <a:pt x="352" y="26"/>
                  </a:cubicBezTo>
                  <a:cubicBezTo>
                    <a:pt x="348" y="25"/>
                    <a:pt x="343" y="26"/>
                    <a:pt x="339" y="26"/>
                  </a:cubicBezTo>
                  <a:cubicBezTo>
                    <a:pt x="335" y="26"/>
                    <a:pt x="330" y="25"/>
                    <a:pt x="326" y="27"/>
                  </a:cubicBezTo>
                  <a:cubicBezTo>
                    <a:pt x="321" y="30"/>
                    <a:pt x="315" y="36"/>
                    <a:pt x="312" y="41"/>
                  </a:cubicBezTo>
                  <a:cubicBezTo>
                    <a:pt x="311" y="43"/>
                    <a:pt x="311" y="46"/>
                    <a:pt x="309" y="48"/>
                  </a:cubicBezTo>
                  <a:cubicBezTo>
                    <a:pt x="308" y="49"/>
                    <a:pt x="307" y="50"/>
                    <a:pt x="307" y="52"/>
                  </a:cubicBezTo>
                  <a:cubicBezTo>
                    <a:pt x="306" y="56"/>
                    <a:pt x="309" y="61"/>
                    <a:pt x="306" y="64"/>
                  </a:cubicBezTo>
                  <a:cubicBezTo>
                    <a:pt x="303" y="67"/>
                    <a:pt x="297" y="65"/>
                    <a:pt x="295" y="69"/>
                  </a:cubicBezTo>
                  <a:cubicBezTo>
                    <a:pt x="294" y="70"/>
                    <a:pt x="294" y="71"/>
                    <a:pt x="294" y="72"/>
                  </a:cubicBezTo>
                  <a:cubicBezTo>
                    <a:pt x="293" y="73"/>
                    <a:pt x="293" y="73"/>
                    <a:pt x="293" y="74"/>
                  </a:cubicBezTo>
                  <a:cubicBezTo>
                    <a:pt x="292" y="75"/>
                    <a:pt x="293" y="77"/>
                    <a:pt x="293" y="78"/>
                  </a:cubicBezTo>
                  <a:cubicBezTo>
                    <a:pt x="293" y="80"/>
                    <a:pt x="292" y="83"/>
                    <a:pt x="292" y="86"/>
                  </a:cubicBezTo>
                  <a:cubicBezTo>
                    <a:pt x="291" y="91"/>
                    <a:pt x="292" y="97"/>
                    <a:pt x="290" y="102"/>
                  </a:cubicBezTo>
                  <a:cubicBezTo>
                    <a:pt x="289" y="107"/>
                    <a:pt x="288" y="110"/>
                    <a:pt x="288" y="115"/>
                  </a:cubicBezTo>
                  <a:cubicBezTo>
                    <a:pt x="288" y="121"/>
                    <a:pt x="288" y="128"/>
                    <a:pt x="288" y="135"/>
                  </a:cubicBezTo>
                  <a:cubicBezTo>
                    <a:pt x="288" y="143"/>
                    <a:pt x="288" y="152"/>
                    <a:pt x="288" y="160"/>
                  </a:cubicBezTo>
                  <a:cubicBezTo>
                    <a:pt x="288" y="164"/>
                    <a:pt x="288" y="165"/>
                    <a:pt x="287" y="167"/>
                  </a:cubicBezTo>
                  <a:cubicBezTo>
                    <a:pt x="286" y="169"/>
                    <a:pt x="285" y="169"/>
                    <a:pt x="284" y="170"/>
                  </a:cubicBezTo>
                  <a:cubicBezTo>
                    <a:pt x="283" y="172"/>
                    <a:pt x="282" y="175"/>
                    <a:pt x="281" y="177"/>
                  </a:cubicBezTo>
                  <a:cubicBezTo>
                    <a:pt x="280" y="178"/>
                    <a:pt x="279" y="180"/>
                    <a:pt x="278" y="183"/>
                  </a:cubicBezTo>
                  <a:cubicBezTo>
                    <a:pt x="278" y="184"/>
                    <a:pt x="279" y="185"/>
                    <a:pt x="278" y="187"/>
                  </a:cubicBezTo>
                  <a:cubicBezTo>
                    <a:pt x="275" y="187"/>
                    <a:pt x="274" y="186"/>
                    <a:pt x="271" y="186"/>
                  </a:cubicBezTo>
                  <a:cubicBezTo>
                    <a:pt x="268" y="185"/>
                    <a:pt x="268" y="185"/>
                    <a:pt x="266" y="189"/>
                  </a:cubicBezTo>
                  <a:cubicBezTo>
                    <a:pt x="265" y="192"/>
                    <a:pt x="265" y="194"/>
                    <a:pt x="263" y="196"/>
                  </a:cubicBezTo>
                  <a:cubicBezTo>
                    <a:pt x="263" y="196"/>
                    <a:pt x="260" y="198"/>
                    <a:pt x="260" y="198"/>
                  </a:cubicBezTo>
                  <a:cubicBezTo>
                    <a:pt x="260" y="199"/>
                    <a:pt x="259" y="200"/>
                    <a:pt x="258" y="201"/>
                  </a:cubicBezTo>
                  <a:cubicBezTo>
                    <a:pt x="257" y="202"/>
                    <a:pt x="256" y="201"/>
                    <a:pt x="256" y="203"/>
                  </a:cubicBezTo>
                  <a:cubicBezTo>
                    <a:pt x="255" y="203"/>
                    <a:pt x="255" y="202"/>
                    <a:pt x="255" y="201"/>
                  </a:cubicBezTo>
                  <a:cubicBezTo>
                    <a:pt x="254" y="201"/>
                    <a:pt x="254" y="199"/>
                    <a:pt x="252" y="198"/>
                  </a:cubicBezTo>
                  <a:cubicBezTo>
                    <a:pt x="249" y="195"/>
                    <a:pt x="244" y="196"/>
                    <a:pt x="241" y="195"/>
                  </a:cubicBezTo>
                  <a:cubicBezTo>
                    <a:pt x="243" y="198"/>
                    <a:pt x="250" y="201"/>
                    <a:pt x="254" y="201"/>
                  </a:cubicBezTo>
                  <a:cubicBezTo>
                    <a:pt x="252" y="203"/>
                    <a:pt x="249" y="207"/>
                    <a:pt x="248" y="210"/>
                  </a:cubicBezTo>
                  <a:cubicBezTo>
                    <a:pt x="247" y="214"/>
                    <a:pt x="255" y="224"/>
                    <a:pt x="249" y="227"/>
                  </a:cubicBezTo>
                  <a:cubicBezTo>
                    <a:pt x="247" y="228"/>
                    <a:pt x="245" y="226"/>
                    <a:pt x="243" y="228"/>
                  </a:cubicBezTo>
                  <a:cubicBezTo>
                    <a:pt x="241" y="229"/>
                    <a:pt x="241" y="231"/>
                    <a:pt x="239" y="232"/>
                  </a:cubicBezTo>
                  <a:cubicBezTo>
                    <a:pt x="236" y="232"/>
                    <a:pt x="237" y="226"/>
                    <a:pt x="235" y="224"/>
                  </a:cubicBezTo>
                  <a:cubicBezTo>
                    <a:pt x="234" y="223"/>
                    <a:pt x="234" y="221"/>
                    <a:pt x="232" y="220"/>
                  </a:cubicBezTo>
                  <a:cubicBezTo>
                    <a:pt x="229" y="219"/>
                    <a:pt x="225" y="217"/>
                    <a:pt x="222" y="216"/>
                  </a:cubicBezTo>
                  <a:cubicBezTo>
                    <a:pt x="220" y="215"/>
                    <a:pt x="218" y="215"/>
                    <a:pt x="217" y="214"/>
                  </a:cubicBezTo>
                  <a:cubicBezTo>
                    <a:pt x="216" y="213"/>
                    <a:pt x="215" y="213"/>
                    <a:pt x="214" y="213"/>
                  </a:cubicBezTo>
                  <a:cubicBezTo>
                    <a:pt x="214" y="212"/>
                    <a:pt x="213" y="212"/>
                    <a:pt x="213" y="211"/>
                  </a:cubicBezTo>
                  <a:cubicBezTo>
                    <a:pt x="209" y="208"/>
                    <a:pt x="204" y="206"/>
                    <a:pt x="200" y="203"/>
                  </a:cubicBezTo>
                  <a:cubicBezTo>
                    <a:pt x="195" y="200"/>
                    <a:pt x="190" y="196"/>
                    <a:pt x="184" y="196"/>
                  </a:cubicBezTo>
                  <a:cubicBezTo>
                    <a:pt x="183" y="198"/>
                    <a:pt x="183" y="200"/>
                    <a:pt x="182" y="202"/>
                  </a:cubicBezTo>
                  <a:cubicBezTo>
                    <a:pt x="181" y="203"/>
                    <a:pt x="179" y="205"/>
                    <a:pt x="178" y="206"/>
                  </a:cubicBezTo>
                  <a:cubicBezTo>
                    <a:pt x="176" y="209"/>
                    <a:pt x="176" y="212"/>
                    <a:pt x="175" y="214"/>
                  </a:cubicBezTo>
                  <a:cubicBezTo>
                    <a:pt x="174" y="215"/>
                    <a:pt x="172" y="214"/>
                    <a:pt x="172" y="215"/>
                  </a:cubicBezTo>
                  <a:cubicBezTo>
                    <a:pt x="172" y="216"/>
                    <a:pt x="172" y="217"/>
                    <a:pt x="172" y="217"/>
                  </a:cubicBezTo>
                  <a:cubicBezTo>
                    <a:pt x="170" y="220"/>
                    <a:pt x="172" y="220"/>
                    <a:pt x="169" y="220"/>
                  </a:cubicBezTo>
                  <a:cubicBezTo>
                    <a:pt x="167" y="220"/>
                    <a:pt x="165" y="220"/>
                    <a:pt x="163" y="220"/>
                  </a:cubicBezTo>
                  <a:cubicBezTo>
                    <a:pt x="159" y="220"/>
                    <a:pt x="154" y="224"/>
                    <a:pt x="150" y="223"/>
                  </a:cubicBezTo>
                  <a:cubicBezTo>
                    <a:pt x="146" y="222"/>
                    <a:pt x="146" y="219"/>
                    <a:pt x="142" y="217"/>
                  </a:cubicBezTo>
                  <a:cubicBezTo>
                    <a:pt x="140" y="217"/>
                    <a:pt x="137" y="217"/>
                    <a:pt x="135" y="217"/>
                  </a:cubicBezTo>
                  <a:cubicBezTo>
                    <a:pt x="133" y="217"/>
                    <a:pt x="132" y="216"/>
                    <a:pt x="130" y="215"/>
                  </a:cubicBezTo>
                  <a:cubicBezTo>
                    <a:pt x="125" y="213"/>
                    <a:pt x="121" y="212"/>
                    <a:pt x="115" y="211"/>
                  </a:cubicBezTo>
                  <a:cubicBezTo>
                    <a:pt x="114" y="210"/>
                    <a:pt x="112" y="210"/>
                    <a:pt x="110" y="210"/>
                  </a:cubicBezTo>
                  <a:cubicBezTo>
                    <a:pt x="108" y="210"/>
                    <a:pt x="107" y="211"/>
                    <a:pt x="105" y="211"/>
                  </a:cubicBezTo>
                  <a:cubicBezTo>
                    <a:pt x="104" y="204"/>
                    <a:pt x="105" y="196"/>
                    <a:pt x="104" y="189"/>
                  </a:cubicBezTo>
                  <a:cubicBezTo>
                    <a:pt x="103" y="186"/>
                    <a:pt x="103" y="188"/>
                    <a:pt x="101" y="186"/>
                  </a:cubicBezTo>
                  <a:cubicBezTo>
                    <a:pt x="100" y="185"/>
                    <a:pt x="100" y="184"/>
                    <a:pt x="99" y="183"/>
                  </a:cubicBezTo>
                  <a:cubicBezTo>
                    <a:pt x="99" y="181"/>
                    <a:pt x="97" y="180"/>
                    <a:pt x="96" y="178"/>
                  </a:cubicBezTo>
                  <a:cubicBezTo>
                    <a:pt x="95" y="177"/>
                    <a:pt x="94" y="175"/>
                    <a:pt x="93" y="174"/>
                  </a:cubicBezTo>
                  <a:cubicBezTo>
                    <a:pt x="91" y="171"/>
                    <a:pt x="88" y="167"/>
                    <a:pt x="85" y="164"/>
                  </a:cubicBezTo>
                  <a:cubicBezTo>
                    <a:pt x="83" y="162"/>
                    <a:pt x="81" y="160"/>
                    <a:pt x="79" y="157"/>
                  </a:cubicBezTo>
                  <a:cubicBezTo>
                    <a:pt x="76" y="153"/>
                    <a:pt x="74" y="148"/>
                    <a:pt x="73" y="144"/>
                  </a:cubicBezTo>
                  <a:cubicBezTo>
                    <a:pt x="72" y="142"/>
                    <a:pt x="72" y="141"/>
                    <a:pt x="71" y="139"/>
                  </a:cubicBezTo>
                  <a:cubicBezTo>
                    <a:pt x="70" y="138"/>
                    <a:pt x="68" y="137"/>
                    <a:pt x="67" y="135"/>
                  </a:cubicBezTo>
                  <a:cubicBezTo>
                    <a:pt x="66" y="133"/>
                    <a:pt x="66" y="129"/>
                    <a:pt x="64" y="127"/>
                  </a:cubicBezTo>
                  <a:cubicBezTo>
                    <a:pt x="62" y="125"/>
                    <a:pt x="57" y="126"/>
                    <a:pt x="55" y="126"/>
                  </a:cubicBezTo>
                  <a:cubicBezTo>
                    <a:pt x="49" y="126"/>
                    <a:pt x="44" y="129"/>
                    <a:pt x="39" y="130"/>
                  </a:cubicBezTo>
                  <a:cubicBezTo>
                    <a:pt x="34" y="132"/>
                    <a:pt x="27" y="134"/>
                    <a:pt x="30" y="141"/>
                  </a:cubicBezTo>
                  <a:cubicBezTo>
                    <a:pt x="31" y="144"/>
                    <a:pt x="33" y="146"/>
                    <a:pt x="34" y="151"/>
                  </a:cubicBezTo>
                  <a:cubicBezTo>
                    <a:pt x="34" y="154"/>
                    <a:pt x="34" y="158"/>
                    <a:pt x="34" y="161"/>
                  </a:cubicBezTo>
                  <a:cubicBezTo>
                    <a:pt x="31" y="160"/>
                    <a:pt x="28" y="158"/>
                    <a:pt x="25" y="157"/>
                  </a:cubicBezTo>
                  <a:cubicBezTo>
                    <a:pt x="23" y="156"/>
                    <a:pt x="19" y="153"/>
                    <a:pt x="17" y="154"/>
                  </a:cubicBezTo>
                  <a:cubicBezTo>
                    <a:pt x="17" y="154"/>
                    <a:pt x="17" y="155"/>
                    <a:pt x="17" y="156"/>
                  </a:cubicBezTo>
                  <a:cubicBezTo>
                    <a:pt x="11" y="157"/>
                    <a:pt x="5" y="157"/>
                    <a:pt x="0" y="158"/>
                  </a:cubicBezTo>
                  <a:cubicBezTo>
                    <a:pt x="1" y="157"/>
                    <a:pt x="3" y="157"/>
                    <a:pt x="5" y="157"/>
                  </a:cubicBezTo>
                  <a:cubicBezTo>
                    <a:pt x="5" y="157"/>
                    <a:pt x="5" y="158"/>
                    <a:pt x="5" y="158"/>
                  </a:cubicBezTo>
                  <a:cubicBezTo>
                    <a:pt x="6" y="159"/>
                    <a:pt x="6" y="161"/>
                    <a:pt x="7" y="162"/>
                  </a:cubicBezTo>
                  <a:cubicBezTo>
                    <a:pt x="8" y="165"/>
                    <a:pt x="11" y="168"/>
                    <a:pt x="13" y="171"/>
                  </a:cubicBezTo>
                  <a:cubicBezTo>
                    <a:pt x="16" y="174"/>
                    <a:pt x="19" y="176"/>
                    <a:pt x="22" y="179"/>
                  </a:cubicBezTo>
                  <a:cubicBezTo>
                    <a:pt x="25" y="181"/>
                    <a:pt x="26" y="183"/>
                    <a:pt x="28" y="185"/>
                  </a:cubicBezTo>
                  <a:cubicBezTo>
                    <a:pt x="31" y="187"/>
                    <a:pt x="34" y="189"/>
                    <a:pt x="37" y="192"/>
                  </a:cubicBezTo>
                  <a:cubicBezTo>
                    <a:pt x="40" y="196"/>
                    <a:pt x="41" y="201"/>
                    <a:pt x="45" y="204"/>
                  </a:cubicBezTo>
                  <a:cubicBezTo>
                    <a:pt x="50" y="207"/>
                    <a:pt x="52" y="211"/>
                    <a:pt x="55" y="216"/>
                  </a:cubicBezTo>
                  <a:cubicBezTo>
                    <a:pt x="58" y="219"/>
                    <a:pt x="62" y="224"/>
                    <a:pt x="66" y="225"/>
                  </a:cubicBezTo>
                  <a:cubicBezTo>
                    <a:pt x="71" y="226"/>
                    <a:pt x="73" y="226"/>
                    <a:pt x="77" y="229"/>
                  </a:cubicBezTo>
                  <a:cubicBezTo>
                    <a:pt x="80" y="231"/>
                    <a:pt x="82" y="233"/>
                    <a:pt x="85" y="235"/>
                  </a:cubicBezTo>
                  <a:cubicBezTo>
                    <a:pt x="86" y="237"/>
                    <a:pt x="88" y="239"/>
                    <a:pt x="90" y="240"/>
                  </a:cubicBezTo>
                  <a:cubicBezTo>
                    <a:pt x="91" y="241"/>
                    <a:pt x="92" y="241"/>
                    <a:pt x="94" y="241"/>
                  </a:cubicBezTo>
                  <a:cubicBezTo>
                    <a:pt x="98" y="241"/>
                    <a:pt x="101" y="242"/>
                    <a:pt x="105" y="243"/>
                  </a:cubicBezTo>
                  <a:cubicBezTo>
                    <a:pt x="110" y="246"/>
                    <a:pt x="112" y="247"/>
                    <a:pt x="116" y="252"/>
                  </a:cubicBezTo>
                  <a:cubicBezTo>
                    <a:pt x="119" y="257"/>
                    <a:pt x="124" y="263"/>
                    <a:pt x="127" y="269"/>
                  </a:cubicBezTo>
                  <a:cubicBezTo>
                    <a:pt x="128" y="271"/>
                    <a:pt x="129" y="272"/>
                    <a:pt x="130" y="274"/>
                  </a:cubicBezTo>
                  <a:cubicBezTo>
                    <a:pt x="131" y="277"/>
                    <a:pt x="132" y="276"/>
                    <a:pt x="135" y="277"/>
                  </a:cubicBezTo>
                  <a:cubicBezTo>
                    <a:pt x="137" y="278"/>
                    <a:pt x="142" y="279"/>
                    <a:pt x="144" y="280"/>
                  </a:cubicBezTo>
                  <a:cubicBezTo>
                    <a:pt x="145" y="282"/>
                    <a:pt x="144" y="285"/>
                    <a:pt x="144" y="286"/>
                  </a:cubicBezTo>
                  <a:cubicBezTo>
                    <a:pt x="145" y="290"/>
                    <a:pt x="144" y="294"/>
                    <a:pt x="145" y="297"/>
                  </a:cubicBezTo>
                  <a:cubicBezTo>
                    <a:pt x="148" y="297"/>
                    <a:pt x="150" y="298"/>
                    <a:pt x="152" y="299"/>
                  </a:cubicBezTo>
                  <a:cubicBezTo>
                    <a:pt x="156" y="300"/>
                    <a:pt x="157" y="302"/>
                    <a:pt x="159" y="305"/>
                  </a:cubicBezTo>
                  <a:cubicBezTo>
                    <a:pt x="162" y="310"/>
                    <a:pt x="163" y="318"/>
                    <a:pt x="170" y="319"/>
                  </a:cubicBezTo>
                  <a:cubicBezTo>
                    <a:pt x="171" y="324"/>
                    <a:pt x="168" y="326"/>
                    <a:pt x="166" y="331"/>
                  </a:cubicBezTo>
                  <a:cubicBezTo>
                    <a:pt x="166" y="333"/>
                    <a:pt x="165" y="335"/>
                    <a:pt x="165" y="337"/>
                  </a:cubicBezTo>
                  <a:cubicBezTo>
                    <a:pt x="165" y="341"/>
                    <a:pt x="165" y="345"/>
                    <a:pt x="165" y="349"/>
                  </a:cubicBezTo>
                  <a:cubicBezTo>
                    <a:pt x="165" y="356"/>
                    <a:pt x="168" y="361"/>
                    <a:pt x="169" y="368"/>
                  </a:cubicBezTo>
                  <a:cubicBezTo>
                    <a:pt x="169" y="371"/>
                    <a:pt x="169" y="375"/>
                    <a:pt x="167" y="378"/>
                  </a:cubicBezTo>
                  <a:cubicBezTo>
                    <a:pt x="164" y="381"/>
                    <a:pt x="159" y="382"/>
                    <a:pt x="160" y="387"/>
                  </a:cubicBezTo>
                  <a:cubicBezTo>
                    <a:pt x="161" y="390"/>
                    <a:pt x="162" y="393"/>
                    <a:pt x="164" y="394"/>
                  </a:cubicBezTo>
                  <a:cubicBezTo>
                    <a:pt x="166" y="396"/>
                    <a:pt x="170" y="395"/>
                    <a:pt x="172" y="396"/>
                  </a:cubicBezTo>
                  <a:cubicBezTo>
                    <a:pt x="173" y="397"/>
                    <a:pt x="173" y="398"/>
                    <a:pt x="173" y="400"/>
                  </a:cubicBezTo>
                  <a:cubicBezTo>
                    <a:pt x="174" y="403"/>
                    <a:pt x="175" y="406"/>
                    <a:pt x="175" y="410"/>
                  </a:cubicBezTo>
                  <a:cubicBezTo>
                    <a:pt x="176" y="412"/>
                    <a:pt x="177" y="416"/>
                    <a:pt x="176" y="419"/>
                  </a:cubicBezTo>
                  <a:cubicBezTo>
                    <a:pt x="176" y="421"/>
                    <a:pt x="174" y="420"/>
                    <a:pt x="173" y="422"/>
                  </a:cubicBezTo>
                  <a:cubicBezTo>
                    <a:pt x="171" y="424"/>
                    <a:pt x="172" y="430"/>
                    <a:pt x="172" y="433"/>
                  </a:cubicBezTo>
                  <a:cubicBezTo>
                    <a:pt x="172" y="443"/>
                    <a:pt x="175" y="453"/>
                    <a:pt x="180" y="462"/>
                  </a:cubicBezTo>
                  <a:cubicBezTo>
                    <a:pt x="185" y="469"/>
                    <a:pt x="189" y="477"/>
                    <a:pt x="190" y="485"/>
                  </a:cubicBezTo>
                  <a:cubicBezTo>
                    <a:pt x="192" y="494"/>
                    <a:pt x="189" y="502"/>
                    <a:pt x="187" y="510"/>
                  </a:cubicBezTo>
                  <a:cubicBezTo>
                    <a:pt x="186" y="516"/>
                    <a:pt x="187" y="522"/>
                    <a:pt x="184" y="528"/>
                  </a:cubicBezTo>
                  <a:cubicBezTo>
                    <a:pt x="182" y="531"/>
                    <a:pt x="180" y="533"/>
                    <a:pt x="180" y="537"/>
                  </a:cubicBezTo>
                  <a:cubicBezTo>
                    <a:pt x="179" y="541"/>
                    <a:pt x="180" y="544"/>
                    <a:pt x="180" y="548"/>
                  </a:cubicBezTo>
                  <a:cubicBezTo>
                    <a:pt x="180" y="551"/>
                    <a:pt x="179" y="555"/>
                    <a:pt x="180" y="558"/>
                  </a:cubicBezTo>
                  <a:cubicBezTo>
                    <a:pt x="182" y="562"/>
                    <a:pt x="185" y="563"/>
                    <a:pt x="187" y="567"/>
                  </a:cubicBezTo>
                  <a:cubicBezTo>
                    <a:pt x="193" y="576"/>
                    <a:pt x="194" y="586"/>
                    <a:pt x="197" y="596"/>
                  </a:cubicBezTo>
                  <a:cubicBezTo>
                    <a:pt x="198" y="601"/>
                    <a:pt x="199" y="607"/>
                    <a:pt x="198" y="612"/>
                  </a:cubicBezTo>
                  <a:cubicBezTo>
                    <a:pt x="198" y="613"/>
                    <a:pt x="197" y="615"/>
                    <a:pt x="197" y="616"/>
                  </a:cubicBezTo>
                  <a:cubicBezTo>
                    <a:pt x="197" y="616"/>
                    <a:pt x="197" y="616"/>
                    <a:pt x="196" y="616"/>
                  </a:cubicBezTo>
                  <a:cubicBezTo>
                    <a:pt x="199" y="619"/>
                    <a:pt x="202" y="620"/>
                    <a:pt x="205" y="620"/>
                  </a:cubicBezTo>
                  <a:cubicBezTo>
                    <a:pt x="205" y="630"/>
                    <a:pt x="221" y="632"/>
                    <a:pt x="228" y="634"/>
                  </a:cubicBezTo>
                  <a:cubicBezTo>
                    <a:pt x="234" y="636"/>
                    <a:pt x="242" y="639"/>
                    <a:pt x="247" y="644"/>
                  </a:cubicBezTo>
                  <a:cubicBezTo>
                    <a:pt x="252" y="648"/>
                    <a:pt x="255" y="654"/>
                    <a:pt x="258" y="659"/>
                  </a:cubicBezTo>
                  <a:cubicBezTo>
                    <a:pt x="259" y="661"/>
                    <a:pt x="260" y="664"/>
                    <a:pt x="262" y="666"/>
                  </a:cubicBezTo>
                  <a:cubicBezTo>
                    <a:pt x="263" y="667"/>
                    <a:pt x="265" y="667"/>
                    <a:pt x="266" y="667"/>
                  </a:cubicBezTo>
                  <a:cubicBezTo>
                    <a:pt x="270" y="674"/>
                    <a:pt x="265" y="686"/>
                    <a:pt x="264" y="693"/>
                  </a:cubicBezTo>
                  <a:cubicBezTo>
                    <a:pt x="264" y="698"/>
                    <a:pt x="264" y="702"/>
                    <a:pt x="267" y="706"/>
                  </a:cubicBezTo>
                  <a:cubicBezTo>
                    <a:pt x="269" y="711"/>
                    <a:pt x="276" y="716"/>
                    <a:pt x="274" y="723"/>
                  </a:cubicBezTo>
                  <a:cubicBezTo>
                    <a:pt x="271" y="723"/>
                    <a:pt x="263" y="723"/>
                    <a:pt x="261" y="726"/>
                  </a:cubicBezTo>
                  <a:cubicBezTo>
                    <a:pt x="264" y="728"/>
                    <a:pt x="271" y="735"/>
                    <a:pt x="267" y="738"/>
                  </a:cubicBezTo>
                  <a:cubicBezTo>
                    <a:pt x="263" y="735"/>
                    <a:pt x="261" y="733"/>
                    <a:pt x="256" y="735"/>
                  </a:cubicBezTo>
                  <a:cubicBezTo>
                    <a:pt x="251" y="737"/>
                    <a:pt x="250" y="741"/>
                    <a:pt x="246" y="743"/>
                  </a:cubicBezTo>
                  <a:cubicBezTo>
                    <a:pt x="239" y="746"/>
                    <a:pt x="228" y="739"/>
                    <a:pt x="224" y="749"/>
                  </a:cubicBezTo>
                  <a:cubicBezTo>
                    <a:pt x="223" y="752"/>
                    <a:pt x="224" y="755"/>
                    <a:pt x="222" y="758"/>
                  </a:cubicBezTo>
                  <a:cubicBezTo>
                    <a:pt x="221" y="763"/>
                    <a:pt x="217" y="763"/>
                    <a:pt x="214" y="767"/>
                  </a:cubicBezTo>
                  <a:cubicBezTo>
                    <a:pt x="208" y="774"/>
                    <a:pt x="201" y="783"/>
                    <a:pt x="195" y="791"/>
                  </a:cubicBezTo>
                  <a:cubicBezTo>
                    <a:pt x="187" y="802"/>
                    <a:pt x="180" y="816"/>
                    <a:pt x="171" y="826"/>
                  </a:cubicBezTo>
                  <a:cubicBezTo>
                    <a:pt x="169" y="828"/>
                    <a:pt x="167" y="830"/>
                    <a:pt x="166" y="833"/>
                  </a:cubicBezTo>
                  <a:cubicBezTo>
                    <a:pt x="165" y="836"/>
                    <a:pt x="168" y="840"/>
                    <a:pt x="164" y="841"/>
                  </a:cubicBezTo>
                  <a:cubicBezTo>
                    <a:pt x="160" y="843"/>
                    <a:pt x="158" y="839"/>
                    <a:pt x="155" y="841"/>
                  </a:cubicBezTo>
                  <a:cubicBezTo>
                    <a:pt x="151" y="844"/>
                    <a:pt x="146" y="853"/>
                    <a:pt x="145" y="857"/>
                  </a:cubicBezTo>
                  <a:cubicBezTo>
                    <a:pt x="144" y="862"/>
                    <a:pt x="147" y="868"/>
                    <a:pt x="140" y="869"/>
                  </a:cubicBezTo>
                  <a:cubicBezTo>
                    <a:pt x="134" y="870"/>
                    <a:pt x="133" y="864"/>
                    <a:pt x="128" y="863"/>
                  </a:cubicBezTo>
                  <a:cubicBezTo>
                    <a:pt x="127" y="866"/>
                    <a:pt x="125" y="868"/>
                    <a:pt x="124" y="871"/>
                  </a:cubicBezTo>
                  <a:cubicBezTo>
                    <a:pt x="124" y="874"/>
                    <a:pt x="125" y="877"/>
                    <a:pt x="124" y="881"/>
                  </a:cubicBezTo>
                  <a:cubicBezTo>
                    <a:pt x="124" y="884"/>
                    <a:pt x="124" y="885"/>
                    <a:pt x="122" y="887"/>
                  </a:cubicBezTo>
                  <a:cubicBezTo>
                    <a:pt x="119" y="890"/>
                    <a:pt x="112" y="890"/>
                    <a:pt x="109" y="893"/>
                  </a:cubicBezTo>
                  <a:cubicBezTo>
                    <a:pt x="105" y="898"/>
                    <a:pt x="109" y="905"/>
                    <a:pt x="111" y="910"/>
                  </a:cubicBezTo>
                  <a:cubicBezTo>
                    <a:pt x="116" y="919"/>
                    <a:pt x="105" y="929"/>
                    <a:pt x="96" y="932"/>
                  </a:cubicBezTo>
                  <a:cubicBezTo>
                    <a:pt x="93" y="930"/>
                    <a:pt x="89" y="931"/>
                    <a:pt x="86" y="931"/>
                  </a:cubicBezTo>
                  <a:cubicBezTo>
                    <a:pt x="82" y="931"/>
                    <a:pt x="78" y="929"/>
                    <a:pt x="75" y="929"/>
                  </a:cubicBezTo>
                  <a:cubicBezTo>
                    <a:pt x="65" y="928"/>
                    <a:pt x="66" y="935"/>
                    <a:pt x="66" y="943"/>
                  </a:cubicBezTo>
                  <a:cubicBezTo>
                    <a:pt x="66" y="949"/>
                    <a:pt x="67" y="964"/>
                    <a:pt x="62" y="967"/>
                  </a:cubicBezTo>
                  <a:cubicBezTo>
                    <a:pt x="58" y="970"/>
                    <a:pt x="54" y="967"/>
                    <a:pt x="50" y="969"/>
                  </a:cubicBezTo>
                  <a:cubicBezTo>
                    <a:pt x="43" y="972"/>
                    <a:pt x="42" y="986"/>
                    <a:pt x="43" y="994"/>
                  </a:cubicBezTo>
                  <a:cubicBezTo>
                    <a:pt x="43" y="994"/>
                    <a:pt x="43" y="994"/>
                    <a:pt x="43" y="995"/>
                  </a:cubicBezTo>
                  <a:cubicBezTo>
                    <a:pt x="43" y="994"/>
                    <a:pt x="43" y="994"/>
                    <a:pt x="43" y="994"/>
                  </a:cubicBezTo>
                  <a:cubicBezTo>
                    <a:pt x="43" y="993"/>
                    <a:pt x="42" y="993"/>
                    <a:pt x="42" y="993"/>
                  </a:cubicBezTo>
                  <a:cubicBezTo>
                    <a:pt x="39" y="997"/>
                    <a:pt x="41" y="1008"/>
                    <a:pt x="43" y="1013"/>
                  </a:cubicBezTo>
                  <a:cubicBezTo>
                    <a:pt x="46" y="1025"/>
                    <a:pt x="59" y="1035"/>
                    <a:pt x="55" y="1049"/>
                  </a:cubicBezTo>
                  <a:cubicBezTo>
                    <a:pt x="53" y="1054"/>
                    <a:pt x="51" y="1056"/>
                    <a:pt x="52" y="1061"/>
                  </a:cubicBezTo>
                  <a:cubicBezTo>
                    <a:pt x="53" y="1066"/>
                    <a:pt x="54" y="1070"/>
                    <a:pt x="54" y="1075"/>
                  </a:cubicBezTo>
                  <a:cubicBezTo>
                    <a:pt x="54" y="1082"/>
                    <a:pt x="52" y="1095"/>
                    <a:pt x="56" y="1101"/>
                  </a:cubicBezTo>
                  <a:cubicBezTo>
                    <a:pt x="58" y="1101"/>
                    <a:pt x="60" y="1099"/>
                    <a:pt x="60" y="1098"/>
                  </a:cubicBezTo>
                  <a:cubicBezTo>
                    <a:pt x="58" y="1105"/>
                    <a:pt x="54" y="1112"/>
                    <a:pt x="55" y="1120"/>
                  </a:cubicBezTo>
                  <a:cubicBezTo>
                    <a:pt x="56" y="1127"/>
                    <a:pt x="61" y="1131"/>
                    <a:pt x="64" y="1137"/>
                  </a:cubicBezTo>
                  <a:cubicBezTo>
                    <a:pt x="68" y="1142"/>
                    <a:pt x="70" y="1145"/>
                    <a:pt x="68" y="1152"/>
                  </a:cubicBezTo>
                  <a:cubicBezTo>
                    <a:pt x="67" y="1156"/>
                    <a:pt x="64" y="1158"/>
                    <a:pt x="62" y="1162"/>
                  </a:cubicBezTo>
                  <a:cubicBezTo>
                    <a:pt x="60" y="1166"/>
                    <a:pt x="61" y="1173"/>
                    <a:pt x="61" y="1178"/>
                  </a:cubicBezTo>
                  <a:cubicBezTo>
                    <a:pt x="61" y="1180"/>
                    <a:pt x="62" y="1183"/>
                    <a:pt x="61" y="1185"/>
                  </a:cubicBezTo>
                  <a:cubicBezTo>
                    <a:pt x="60" y="1192"/>
                    <a:pt x="55" y="1197"/>
                    <a:pt x="55" y="1204"/>
                  </a:cubicBezTo>
                  <a:cubicBezTo>
                    <a:pt x="55" y="1210"/>
                    <a:pt x="57" y="1216"/>
                    <a:pt x="56" y="1221"/>
                  </a:cubicBezTo>
                  <a:cubicBezTo>
                    <a:pt x="55" y="1228"/>
                    <a:pt x="49" y="1232"/>
                    <a:pt x="47" y="1238"/>
                  </a:cubicBezTo>
                  <a:cubicBezTo>
                    <a:pt x="46" y="1243"/>
                    <a:pt x="47" y="1247"/>
                    <a:pt x="50" y="1251"/>
                  </a:cubicBezTo>
                  <a:cubicBezTo>
                    <a:pt x="53" y="1257"/>
                    <a:pt x="54" y="1254"/>
                    <a:pt x="59" y="1251"/>
                  </a:cubicBezTo>
                  <a:cubicBezTo>
                    <a:pt x="64" y="1249"/>
                    <a:pt x="68" y="1248"/>
                    <a:pt x="70" y="1253"/>
                  </a:cubicBezTo>
                  <a:cubicBezTo>
                    <a:pt x="73" y="1260"/>
                    <a:pt x="66" y="1266"/>
                    <a:pt x="65" y="1272"/>
                  </a:cubicBezTo>
                  <a:cubicBezTo>
                    <a:pt x="71" y="1275"/>
                    <a:pt x="76" y="1277"/>
                    <a:pt x="80" y="1282"/>
                  </a:cubicBezTo>
                  <a:cubicBezTo>
                    <a:pt x="84" y="1285"/>
                    <a:pt x="84" y="1292"/>
                    <a:pt x="87" y="1294"/>
                  </a:cubicBezTo>
                  <a:cubicBezTo>
                    <a:pt x="92" y="1288"/>
                    <a:pt x="97" y="1281"/>
                    <a:pt x="106" y="1280"/>
                  </a:cubicBezTo>
                  <a:cubicBezTo>
                    <a:pt x="113" y="1279"/>
                    <a:pt x="112" y="1282"/>
                    <a:pt x="114" y="1288"/>
                  </a:cubicBezTo>
                  <a:cubicBezTo>
                    <a:pt x="114" y="1291"/>
                    <a:pt x="117" y="1310"/>
                    <a:pt x="122" y="1309"/>
                  </a:cubicBezTo>
                  <a:cubicBezTo>
                    <a:pt x="125" y="1308"/>
                    <a:pt x="126" y="1302"/>
                    <a:pt x="129" y="1303"/>
                  </a:cubicBezTo>
                  <a:cubicBezTo>
                    <a:pt x="130" y="1306"/>
                    <a:pt x="129" y="1309"/>
                    <a:pt x="130" y="1311"/>
                  </a:cubicBezTo>
                  <a:cubicBezTo>
                    <a:pt x="134" y="1308"/>
                    <a:pt x="141" y="1303"/>
                    <a:pt x="146" y="1303"/>
                  </a:cubicBezTo>
                  <a:cubicBezTo>
                    <a:pt x="144" y="1307"/>
                    <a:pt x="134" y="1311"/>
                    <a:pt x="134" y="1316"/>
                  </a:cubicBezTo>
                  <a:cubicBezTo>
                    <a:pt x="135" y="1318"/>
                    <a:pt x="139" y="1322"/>
                    <a:pt x="140" y="1325"/>
                  </a:cubicBezTo>
                  <a:cubicBezTo>
                    <a:pt x="145" y="1336"/>
                    <a:pt x="151" y="1324"/>
                    <a:pt x="157" y="1319"/>
                  </a:cubicBezTo>
                  <a:cubicBezTo>
                    <a:pt x="161" y="1323"/>
                    <a:pt x="162" y="1327"/>
                    <a:pt x="167" y="1328"/>
                  </a:cubicBezTo>
                  <a:cubicBezTo>
                    <a:pt x="173" y="1328"/>
                    <a:pt x="175" y="1322"/>
                    <a:pt x="180" y="1319"/>
                  </a:cubicBezTo>
                  <a:cubicBezTo>
                    <a:pt x="186" y="1314"/>
                    <a:pt x="191" y="1311"/>
                    <a:pt x="199" y="1310"/>
                  </a:cubicBezTo>
                  <a:cubicBezTo>
                    <a:pt x="203" y="1309"/>
                    <a:pt x="209" y="1306"/>
                    <a:pt x="210" y="1302"/>
                  </a:cubicBezTo>
                  <a:cubicBezTo>
                    <a:pt x="210" y="1301"/>
                    <a:pt x="210" y="1301"/>
                    <a:pt x="211" y="1301"/>
                  </a:cubicBezTo>
                  <a:cubicBezTo>
                    <a:pt x="211" y="1301"/>
                    <a:pt x="210" y="1301"/>
                    <a:pt x="210" y="1302"/>
                  </a:cubicBezTo>
                  <a:cubicBezTo>
                    <a:pt x="213" y="1303"/>
                    <a:pt x="233" y="1303"/>
                    <a:pt x="240" y="1295"/>
                  </a:cubicBezTo>
                  <a:cubicBezTo>
                    <a:pt x="244" y="1296"/>
                    <a:pt x="249" y="1299"/>
                    <a:pt x="253" y="1297"/>
                  </a:cubicBezTo>
                  <a:cubicBezTo>
                    <a:pt x="257" y="1296"/>
                    <a:pt x="259" y="1289"/>
                    <a:pt x="263" y="1288"/>
                  </a:cubicBezTo>
                  <a:cubicBezTo>
                    <a:pt x="265" y="1287"/>
                    <a:pt x="266" y="1289"/>
                    <a:pt x="268" y="1290"/>
                  </a:cubicBezTo>
                  <a:cubicBezTo>
                    <a:pt x="272" y="1291"/>
                    <a:pt x="277" y="1291"/>
                    <a:pt x="282" y="1292"/>
                  </a:cubicBezTo>
                  <a:cubicBezTo>
                    <a:pt x="284" y="1293"/>
                    <a:pt x="291" y="1294"/>
                    <a:pt x="293" y="1291"/>
                  </a:cubicBezTo>
                  <a:cubicBezTo>
                    <a:pt x="295" y="1288"/>
                    <a:pt x="293" y="1275"/>
                    <a:pt x="293" y="1272"/>
                  </a:cubicBezTo>
                  <a:cubicBezTo>
                    <a:pt x="293" y="1267"/>
                    <a:pt x="292" y="1265"/>
                    <a:pt x="297" y="1263"/>
                  </a:cubicBezTo>
                  <a:cubicBezTo>
                    <a:pt x="303" y="1261"/>
                    <a:pt x="309" y="1266"/>
                    <a:pt x="314" y="1268"/>
                  </a:cubicBezTo>
                  <a:cubicBezTo>
                    <a:pt x="323" y="1270"/>
                    <a:pt x="338" y="1269"/>
                    <a:pt x="347" y="1265"/>
                  </a:cubicBezTo>
                  <a:cubicBezTo>
                    <a:pt x="352" y="1264"/>
                    <a:pt x="355" y="1259"/>
                    <a:pt x="359" y="1257"/>
                  </a:cubicBezTo>
                  <a:cubicBezTo>
                    <a:pt x="363" y="1256"/>
                    <a:pt x="370" y="1257"/>
                    <a:pt x="374" y="1257"/>
                  </a:cubicBezTo>
                  <a:cubicBezTo>
                    <a:pt x="382" y="1256"/>
                    <a:pt x="390" y="1255"/>
                    <a:pt x="398" y="1253"/>
                  </a:cubicBezTo>
                  <a:cubicBezTo>
                    <a:pt x="397" y="1251"/>
                    <a:pt x="399" y="1250"/>
                    <a:pt x="400" y="1248"/>
                  </a:cubicBezTo>
                  <a:cubicBezTo>
                    <a:pt x="401" y="1247"/>
                    <a:pt x="400" y="1246"/>
                    <a:pt x="401" y="1244"/>
                  </a:cubicBezTo>
                  <a:cubicBezTo>
                    <a:pt x="404" y="1242"/>
                    <a:pt x="409" y="1240"/>
                    <a:pt x="412" y="1239"/>
                  </a:cubicBezTo>
                  <a:cubicBezTo>
                    <a:pt x="423" y="1233"/>
                    <a:pt x="430" y="1223"/>
                    <a:pt x="439" y="1216"/>
                  </a:cubicBezTo>
                  <a:cubicBezTo>
                    <a:pt x="445" y="1211"/>
                    <a:pt x="451" y="1207"/>
                    <a:pt x="456" y="1201"/>
                  </a:cubicBezTo>
                  <a:cubicBezTo>
                    <a:pt x="462" y="1196"/>
                    <a:pt x="467" y="1190"/>
                    <a:pt x="472" y="1184"/>
                  </a:cubicBezTo>
                  <a:cubicBezTo>
                    <a:pt x="480" y="1177"/>
                    <a:pt x="488" y="1170"/>
                    <a:pt x="494" y="1162"/>
                  </a:cubicBezTo>
                  <a:cubicBezTo>
                    <a:pt x="498" y="1156"/>
                    <a:pt x="501" y="1149"/>
                    <a:pt x="505" y="1143"/>
                  </a:cubicBezTo>
                  <a:cubicBezTo>
                    <a:pt x="520" y="1121"/>
                    <a:pt x="533" y="1097"/>
                    <a:pt x="546" y="1073"/>
                  </a:cubicBezTo>
                  <a:cubicBezTo>
                    <a:pt x="555" y="1054"/>
                    <a:pt x="569" y="1034"/>
                    <a:pt x="586" y="1019"/>
                  </a:cubicBezTo>
                  <a:cubicBezTo>
                    <a:pt x="594" y="1012"/>
                    <a:pt x="605" y="1004"/>
                    <a:pt x="603" y="991"/>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64" name="Freeform 63">
              <a:extLst>
                <a:ext uri="{FF2B5EF4-FFF2-40B4-BE49-F238E27FC236}">
                  <a16:creationId xmlns:a16="http://schemas.microsoft.com/office/drawing/2014/main" id="{C1667312-71D2-1A7D-34E4-310CBB745087}"/>
                </a:ext>
              </a:extLst>
            </p:cNvPr>
            <p:cNvSpPr>
              <a:spLocks noEditPoints="1"/>
            </p:cNvSpPr>
            <p:nvPr/>
          </p:nvSpPr>
          <p:spPr bwMode="auto">
            <a:xfrm>
              <a:off x="5091018" y="3455735"/>
              <a:ext cx="541327" cy="972572"/>
            </a:xfrm>
            <a:custGeom>
              <a:avLst/>
              <a:gdLst/>
              <a:ahLst/>
              <a:cxnLst>
                <a:cxn ang="0">
                  <a:pos x="416" y="555"/>
                </a:cxn>
                <a:cxn ang="0">
                  <a:pos x="363" y="502"/>
                </a:cxn>
                <a:cxn ang="0">
                  <a:pos x="302" y="396"/>
                </a:cxn>
                <a:cxn ang="0">
                  <a:pos x="260" y="298"/>
                </a:cxn>
                <a:cxn ang="0">
                  <a:pos x="170" y="270"/>
                </a:cxn>
                <a:cxn ang="0">
                  <a:pos x="230" y="236"/>
                </a:cxn>
                <a:cxn ang="0">
                  <a:pos x="246" y="155"/>
                </a:cxn>
                <a:cxn ang="0">
                  <a:pos x="184" y="99"/>
                </a:cxn>
                <a:cxn ang="0">
                  <a:pos x="139" y="117"/>
                </a:cxn>
                <a:cxn ang="0">
                  <a:pos x="157" y="88"/>
                </a:cxn>
                <a:cxn ang="0">
                  <a:pos x="158" y="69"/>
                </a:cxn>
                <a:cxn ang="0">
                  <a:pos x="198" y="27"/>
                </a:cxn>
                <a:cxn ang="0">
                  <a:pos x="183" y="3"/>
                </a:cxn>
                <a:cxn ang="0">
                  <a:pos x="136" y="16"/>
                </a:cxn>
                <a:cxn ang="0">
                  <a:pos x="109" y="24"/>
                </a:cxn>
                <a:cxn ang="0">
                  <a:pos x="89" y="25"/>
                </a:cxn>
                <a:cxn ang="0">
                  <a:pos x="78" y="63"/>
                </a:cxn>
                <a:cxn ang="0">
                  <a:pos x="72" y="84"/>
                </a:cxn>
                <a:cxn ang="0">
                  <a:pos x="50" y="91"/>
                </a:cxn>
                <a:cxn ang="0">
                  <a:pos x="59" y="121"/>
                </a:cxn>
                <a:cxn ang="0">
                  <a:pos x="66" y="137"/>
                </a:cxn>
                <a:cxn ang="0">
                  <a:pos x="46" y="148"/>
                </a:cxn>
                <a:cxn ang="0">
                  <a:pos x="33" y="129"/>
                </a:cxn>
                <a:cxn ang="0">
                  <a:pos x="9" y="116"/>
                </a:cxn>
                <a:cxn ang="0">
                  <a:pos x="12" y="136"/>
                </a:cxn>
                <a:cxn ang="0">
                  <a:pos x="42" y="159"/>
                </a:cxn>
                <a:cxn ang="0">
                  <a:pos x="64" y="164"/>
                </a:cxn>
                <a:cxn ang="0">
                  <a:pos x="48" y="183"/>
                </a:cxn>
                <a:cxn ang="0">
                  <a:pos x="32" y="205"/>
                </a:cxn>
                <a:cxn ang="0">
                  <a:pos x="50" y="220"/>
                </a:cxn>
                <a:cxn ang="0">
                  <a:pos x="26" y="221"/>
                </a:cxn>
                <a:cxn ang="0">
                  <a:pos x="18" y="239"/>
                </a:cxn>
                <a:cxn ang="0">
                  <a:pos x="67" y="218"/>
                </a:cxn>
                <a:cxn ang="0">
                  <a:pos x="79" y="206"/>
                </a:cxn>
                <a:cxn ang="0">
                  <a:pos x="64" y="258"/>
                </a:cxn>
                <a:cxn ang="0">
                  <a:pos x="73" y="277"/>
                </a:cxn>
                <a:cxn ang="0">
                  <a:pos x="98" y="290"/>
                </a:cxn>
                <a:cxn ang="0">
                  <a:pos x="84" y="377"/>
                </a:cxn>
                <a:cxn ang="0">
                  <a:pos x="156" y="388"/>
                </a:cxn>
                <a:cxn ang="0">
                  <a:pos x="180" y="380"/>
                </a:cxn>
                <a:cxn ang="0">
                  <a:pos x="195" y="451"/>
                </a:cxn>
                <a:cxn ang="0">
                  <a:pos x="194" y="504"/>
                </a:cxn>
                <a:cxn ang="0">
                  <a:pos x="136" y="525"/>
                </a:cxn>
                <a:cxn ang="0">
                  <a:pos x="107" y="574"/>
                </a:cxn>
                <a:cxn ang="0">
                  <a:pos x="137" y="614"/>
                </a:cxn>
                <a:cxn ang="0">
                  <a:pos x="85" y="655"/>
                </a:cxn>
                <a:cxn ang="0">
                  <a:pos x="134" y="682"/>
                </a:cxn>
                <a:cxn ang="0">
                  <a:pos x="205" y="682"/>
                </a:cxn>
                <a:cxn ang="0">
                  <a:pos x="165" y="708"/>
                </a:cxn>
                <a:cxn ang="0">
                  <a:pos x="91" y="770"/>
                </a:cxn>
                <a:cxn ang="0">
                  <a:pos x="67" y="795"/>
                </a:cxn>
                <a:cxn ang="0">
                  <a:pos x="57" y="810"/>
                </a:cxn>
                <a:cxn ang="0">
                  <a:pos x="86" y="815"/>
                </a:cxn>
                <a:cxn ang="0">
                  <a:pos x="107" y="784"/>
                </a:cxn>
                <a:cxn ang="0">
                  <a:pos x="141" y="787"/>
                </a:cxn>
                <a:cxn ang="0">
                  <a:pos x="172" y="789"/>
                </a:cxn>
                <a:cxn ang="0">
                  <a:pos x="187" y="755"/>
                </a:cxn>
                <a:cxn ang="0">
                  <a:pos x="259" y="751"/>
                </a:cxn>
                <a:cxn ang="0">
                  <a:pos x="341" y="743"/>
                </a:cxn>
                <a:cxn ang="0">
                  <a:pos x="415" y="731"/>
                </a:cxn>
                <a:cxn ang="0">
                  <a:pos x="370" y="685"/>
                </a:cxn>
                <a:cxn ang="0">
                  <a:pos x="444" y="635"/>
                </a:cxn>
              </a:cxnLst>
              <a:rect l="0" t="0" r="r" b="b"/>
              <a:pathLst>
                <a:path w="455" h="818">
                  <a:moveTo>
                    <a:pt x="126" y="139"/>
                  </a:moveTo>
                  <a:cubicBezTo>
                    <a:pt x="126" y="141"/>
                    <a:pt x="126" y="142"/>
                    <a:pt x="125" y="144"/>
                  </a:cubicBezTo>
                  <a:cubicBezTo>
                    <a:pt x="124" y="145"/>
                    <a:pt x="117" y="155"/>
                    <a:pt x="116" y="157"/>
                  </a:cubicBezTo>
                  <a:cubicBezTo>
                    <a:pt x="114" y="159"/>
                    <a:pt x="111" y="160"/>
                    <a:pt x="110" y="163"/>
                  </a:cubicBezTo>
                  <a:cubicBezTo>
                    <a:pt x="106" y="164"/>
                    <a:pt x="109" y="162"/>
                    <a:pt x="109" y="161"/>
                  </a:cubicBezTo>
                  <a:cubicBezTo>
                    <a:pt x="110" y="160"/>
                    <a:pt x="112" y="159"/>
                    <a:pt x="112" y="157"/>
                  </a:cubicBezTo>
                  <a:cubicBezTo>
                    <a:pt x="113" y="154"/>
                    <a:pt x="117" y="148"/>
                    <a:pt x="118" y="147"/>
                  </a:cubicBezTo>
                  <a:cubicBezTo>
                    <a:pt x="119" y="146"/>
                    <a:pt x="119" y="145"/>
                    <a:pt x="120" y="144"/>
                  </a:cubicBezTo>
                  <a:cubicBezTo>
                    <a:pt x="120" y="144"/>
                    <a:pt x="122" y="142"/>
                    <a:pt x="122" y="141"/>
                  </a:cubicBezTo>
                  <a:cubicBezTo>
                    <a:pt x="123" y="140"/>
                    <a:pt x="124" y="139"/>
                    <a:pt x="124" y="138"/>
                  </a:cubicBezTo>
                  <a:cubicBezTo>
                    <a:pt x="126" y="137"/>
                    <a:pt x="126" y="138"/>
                    <a:pt x="126" y="139"/>
                  </a:cubicBezTo>
                  <a:moveTo>
                    <a:pt x="452" y="569"/>
                  </a:moveTo>
                  <a:cubicBezTo>
                    <a:pt x="450" y="566"/>
                    <a:pt x="446" y="568"/>
                    <a:pt x="443" y="567"/>
                  </a:cubicBezTo>
                  <a:cubicBezTo>
                    <a:pt x="441" y="566"/>
                    <a:pt x="441" y="564"/>
                    <a:pt x="440" y="563"/>
                  </a:cubicBezTo>
                  <a:cubicBezTo>
                    <a:pt x="439" y="562"/>
                    <a:pt x="436" y="561"/>
                    <a:pt x="434" y="560"/>
                  </a:cubicBezTo>
                  <a:cubicBezTo>
                    <a:pt x="432" y="559"/>
                    <a:pt x="431" y="559"/>
                    <a:pt x="429" y="558"/>
                  </a:cubicBezTo>
                  <a:cubicBezTo>
                    <a:pt x="427" y="558"/>
                    <a:pt x="425" y="555"/>
                    <a:pt x="422" y="555"/>
                  </a:cubicBezTo>
                  <a:cubicBezTo>
                    <a:pt x="420" y="554"/>
                    <a:pt x="418" y="555"/>
                    <a:pt x="416" y="555"/>
                  </a:cubicBezTo>
                  <a:cubicBezTo>
                    <a:pt x="413" y="556"/>
                    <a:pt x="410" y="555"/>
                    <a:pt x="407" y="555"/>
                  </a:cubicBezTo>
                  <a:cubicBezTo>
                    <a:pt x="402" y="555"/>
                    <a:pt x="398" y="554"/>
                    <a:pt x="393" y="554"/>
                  </a:cubicBezTo>
                  <a:cubicBezTo>
                    <a:pt x="388" y="554"/>
                    <a:pt x="387" y="555"/>
                    <a:pt x="385" y="559"/>
                  </a:cubicBezTo>
                  <a:cubicBezTo>
                    <a:pt x="384" y="561"/>
                    <a:pt x="383" y="562"/>
                    <a:pt x="382" y="563"/>
                  </a:cubicBezTo>
                  <a:cubicBezTo>
                    <a:pt x="380" y="565"/>
                    <a:pt x="380" y="567"/>
                    <a:pt x="378" y="568"/>
                  </a:cubicBezTo>
                  <a:cubicBezTo>
                    <a:pt x="376" y="570"/>
                    <a:pt x="375" y="570"/>
                    <a:pt x="373" y="569"/>
                  </a:cubicBezTo>
                  <a:cubicBezTo>
                    <a:pt x="370" y="568"/>
                    <a:pt x="371" y="565"/>
                    <a:pt x="368" y="563"/>
                  </a:cubicBezTo>
                  <a:cubicBezTo>
                    <a:pt x="366" y="561"/>
                    <a:pt x="364" y="562"/>
                    <a:pt x="364" y="558"/>
                  </a:cubicBezTo>
                  <a:cubicBezTo>
                    <a:pt x="364" y="556"/>
                    <a:pt x="364" y="555"/>
                    <a:pt x="365" y="553"/>
                  </a:cubicBezTo>
                  <a:cubicBezTo>
                    <a:pt x="367" y="550"/>
                    <a:pt x="372" y="551"/>
                    <a:pt x="375" y="549"/>
                  </a:cubicBezTo>
                  <a:cubicBezTo>
                    <a:pt x="377" y="547"/>
                    <a:pt x="377" y="545"/>
                    <a:pt x="378" y="543"/>
                  </a:cubicBezTo>
                  <a:cubicBezTo>
                    <a:pt x="378" y="540"/>
                    <a:pt x="380" y="538"/>
                    <a:pt x="380" y="536"/>
                  </a:cubicBezTo>
                  <a:cubicBezTo>
                    <a:pt x="382" y="532"/>
                    <a:pt x="381" y="528"/>
                    <a:pt x="380" y="524"/>
                  </a:cubicBezTo>
                  <a:cubicBezTo>
                    <a:pt x="379" y="522"/>
                    <a:pt x="379" y="519"/>
                    <a:pt x="378" y="518"/>
                  </a:cubicBezTo>
                  <a:cubicBezTo>
                    <a:pt x="377" y="517"/>
                    <a:pt x="376" y="518"/>
                    <a:pt x="375" y="517"/>
                  </a:cubicBezTo>
                  <a:cubicBezTo>
                    <a:pt x="373" y="517"/>
                    <a:pt x="372" y="514"/>
                    <a:pt x="370" y="513"/>
                  </a:cubicBezTo>
                  <a:cubicBezTo>
                    <a:pt x="368" y="511"/>
                    <a:pt x="368" y="508"/>
                    <a:pt x="367" y="506"/>
                  </a:cubicBezTo>
                  <a:cubicBezTo>
                    <a:pt x="366" y="505"/>
                    <a:pt x="365" y="502"/>
                    <a:pt x="363" y="502"/>
                  </a:cubicBezTo>
                  <a:cubicBezTo>
                    <a:pt x="362" y="501"/>
                    <a:pt x="358" y="501"/>
                    <a:pt x="358" y="499"/>
                  </a:cubicBezTo>
                  <a:cubicBezTo>
                    <a:pt x="360" y="498"/>
                    <a:pt x="365" y="498"/>
                    <a:pt x="367" y="499"/>
                  </a:cubicBezTo>
                  <a:cubicBezTo>
                    <a:pt x="370" y="499"/>
                    <a:pt x="371" y="501"/>
                    <a:pt x="375" y="501"/>
                  </a:cubicBezTo>
                  <a:cubicBezTo>
                    <a:pt x="376" y="498"/>
                    <a:pt x="374" y="498"/>
                    <a:pt x="372" y="497"/>
                  </a:cubicBezTo>
                  <a:cubicBezTo>
                    <a:pt x="371" y="496"/>
                    <a:pt x="370" y="495"/>
                    <a:pt x="369" y="495"/>
                  </a:cubicBezTo>
                  <a:cubicBezTo>
                    <a:pt x="368" y="489"/>
                    <a:pt x="364" y="485"/>
                    <a:pt x="361" y="481"/>
                  </a:cubicBezTo>
                  <a:cubicBezTo>
                    <a:pt x="359" y="476"/>
                    <a:pt x="358" y="470"/>
                    <a:pt x="354" y="466"/>
                  </a:cubicBezTo>
                  <a:cubicBezTo>
                    <a:pt x="352" y="464"/>
                    <a:pt x="350" y="459"/>
                    <a:pt x="349" y="456"/>
                  </a:cubicBezTo>
                  <a:cubicBezTo>
                    <a:pt x="348" y="452"/>
                    <a:pt x="354" y="451"/>
                    <a:pt x="354" y="447"/>
                  </a:cubicBezTo>
                  <a:cubicBezTo>
                    <a:pt x="350" y="445"/>
                    <a:pt x="347" y="443"/>
                    <a:pt x="345" y="439"/>
                  </a:cubicBezTo>
                  <a:cubicBezTo>
                    <a:pt x="344" y="437"/>
                    <a:pt x="343" y="434"/>
                    <a:pt x="341" y="432"/>
                  </a:cubicBezTo>
                  <a:cubicBezTo>
                    <a:pt x="340" y="430"/>
                    <a:pt x="338" y="429"/>
                    <a:pt x="337" y="427"/>
                  </a:cubicBezTo>
                  <a:cubicBezTo>
                    <a:pt x="335" y="424"/>
                    <a:pt x="333" y="419"/>
                    <a:pt x="330" y="417"/>
                  </a:cubicBezTo>
                  <a:cubicBezTo>
                    <a:pt x="327" y="414"/>
                    <a:pt x="323" y="414"/>
                    <a:pt x="319" y="412"/>
                  </a:cubicBezTo>
                  <a:cubicBezTo>
                    <a:pt x="317" y="410"/>
                    <a:pt x="315" y="408"/>
                    <a:pt x="313" y="407"/>
                  </a:cubicBezTo>
                  <a:cubicBezTo>
                    <a:pt x="312" y="406"/>
                    <a:pt x="310" y="406"/>
                    <a:pt x="308" y="405"/>
                  </a:cubicBezTo>
                  <a:cubicBezTo>
                    <a:pt x="306" y="403"/>
                    <a:pt x="304" y="403"/>
                    <a:pt x="304" y="400"/>
                  </a:cubicBezTo>
                  <a:cubicBezTo>
                    <a:pt x="304" y="397"/>
                    <a:pt x="305" y="397"/>
                    <a:pt x="302" y="396"/>
                  </a:cubicBezTo>
                  <a:cubicBezTo>
                    <a:pt x="299" y="396"/>
                    <a:pt x="292" y="397"/>
                    <a:pt x="292" y="392"/>
                  </a:cubicBezTo>
                  <a:cubicBezTo>
                    <a:pt x="291" y="388"/>
                    <a:pt x="293" y="391"/>
                    <a:pt x="295" y="390"/>
                  </a:cubicBezTo>
                  <a:cubicBezTo>
                    <a:pt x="296" y="389"/>
                    <a:pt x="297" y="386"/>
                    <a:pt x="295" y="385"/>
                  </a:cubicBezTo>
                  <a:cubicBezTo>
                    <a:pt x="297" y="385"/>
                    <a:pt x="299" y="382"/>
                    <a:pt x="299" y="380"/>
                  </a:cubicBezTo>
                  <a:cubicBezTo>
                    <a:pt x="299" y="378"/>
                    <a:pt x="297" y="377"/>
                    <a:pt x="295" y="376"/>
                  </a:cubicBezTo>
                  <a:cubicBezTo>
                    <a:pt x="292" y="374"/>
                    <a:pt x="290" y="373"/>
                    <a:pt x="290" y="368"/>
                  </a:cubicBezTo>
                  <a:cubicBezTo>
                    <a:pt x="290" y="364"/>
                    <a:pt x="292" y="360"/>
                    <a:pt x="288" y="357"/>
                  </a:cubicBezTo>
                  <a:cubicBezTo>
                    <a:pt x="286" y="356"/>
                    <a:pt x="284" y="356"/>
                    <a:pt x="282" y="358"/>
                  </a:cubicBezTo>
                  <a:cubicBezTo>
                    <a:pt x="282" y="359"/>
                    <a:pt x="282" y="359"/>
                    <a:pt x="280" y="360"/>
                  </a:cubicBezTo>
                  <a:cubicBezTo>
                    <a:pt x="281" y="359"/>
                    <a:pt x="282" y="358"/>
                    <a:pt x="282" y="358"/>
                  </a:cubicBezTo>
                  <a:cubicBezTo>
                    <a:pt x="284" y="353"/>
                    <a:pt x="279" y="343"/>
                    <a:pt x="278" y="341"/>
                  </a:cubicBezTo>
                  <a:cubicBezTo>
                    <a:pt x="277" y="338"/>
                    <a:pt x="276" y="336"/>
                    <a:pt x="276" y="332"/>
                  </a:cubicBezTo>
                  <a:cubicBezTo>
                    <a:pt x="276" y="327"/>
                    <a:pt x="277" y="324"/>
                    <a:pt x="283" y="328"/>
                  </a:cubicBezTo>
                  <a:cubicBezTo>
                    <a:pt x="279" y="323"/>
                    <a:pt x="277" y="318"/>
                    <a:pt x="274" y="312"/>
                  </a:cubicBezTo>
                  <a:cubicBezTo>
                    <a:pt x="272" y="310"/>
                    <a:pt x="272" y="310"/>
                    <a:pt x="270" y="309"/>
                  </a:cubicBezTo>
                  <a:cubicBezTo>
                    <a:pt x="268" y="308"/>
                    <a:pt x="267" y="308"/>
                    <a:pt x="267" y="306"/>
                  </a:cubicBezTo>
                  <a:cubicBezTo>
                    <a:pt x="266" y="303"/>
                    <a:pt x="269" y="302"/>
                    <a:pt x="266" y="300"/>
                  </a:cubicBezTo>
                  <a:cubicBezTo>
                    <a:pt x="265" y="299"/>
                    <a:pt x="262" y="298"/>
                    <a:pt x="260" y="298"/>
                  </a:cubicBezTo>
                  <a:cubicBezTo>
                    <a:pt x="256" y="297"/>
                    <a:pt x="251" y="294"/>
                    <a:pt x="250" y="290"/>
                  </a:cubicBezTo>
                  <a:cubicBezTo>
                    <a:pt x="249" y="286"/>
                    <a:pt x="252" y="283"/>
                    <a:pt x="252" y="279"/>
                  </a:cubicBezTo>
                  <a:cubicBezTo>
                    <a:pt x="251" y="277"/>
                    <a:pt x="250" y="275"/>
                    <a:pt x="249" y="273"/>
                  </a:cubicBezTo>
                  <a:cubicBezTo>
                    <a:pt x="248" y="273"/>
                    <a:pt x="245" y="271"/>
                    <a:pt x="243" y="271"/>
                  </a:cubicBezTo>
                  <a:cubicBezTo>
                    <a:pt x="239" y="271"/>
                    <a:pt x="239" y="277"/>
                    <a:pt x="233" y="273"/>
                  </a:cubicBezTo>
                  <a:cubicBezTo>
                    <a:pt x="233" y="273"/>
                    <a:pt x="233" y="272"/>
                    <a:pt x="232" y="272"/>
                  </a:cubicBezTo>
                  <a:cubicBezTo>
                    <a:pt x="231" y="271"/>
                    <a:pt x="229" y="271"/>
                    <a:pt x="229" y="271"/>
                  </a:cubicBezTo>
                  <a:cubicBezTo>
                    <a:pt x="227" y="270"/>
                    <a:pt x="227" y="267"/>
                    <a:pt x="224" y="268"/>
                  </a:cubicBezTo>
                  <a:cubicBezTo>
                    <a:pt x="225" y="272"/>
                    <a:pt x="222" y="269"/>
                    <a:pt x="221" y="268"/>
                  </a:cubicBezTo>
                  <a:cubicBezTo>
                    <a:pt x="220" y="266"/>
                    <a:pt x="220" y="266"/>
                    <a:pt x="217" y="266"/>
                  </a:cubicBezTo>
                  <a:cubicBezTo>
                    <a:pt x="214" y="266"/>
                    <a:pt x="209" y="265"/>
                    <a:pt x="207" y="268"/>
                  </a:cubicBezTo>
                  <a:cubicBezTo>
                    <a:pt x="207" y="269"/>
                    <a:pt x="208" y="271"/>
                    <a:pt x="206" y="272"/>
                  </a:cubicBezTo>
                  <a:cubicBezTo>
                    <a:pt x="204" y="273"/>
                    <a:pt x="203" y="271"/>
                    <a:pt x="202" y="270"/>
                  </a:cubicBezTo>
                  <a:cubicBezTo>
                    <a:pt x="198" y="270"/>
                    <a:pt x="195" y="274"/>
                    <a:pt x="192" y="275"/>
                  </a:cubicBezTo>
                  <a:cubicBezTo>
                    <a:pt x="190" y="276"/>
                    <a:pt x="187" y="275"/>
                    <a:pt x="185" y="274"/>
                  </a:cubicBezTo>
                  <a:cubicBezTo>
                    <a:pt x="184" y="274"/>
                    <a:pt x="183" y="274"/>
                    <a:pt x="183" y="274"/>
                  </a:cubicBezTo>
                  <a:cubicBezTo>
                    <a:pt x="182" y="274"/>
                    <a:pt x="181" y="273"/>
                    <a:pt x="180" y="272"/>
                  </a:cubicBezTo>
                  <a:cubicBezTo>
                    <a:pt x="177" y="270"/>
                    <a:pt x="174" y="271"/>
                    <a:pt x="170" y="270"/>
                  </a:cubicBezTo>
                  <a:cubicBezTo>
                    <a:pt x="167" y="270"/>
                    <a:pt x="163" y="270"/>
                    <a:pt x="160" y="269"/>
                  </a:cubicBezTo>
                  <a:cubicBezTo>
                    <a:pt x="158" y="269"/>
                    <a:pt x="156" y="268"/>
                    <a:pt x="154" y="268"/>
                  </a:cubicBezTo>
                  <a:cubicBezTo>
                    <a:pt x="152" y="268"/>
                    <a:pt x="152" y="269"/>
                    <a:pt x="150" y="269"/>
                  </a:cubicBezTo>
                  <a:cubicBezTo>
                    <a:pt x="149" y="268"/>
                    <a:pt x="149" y="268"/>
                    <a:pt x="150" y="267"/>
                  </a:cubicBezTo>
                  <a:cubicBezTo>
                    <a:pt x="156" y="266"/>
                    <a:pt x="163" y="267"/>
                    <a:pt x="170" y="267"/>
                  </a:cubicBezTo>
                  <a:cubicBezTo>
                    <a:pt x="173" y="267"/>
                    <a:pt x="176" y="267"/>
                    <a:pt x="179" y="267"/>
                  </a:cubicBezTo>
                  <a:cubicBezTo>
                    <a:pt x="182" y="267"/>
                    <a:pt x="185" y="268"/>
                    <a:pt x="188" y="268"/>
                  </a:cubicBezTo>
                  <a:cubicBezTo>
                    <a:pt x="188" y="264"/>
                    <a:pt x="191" y="266"/>
                    <a:pt x="193" y="265"/>
                  </a:cubicBezTo>
                  <a:cubicBezTo>
                    <a:pt x="196" y="264"/>
                    <a:pt x="194" y="261"/>
                    <a:pt x="195" y="258"/>
                  </a:cubicBezTo>
                  <a:cubicBezTo>
                    <a:pt x="196" y="256"/>
                    <a:pt x="200" y="256"/>
                    <a:pt x="202" y="255"/>
                  </a:cubicBezTo>
                  <a:cubicBezTo>
                    <a:pt x="204" y="254"/>
                    <a:pt x="205" y="254"/>
                    <a:pt x="206" y="253"/>
                  </a:cubicBezTo>
                  <a:cubicBezTo>
                    <a:pt x="207" y="252"/>
                    <a:pt x="208" y="251"/>
                    <a:pt x="210" y="251"/>
                  </a:cubicBezTo>
                  <a:cubicBezTo>
                    <a:pt x="210" y="252"/>
                    <a:pt x="210" y="253"/>
                    <a:pt x="210" y="254"/>
                  </a:cubicBezTo>
                  <a:cubicBezTo>
                    <a:pt x="212" y="255"/>
                    <a:pt x="214" y="254"/>
                    <a:pt x="216" y="254"/>
                  </a:cubicBezTo>
                  <a:cubicBezTo>
                    <a:pt x="216" y="252"/>
                    <a:pt x="216" y="249"/>
                    <a:pt x="217" y="247"/>
                  </a:cubicBezTo>
                  <a:cubicBezTo>
                    <a:pt x="218" y="243"/>
                    <a:pt x="222" y="243"/>
                    <a:pt x="225" y="243"/>
                  </a:cubicBezTo>
                  <a:cubicBezTo>
                    <a:pt x="228" y="243"/>
                    <a:pt x="230" y="243"/>
                    <a:pt x="232" y="241"/>
                  </a:cubicBezTo>
                  <a:cubicBezTo>
                    <a:pt x="234" y="239"/>
                    <a:pt x="233" y="237"/>
                    <a:pt x="230" y="236"/>
                  </a:cubicBezTo>
                  <a:cubicBezTo>
                    <a:pt x="227" y="236"/>
                    <a:pt x="226" y="237"/>
                    <a:pt x="224" y="237"/>
                  </a:cubicBezTo>
                  <a:cubicBezTo>
                    <a:pt x="221" y="237"/>
                    <a:pt x="219" y="234"/>
                    <a:pt x="217" y="233"/>
                  </a:cubicBezTo>
                  <a:cubicBezTo>
                    <a:pt x="215" y="232"/>
                    <a:pt x="213" y="231"/>
                    <a:pt x="212" y="230"/>
                  </a:cubicBezTo>
                  <a:cubicBezTo>
                    <a:pt x="210" y="228"/>
                    <a:pt x="212" y="225"/>
                    <a:pt x="209" y="224"/>
                  </a:cubicBezTo>
                  <a:cubicBezTo>
                    <a:pt x="213" y="223"/>
                    <a:pt x="215" y="219"/>
                    <a:pt x="220" y="219"/>
                  </a:cubicBezTo>
                  <a:cubicBezTo>
                    <a:pt x="221" y="219"/>
                    <a:pt x="222" y="219"/>
                    <a:pt x="223" y="219"/>
                  </a:cubicBezTo>
                  <a:cubicBezTo>
                    <a:pt x="224" y="219"/>
                    <a:pt x="224" y="217"/>
                    <a:pt x="225" y="217"/>
                  </a:cubicBezTo>
                  <a:cubicBezTo>
                    <a:pt x="225" y="216"/>
                    <a:pt x="226" y="216"/>
                    <a:pt x="227" y="216"/>
                  </a:cubicBezTo>
                  <a:cubicBezTo>
                    <a:pt x="228" y="215"/>
                    <a:pt x="230" y="210"/>
                    <a:pt x="230" y="209"/>
                  </a:cubicBezTo>
                  <a:cubicBezTo>
                    <a:pt x="231" y="205"/>
                    <a:pt x="230" y="202"/>
                    <a:pt x="227" y="201"/>
                  </a:cubicBezTo>
                  <a:cubicBezTo>
                    <a:pt x="227" y="198"/>
                    <a:pt x="228" y="196"/>
                    <a:pt x="230" y="195"/>
                  </a:cubicBezTo>
                  <a:cubicBezTo>
                    <a:pt x="231" y="194"/>
                    <a:pt x="232" y="194"/>
                    <a:pt x="233" y="194"/>
                  </a:cubicBezTo>
                  <a:cubicBezTo>
                    <a:pt x="235" y="193"/>
                    <a:pt x="235" y="192"/>
                    <a:pt x="237" y="191"/>
                  </a:cubicBezTo>
                  <a:cubicBezTo>
                    <a:pt x="239" y="190"/>
                    <a:pt x="240" y="188"/>
                    <a:pt x="242" y="186"/>
                  </a:cubicBezTo>
                  <a:cubicBezTo>
                    <a:pt x="245" y="183"/>
                    <a:pt x="247" y="183"/>
                    <a:pt x="246" y="179"/>
                  </a:cubicBezTo>
                  <a:cubicBezTo>
                    <a:pt x="246" y="177"/>
                    <a:pt x="245" y="174"/>
                    <a:pt x="245" y="172"/>
                  </a:cubicBezTo>
                  <a:cubicBezTo>
                    <a:pt x="246" y="169"/>
                    <a:pt x="248" y="169"/>
                    <a:pt x="250" y="167"/>
                  </a:cubicBezTo>
                  <a:cubicBezTo>
                    <a:pt x="251" y="164"/>
                    <a:pt x="250" y="151"/>
                    <a:pt x="246" y="155"/>
                  </a:cubicBezTo>
                  <a:cubicBezTo>
                    <a:pt x="249" y="154"/>
                    <a:pt x="251" y="151"/>
                    <a:pt x="252" y="149"/>
                  </a:cubicBezTo>
                  <a:cubicBezTo>
                    <a:pt x="253" y="145"/>
                    <a:pt x="255" y="145"/>
                    <a:pt x="258" y="142"/>
                  </a:cubicBezTo>
                  <a:cubicBezTo>
                    <a:pt x="261" y="140"/>
                    <a:pt x="265" y="138"/>
                    <a:pt x="266" y="134"/>
                  </a:cubicBezTo>
                  <a:cubicBezTo>
                    <a:pt x="266" y="130"/>
                    <a:pt x="266" y="126"/>
                    <a:pt x="266" y="123"/>
                  </a:cubicBezTo>
                  <a:cubicBezTo>
                    <a:pt x="266" y="120"/>
                    <a:pt x="267" y="115"/>
                    <a:pt x="266" y="112"/>
                  </a:cubicBezTo>
                  <a:cubicBezTo>
                    <a:pt x="264" y="109"/>
                    <a:pt x="261" y="107"/>
                    <a:pt x="258" y="106"/>
                  </a:cubicBezTo>
                  <a:cubicBezTo>
                    <a:pt x="257" y="106"/>
                    <a:pt x="254" y="104"/>
                    <a:pt x="253" y="104"/>
                  </a:cubicBezTo>
                  <a:cubicBezTo>
                    <a:pt x="252" y="102"/>
                    <a:pt x="252" y="100"/>
                    <a:pt x="250" y="100"/>
                  </a:cubicBezTo>
                  <a:cubicBezTo>
                    <a:pt x="247" y="99"/>
                    <a:pt x="243" y="103"/>
                    <a:pt x="242" y="105"/>
                  </a:cubicBezTo>
                  <a:cubicBezTo>
                    <a:pt x="238" y="106"/>
                    <a:pt x="236" y="104"/>
                    <a:pt x="232" y="106"/>
                  </a:cubicBezTo>
                  <a:cubicBezTo>
                    <a:pt x="231" y="107"/>
                    <a:pt x="230" y="108"/>
                    <a:pt x="228" y="108"/>
                  </a:cubicBezTo>
                  <a:cubicBezTo>
                    <a:pt x="228" y="107"/>
                    <a:pt x="227" y="106"/>
                    <a:pt x="226" y="105"/>
                  </a:cubicBezTo>
                  <a:cubicBezTo>
                    <a:pt x="225" y="105"/>
                    <a:pt x="225" y="105"/>
                    <a:pt x="224" y="105"/>
                  </a:cubicBezTo>
                  <a:cubicBezTo>
                    <a:pt x="222" y="104"/>
                    <a:pt x="222" y="102"/>
                    <a:pt x="220" y="102"/>
                  </a:cubicBezTo>
                  <a:cubicBezTo>
                    <a:pt x="219" y="101"/>
                    <a:pt x="215" y="102"/>
                    <a:pt x="213" y="102"/>
                  </a:cubicBezTo>
                  <a:cubicBezTo>
                    <a:pt x="210" y="102"/>
                    <a:pt x="206" y="101"/>
                    <a:pt x="203" y="102"/>
                  </a:cubicBezTo>
                  <a:cubicBezTo>
                    <a:pt x="202" y="107"/>
                    <a:pt x="197" y="105"/>
                    <a:pt x="194" y="104"/>
                  </a:cubicBezTo>
                  <a:cubicBezTo>
                    <a:pt x="191" y="101"/>
                    <a:pt x="188" y="99"/>
                    <a:pt x="184" y="99"/>
                  </a:cubicBezTo>
                  <a:cubicBezTo>
                    <a:pt x="182" y="99"/>
                    <a:pt x="177" y="99"/>
                    <a:pt x="176" y="101"/>
                  </a:cubicBezTo>
                  <a:cubicBezTo>
                    <a:pt x="174" y="103"/>
                    <a:pt x="175" y="105"/>
                    <a:pt x="174" y="106"/>
                  </a:cubicBezTo>
                  <a:cubicBezTo>
                    <a:pt x="173" y="107"/>
                    <a:pt x="171" y="106"/>
                    <a:pt x="169" y="106"/>
                  </a:cubicBezTo>
                  <a:cubicBezTo>
                    <a:pt x="167" y="107"/>
                    <a:pt x="165" y="108"/>
                    <a:pt x="162" y="109"/>
                  </a:cubicBezTo>
                  <a:cubicBezTo>
                    <a:pt x="161" y="110"/>
                    <a:pt x="159" y="111"/>
                    <a:pt x="157" y="112"/>
                  </a:cubicBezTo>
                  <a:cubicBezTo>
                    <a:pt x="157" y="113"/>
                    <a:pt x="157" y="113"/>
                    <a:pt x="157" y="114"/>
                  </a:cubicBezTo>
                  <a:cubicBezTo>
                    <a:pt x="157" y="114"/>
                    <a:pt x="157" y="115"/>
                    <a:pt x="156" y="115"/>
                  </a:cubicBezTo>
                  <a:cubicBezTo>
                    <a:pt x="156" y="115"/>
                    <a:pt x="153" y="117"/>
                    <a:pt x="153" y="117"/>
                  </a:cubicBezTo>
                  <a:cubicBezTo>
                    <a:pt x="150" y="117"/>
                    <a:pt x="147" y="116"/>
                    <a:pt x="144" y="117"/>
                  </a:cubicBezTo>
                  <a:cubicBezTo>
                    <a:pt x="142" y="118"/>
                    <a:pt x="143" y="118"/>
                    <a:pt x="141" y="120"/>
                  </a:cubicBezTo>
                  <a:cubicBezTo>
                    <a:pt x="140" y="122"/>
                    <a:pt x="139" y="122"/>
                    <a:pt x="136" y="123"/>
                  </a:cubicBezTo>
                  <a:cubicBezTo>
                    <a:pt x="134" y="125"/>
                    <a:pt x="134" y="126"/>
                    <a:pt x="132" y="128"/>
                  </a:cubicBezTo>
                  <a:cubicBezTo>
                    <a:pt x="130" y="129"/>
                    <a:pt x="129" y="132"/>
                    <a:pt x="130" y="128"/>
                  </a:cubicBezTo>
                  <a:cubicBezTo>
                    <a:pt x="131" y="127"/>
                    <a:pt x="132" y="125"/>
                    <a:pt x="131" y="126"/>
                  </a:cubicBezTo>
                  <a:cubicBezTo>
                    <a:pt x="132" y="125"/>
                    <a:pt x="132" y="125"/>
                    <a:pt x="132" y="124"/>
                  </a:cubicBezTo>
                  <a:cubicBezTo>
                    <a:pt x="133" y="123"/>
                    <a:pt x="134" y="122"/>
                    <a:pt x="135" y="121"/>
                  </a:cubicBezTo>
                  <a:cubicBezTo>
                    <a:pt x="136" y="120"/>
                    <a:pt x="136" y="120"/>
                    <a:pt x="137" y="119"/>
                  </a:cubicBezTo>
                  <a:cubicBezTo>
                    <a:pt x="137" y="118"/>
                    <a:pt x="138" y="118"/>
                    <a:pt x="139" y="117"/>
                  </a:cubicBezTo>
                  <a:cubicBezTo>
                    <a:pt x="141" y="115"/>
                    <a:pt x="143" y="111"/>
                    <a:pt x="145" y="109"/>
                  </a:cubicBezTo>
                  <a:cubicBezTo>
                    <a:pt x="145" y="108"/>
                    <a:pt x="146" y="108"/>
                    <a:pt x="146" y="107"/>
                  </a:cubicBezTo>
                  <a:cubicBezTo>
                    <a:pt x="146" y="106"/>
                    <a:pt x="143" y="105"/>
                    <a:pt x="142" y="105"/>
                  </a:cubicBezTo>
                  <a:cubicBezTo>
                    <a:pt x="139" y="104"/>
                    <a:pt x="136" y="107"/>
                    <a:pt x="134" y="108"/>
                  </a:cubicBezTo>
                  <a:cubicBezTo>
                    <a:pt x="132" y="109"/>
                    <a:pt x="130" y="111"/>
                    <a:pt x="128" y="112"/>
                  </a:cubicBezTo>
                  <a:cubicBezTo>
                    <a:pt x="128" y="113"/>
                    <a:pt x="127" y="113"/>
                    <a:pt x="127" y="114"/>
                  </a:cubicBezTo>
                  <a:cubicBezTo>
                    <a:pt x="125" y="114"/>
                    <a:pt x="124" y="114"/>
                    <a:pt x="125" y="112"/>
                  </a:cubicBezTo>
                  <a:cubicBezTo>
                    <a:pt x="126" y="111"/>
                    <a:pt x="127" y="110"/>
                    <a:pt x="128" y="108"/>
                  </a:cubicBezTo>
                  <a:cubicBezTo>
                    <a:pt x="129" y="107"/>
                    <a:pt x="130" y="106"/>
                    <a:pt x="132" y="105"/>
                  </a:cubicBezTo>
                  <a:cubicBezTo>
                    <a:pt x="135" y="103"/>
                    <a:pt x="138" y="102"/>
                    <a:pt x="141" y="101"/>
                  </a:cubicBezTo>
                  <a:cubicBezTo>
                    <a:pt x="142" y="100"/>
                    <a:pt x="143" y="100"/>
                    <a:pt x="144" y="100"/>
                  </a:cubicBezTo>
                  <a:cubicBezTo>
                    <a:pt x="146" y="100"/>
                    <a:pt x="145" y="102"/>
                    <a:pt x="146" y="102"/>
                  </a:cubicBezTo>
                  <a:cubicBezTo>
                    <a:pt x="147" y="103"/>
                    <a:pt x="147" y="103"/>
                    <a:pt x="148" y="103"/>
                  </a:cubicBezTo>
                  <a:cubicBezTo>
                    <a:pt x="149" y="102"/>
                    <a:pt x="150" y="102"/>
                    <a:pt x="150" y="101"/>
                  </a:cubicBezTo>
                  <a:cubicBezTo>
                    <a:pt x="151" y="98"/>
                    <a:pt x="152" y="96"/>
                    <a:pt x="154" y="94"/>
                  </a:cubicBezTo>
                  <a:cubicBezTo>
                    <a:pt x="155" y="92"/>
                    <a:pt x="157" y="90"/>
                    <a:pt x="159" y="88"/>
                  </a:cubicBezTo>
                  <a:cubicBezTo>
                    <a:pt x="160" y="87"/>
                    <a:pt x="161" y="86"/>
                    <a:pt x="161" y="85"/>
                  </a:cubicBezTo>
                  <a:cubicBezTo>
                    <a:pt x="159" y="85"/>
                    <a:pt x="158" y="87"/>
                    <a:pt x="157" y="88"/>
                  </a:cubicBezTo>
                  <a:cubicBezTo>
                    <a:pt x="157" y="89"/>
                    <a:pt x="156" y="89"/>
                    <a:pt x="155" y="89"/>
                  </a:cubicBezTo>
                  <a:cubicBezTo>
                    <a:pt x="154" y="90"/>
                    <a:pt x="153" y="89"/>
                    <a:pt x="152" y="89"/>
                  </a:cubicBezTo>
                  <a:cubicBezTo>
                    <a:pt x="150" y="89"/>
                    <a:pt x="148" y="87"/>
                    <a:pt x="147" y="88"/>
                  </a:cubicBezTo>
                  <a:cubicBezTo>
                    <a:pt x="145" y="88"/>
                    <a:pt x="143" y="90"/>
                    <a:pt x="141" y="89"/>
                  </a:cubicBezTo>
                  <a:cubicBezTo>
                    <a:pt x="139" y="89"/>
                    <a:pt x="138" y="88"/>
                    <a:pt x="136" y="87"/>
                  </a:cubicBezTo>
                  <a:cubicBezTo>
                    <a:pt x="134" y="85"/>
                    <a:pt x="131" y="85"/>
                    <a:pt x="129" y="85"/>
                  </a:cubicBezTo>
                  <a:cubicBezTo>
                    <a:pt x="128" y="85"/>
                    <a:pt x="123" y="86"/>
                    <a:pt x="123" y="84"/>
                  </a:cubicBezTo>
                  <a:cubicBezTo>
                    <a:pt x="124" y="83"/>
                    <a:pt x="128" y="83"/>
                    <a:pt x="130" y="83"/>
                  </a:cubicBezTo>
                  <a:cubicBezTo>
                    <a:pt x="131" y="83"/>
                    <a:pt x="132" y="84"/>
                    <a:pt x="133" y="84"/>
                  </a:cubicBezTo>
                  <a:cubicBezTo>
                    <a:pt x="135" y="84"/>
                    <a:pt x="139" y="83"/>
                    <a:pt x="141" y="84"/>
                  </a:cubicBezTo>
                  <a:cubicBezTo>
                    <a:pt x="143" y="84"/>
                    <a:pt x="144" y="85"/>
                    <a:pt x="146" y="84"/>
                  </a:cubicBezTo>
                  <a:cubicBezTo>
                    <a:pt x="147" y="84"/>
                    <a:pt x="147" y="83"/>
                    <a:pt x="147" y="81"/>
                  </a:cubicBezTo>
                  <a:cubicBezTo>
                    <a:pt x="147" y="80"/>
                    <a:pt x="147" y="79"/>
                    <a:pt x="148" y="78"/>
                  </a:cubicBezTo>
                  <a:cubicBezTo>
                    <a:pt x="148" y="77"/>
                    <a:pt x="149" y="76"/>
                    <a:pt x="150" y="76"/>
                  </a:cubicBezTo>
                  <a:cubicBezTo>
                    <a:pt x="152" y="75"/>
                    <a:pt x="154" y="74"/>
                    <a:pt x="155" y="73"/>
                  </a:cubicBezTo>
                  <a:cubicBezTo>
                    <a:pt x="156" y="72"/>
                    <a:pt x="156" y="73"/>
                    <a:pt x="156" y="72"/>
                  </a:cubicBezTo>
                  <a:cubicBezTo>
                    <a:pt x="157" y="72"/>
                    <a:pt x="157" y="71"/>
                    <a:pt x="157" y="71"/>
                  </a:cubicBezTo>
                  <a:cubicBezTo>
                    <a:pt x="157" y="70"/>
                    <a:pt x="157" y="70"/>
                    <a:pt x="158" y="69"/>
                  </a:cubicBezTo>
                  <a:cubicBezTo>
                    <a:pt x="158" y="68"/>
                    <a:pt x="159" y="68"/>
                    <a:pt x="159" y="68"/>
                  </a:cubicBezTo>
                  <a:cubicBezTo>
                    <a:pt x="160" y="67"/>
                    <a:pt x="161" y="66"/>
                    <a:pt x="161" y="65"/>
                  </a:cubicBezTo>
                  <a:cubicBezTo>
                    <a:pt x="162" y="64"/>
                    <a:pt x="164" y="63"/>
                    <a:pt x="164" y="62"/>
                  </a:cubicBezTo>
                  <a:cubicBezTo>
                    <a:pt x="166" y="61"/>
                    <a:pt x="166" y="59"/>
                    <a:pt x="168" y="58"/>
                  </a:cubicBezTo>
                  <a:cubicBezTo>
                    <a:pt x="168" y="58"/>
                    <a:pt x="169" y="58"/>
                    <a:pt x="169" y="58"/>
                  </a:cubicBezTo>
                  <a:cubicBezTo>
                    <a:pt x="170" y="57"/>
                    <a:pt x="169" y="57"/>
                    <a:pt x="170" y="57"/>
                  </a:cubicBezTo>
                  <a:cubicBezTo>
                    <a:pt x="170" y="56"/>
                    <a:pt x="171" y="56"/>
                    <a:pt x="172" y="56"/>
                  </a:cubicBezTo>
                  <a:cubicBezTo>
                    <a:pt x="175" y="54"/>
                    <a:pt x="177" y="53"/>
                    <a:pt x="179" y="50"/>
                  </a:cubicBezTo>
                  <a:cubicBezTo>
                    <a:pt x="180" y="48"/>
                    <a:pt x="180" y="47"/>
                    <a:pt x="181" y="45"/>
                  </a:cubicBezTo>
                  <a:cubicBezTo>
                    <a:pt x="182" y="45"/>
                    <a:pt x="182" y="44"/>
                    <a:pt x="182" y="43"/>
                  </a:cubicBezTo>
                  <a:cubicBezTo>
                    <a:pt x="183" y="43"/>
                    <a:pt x="186" y="44"/>
                    <a:pt x="187" y="43"/>
                  </a:cubicBezTo>
                  <a:cubicBezTo>
                    <a:pt x="187" y="42"/>
                    <a:pt x="187" y="42"/>
                    <a:pt x="188" y="41"/>
                  </a:cubicBezTo>
                  <a:cubicBezTo>
                    <a:pt x="188" y="40"/>
                    <a:pt x="190" y="40"/>
                    <a:pt x="190" y="39"/>
                  </a:cubicBezTo>
                  <a:cubicBezTo>
                    <a:pt x="191" y="38"/>
                    <a:pt x="191" y="37"/>
                    <a:pt x="192" y="36"/>
                  </a:cubicBezTo>
                  <a:cubicBezTo>
                    <a:pt x="192" y="35"/>
                    <a:pt x="193" y="35"/>
                    <a:pt x="194" y="34"/>
                  </a:cubicBezTo>
                  <a:cubicBezTo>
                    <a:pt x="194" y="33"/>
                    <a:pt x="195" y="32"/>
                    <a:pt x="195" y="31"/>
                  </a:cubicBezTo>
                  <a:cubicBezTo>
                    <a:pt x="196" y="30"/>
                    <a:pt x="197" y="30"/>
                    <a:pt x="197" y="29"/>
                  </a:cubicBezTo>
                  <a:cubicBezTo>
                    <a:pt x="197" y="28"/>
                    <a:pt x="197" y="28"/>
                    <a:pt x="198" y="27"/>
                  </a:cubicBezTo>
                  <a:cubicBezTo>
                    <a:pt x="198" y="26"/>
                    <a:pt x="198" y="26"/>
                    <a:pt x="199" y="25"/>
                  </a:cubicBezTo>
                  <a:cubicBezTo>
                    <a:pt x="199" y="24"/>
                    <a:pt x="199" y="24"/>
                    <a:pt x="199" y="24"/>
                  </a:cubicBezTo>
                  <a:cubicBezTo>
                    <a:pt x="198" y="23"/>
                    <a:pt x="195" y="23"/>
                    <a:pt x="194" y="22"/>
                  </a:cubicBezTo>
                  <a:cubicBezTo>
                    <a:pt x="194" y="22"/>
                    <a:pt x="194" y="21"/>
                    <a:pt x="193" y="21"/>
                  </a:cubicBezTo>
                  <a:cubicBezTo>
                    <a:pt x="193" y="20"/>
                    <a:pt x="193" y="20"/>
                    <a:pt x="192" y="19"/>
                  </a:cubicBezTo>
                  <a:cubicBezTo>
                    <a:pt x="192" y="18"/>
                    <a:pt x="193" y="17"/>
                    <a:pt x="194" y="15"/>
                  </a:cubicBezTo>
                  <a:cubicBezTo>
                    <a:pt x="195" y="15"/>
                    <a:pt x="195" y="14"/>
                    <a:pt x="196" y="13"/>
                  </a:cubicBezTo>
                  <a:cubicBezTo>
                    <a:pt x="196" y="13"/>
                    <a:pt x="197" y="13"/>
                    <a:pt x="198" y="12"/>
                  </a:cubicBezTo>
                  <a:cubicBezTo>
                    <a:pt x="198" y="12"/>
                    <a:pt x="198" y="11"/>
                    <a:pt x="199" y="11"/>
                  </a:cubicBezTo>
                  <a:cubicBezTo>
                    <a:pt x="200" y="9"/>
                    <a:pt x="202" y="8"/>
                    <a:pt x="201" y="6"/>
                  </a:cubicBezTo>
                  <a:cubicBezTo>
                    <a:pt x="201" y="6"/>
                    <a:pt x="199" y="5"/>
                    <a:pt x="199" y="4"/>
                  </a:cubicBezTo>
                  <a:cubicBezTo>
                    <a:pt x="198" y="4"/>
                    <a:pt x="197" y="4"/>
                    <a:pt x="196" y="4"/>
                  </a:cubicBezTo>
                  <a:cubicBezTo>
                    <a:pt x="195" y="4"/>
                    <a:pt x="194" y="3"/>
                    <a:pt x="193" y="4"/>
                  </a:cubicBezTo>
                  <a:cubicBezTo>
                    <a:pt x="193" y="4"/>
                    <a:pt x="192" y="5"/>
                    <a:pt x="191" y="5"/>
                  </a:cubicBezTo>
                  <a:cubicBezTo>
                    <a:pt x="191" y="5"/>
                    <a:pt x="190" y="4"/>
                    <a:pt x="189" y="4"/>
                  </a:cubicBezTo>
                  <a:cubicBezTo>
                    <a:pt x="188" y="4"/>
                    <a:pt x="188" y="4"/>
                    <a:pt x="187" y="4"/>
                  </a:cubicBezTo>
                  <a:cubicBezTo>
                    <a:pt x="186" y="4"/>
                    <a:pt x="186" y="4"/>
                    <a:pt x="185" y="4"/>
                  </a:cubicBezTo>
                  <a:cubicBezTo>
                    <a:pt x="184" y="4"/>
                    <a:pt x="184" y="3"/>
                    <a:pt x="183" y="3"/>
                  </a:cubicBezTo>
                  <a:cubicBezTo>
                    <a:pt x="183" y="3"/>
                    <a:pt x="182" y="3"/>
                    <a:pt x="182" y="3"/>
                  </a:cubicBezTo>
                  <a:cubicBezTo>
                    <a:pt x="182" y="2"/>
                    <a:pt x="181" y="2"/>
                    <a:pt x="181" y="2"/>
                  </a:cubicBezTo>
                  <a:cubicBezTo>
                    <a:pt x="181" y="1"/>
                    <a:pt x="181" y="0"/>
                    <a:pt x="180" y="1"/>
                  </a:cubicBezTo>
                  <a:cubicBezTo>
                    <a:pt x="179" y="1"/>
                    <a:pt x="179" y="4"/>
                    <a:pt x="179" y="5"/>
                  </a:cubicBezTo>
                  <a:cubicBezTo>
                    <a:pt x="180" y="7"/>
                    <a:pt x="182" y="5"/>
                    <a:pt x="183" y="7"/>
                  </a:cubicBezTo>
                  <a:cubicBezTo>
                    <a:pt x="184" y="8"/>
                    <a:pt x="180" y="10"/>
                    <a:pt x="179" y="11"/>
                  </a:cubicBezTo>
                  <a:cubicBezTo>
                    <a:pt x="178" y="11"/>
                    <a:pt x="176" y="11"/>
                    <a:pt x="175" y="11"/>
                  </a:cubicBezTo>
                  <a:cubicBezTo>
                    <a:pt x="173" y="10"/>
                    <a:pt x="169" y="6"/>
                    <a:pt x="167" y="9"/>
                  </a:cubicBezTo>
                  <a:cubicBezTo>
                    <a:pt x="166" y="9"/>
                    <a:pt x="164" y="9"/>
                    <a:pt x="163" y="10"/>
                  </a:cubicBezTo>
                  <a:cubicBezTo>
                    <a:pt x="162" y="11"/>
                    <a:pt x="162" y="12"/>
                    <a:pt x="162" y="12"/>
                  </a:cubicBezTo>
                  <a:cubicBezTo>
                    <a:pt x="160" y="13"/>
                    <a:pt x="157" y="12"/>
                    <a:pt x="156" y="12"/>
                  </a:cubicBezTo>
                  <a:cubicBezTo>
                    <a:pt x="154" y="13"/>
                    <a:pt x="152" y="13"/>
                    <a:pt x="151" y="13"/>
                  </a:cubicBezTo>
                  <a:cubicBezTo>
                    <a:pt x="149" y="13"/>
                    <a:pt x="149" y="11"/>
                    <a:pt x="147" y="11"/>
                  </a:cubicBezTo>
                  <a:cubicBezTo>
                    <a:pt x="146" y="11"/>
                    <a:pt x="146" y="11"/>
                    <a:pt x="145" y="12"/>
                  </a:cubicBezTo>
                  <a:cubicBezTo>
                    <a:pt x="143" y="13"/>
                    <a:pt x="142" y="12"/>
                    <a:pt x="141" y="13"/>
                  </a:cubicBezTo>
                  <a:cubicBezTo>
                    <a:pt x="140" y="13"/>
                    <a:pt x="139" y="13"/>
                    <a:pt x="139" y="13"/>
                  </a:cubicBezTo>
                  <a:cubicBezTo>
                    <a:pt x="139" y="14"/>
                    <a:pt x="139" y="14"/>
                    <a:pt x="139" y="15"/>
                  </a:cubicBezTo>
                  <a:cubicBezTo>
                    <a:pt x="138" y="15"/>
                    <a:pt x="137" y="16"/>
                    <a:pt x="136" y="16"/>
                  </a:cubicBezTo>
                  <a:cubicBezTo>
                    <a:pt x="136" y="17"/>
                    <a:pt x="135" y="17"/>
                    <a:pt x="134" y="17"/>
                  </a:cubicBezTo>
                  <a:cubicBezTo>
                    <a:pt x="134" y="17"/>
                    <a:pt x="133" y="17"/>
                    <a:pt x="132" y="17"/>
                  </a:cubicBezTo>
                  <a:cubicBezTo>
                    <a:pt x="131" y="17"/>
                    <a:pt x="131" y="18"/>
                    <a:pt x="131" y="18"/>
                  </a:cubicBezTo>
                  <a:cubicBezTo>
                    <a:pt x="130" y="19"/>
                    <a:pt x="129" y="18"/>
                    <a:pt x="129" y="18"/>
                  </a:cubicBezTo>
                  <a:cubicBezTo>
                    <a:pt x="129" y="20"/>
                    <a:pt x="127" y="22"/>
                    <a:pt x="126" y="23"/>
                  </a:cubicBezTo>
                  <a:cubicBezTo>
                    <a:pt x="125" y="25"/>
                    <a:pt x="124" y="27"/>
                    <a:pt x="122" y="28"/>
                  </a:cubicBezTo>
                  <a:cubicBezTo>
                    <a:pt x="121" y="27"/>
                    <a:pt x="122" y="25"/>
                    <a:pt x="122" y="24"/>
                  </a:cubicBezTo>
                  <a:cubicBezTo>
                    <a:pt x="122" y="24"/>
                    <a:pt x="122" y="23"/>
                    <a:pt x="122" y="22"/>
                  </a:cubicBezTo>
                  <a:cubicBezTo>
                    <a:pt x="122" y="21"/>
                    <a:pt x="122" y="20"/>
                    <a:pt x="123" y="19"/>
                  </a:cubicBezTo>
                  <a:cubicBezTo>
                    <a:pt x="123" y="18"/>
                    <a:pt x="123" y="17"/>
                    <a:pt x="123" y="16"/>
                  </a:cubicBezTo>
                  <a:cubicBezTo>
                    <a:pt x="123" y="15"/>
                    <a:pt x="123" y="15"/>
                    <a:pt x="123" y="14"/>
                  </a:cubicBezTo>
                  <a:cubicBezTo>
                    <a:pt x="122" y="14"/>
                    <a:pt x="123" y="14"/>
                    <a:pt x="122" y="13"/>
                  </a:cubicBezTo>
                  <a:cubicBezTo>
                    <a:pt x="121" y="12"/>
                    <a:pt x="117" y="13"/>
                    <a:pt x="116" y="14"/>
                  </a:cubicBezTo>
                  <a:cubicBezTo>
                    <a:pt x="115" y="15"/>
                    <a:pt x="115" y="17"/>
                    <a:pt x="115" y="18"/>
                  </a:cubicBezTo>
                  <a:cubicBezTo>
                    <a:pt x="114" y="19"/>
                    <a:pt x="114" y="20"/>
                    <a:pt x="113" y="20"/>
                  </a:cubicBezTo>
                  <a:cubicBezTo>
                    <a:pt x="112" y="21"/>
                    <a:pt x="112" y="21"/>
                    <a:pt x="112" y="21"/>
                  </a:cubicBezTo>
                  <a:cubicBezTo>
                    <a:pt x="111" y="21"/>
                    <a:pt x="111" y="22"/>
                    <a:pt x="111" y="23"/>
                  </a:cubicBezTo>
                  <a:cubicBezTo>
                    <a:pt x="110" y="23"/>
                    <a:pt x="110" y="23"/>
                    <a:pt x="109" y="24"/>
                  </a:cubicBezTo>
                  <a:cubicBezTo>
                    <a:pt x="109" y="24"/>
                    <a:pt x="108" y="25"/>
                    <a:pt x="107" y="25"/>
                  </a:cubicBezTo>
                  <a:cubicBezTo>
                    <a:pt x="105" y="25"/>
                    <a:pt x="107" y="23"/>
                    <a:pt x="108" y="22"/>
                  </a:cubicBezTo>
                  <a:cubicBezTo>
                    <a:pt x="109" y="20"/>
                    <a:pt x="111" y="20"/>
                    <a:pt x="111" y="18"/>
                  </a:cubicBezTo>
                  <a:cubicBezTo>
                    <a:pt x="111" y="16"/>
                    <a:pt x="109" y="14"/>
                    <a:pt x="107" y="13"/>
                  </a:cubicBezTo>
                  <a:cubicBezTo>
                    <a:pt x="106" y="13"/>
                    <a:pt x="106" y="14"/>
                    <a:pt x="106" y="15"/>
                  </a:cubicBezTo>
                  <a:cubicBezTo>
                    <a:pt x="106" y="15"/>
                    <a:pt x="105" y="15"/>
                    <a:pt x="105" y="15"/>
                  </a:cubicBezTo>
                  <a:cubicBezTo>
                    <a:pt x="105" y="15"/>
                    <a:pt x="105" y="16"/>
                    <a:pt x="105" y="16"/>
                  </a:cubicBezTo>
                  <a:cubicBezTo>
                    <a:pt x="105" y="16"/>
                    <a:pt x="105" y="17"/>
                    <a:pt x="105" y="17"/>
                  </a:cubicBezTo>
                  <a:cubicBezTo>
                    <a:pt x="104" y="17"/>
                    <a:pt x="103" y="14"/>
                    <a:pt x="103" y="13"/>
                  </a:cubicBezTo>
                  <a:cubicBezTo>
                    <a:pt x="103" y="11"/>
                    <a:pt x="104" y="10"/>
                    <a:pt x="102" y="9"/>
                  </a:cubicBezTo>
                  <a:cubicBezTo>
                    <a:pt x="101" y="8"/>
                    <a:pt x="100" y="7"/>
                    <a:pt x="98" y="8"/>
                  </a:cubicBezTo>
                  <a:cubicBezTo>
                    <a:pt x="98" y="8"/>
                    <a:pt x="96" y="8"/>
                    <a:pt x="96" y="9"/>
                  </a:cubicBezTo>
                  <a:cubicBezTo>
                    <a:pt x="95" y="10"/>
                    <a:pt x="95" y="12"/>
                    <a:pt x="94" y="13"/>
                  </a:cubicBezTo>
                  <a:cubicBezTo>
                    <a:pt x="94" y="14"/>
                    <a:pt x="93" y="15"/>
                    <a:pt x="92" y="16"/>
                  </a:cubicBezTo>
                  <a:cubicBezTo>
                    <a:pt x="90" y="18"/>
                    <a:pt x="88" y="20"/>
                    <a:pt x="88" y="22"/>
                  </a:cubicBezTo>
                  <a:cubicBezTo>
                    <a:pt x="89" y="22"/>
                    <a:pt x="89" y="23"/>
                    <a:pt x="89" y="23"/>
                  </a:cubicBezTo>
                  <a:cubicBezTo>
                    <a:pt x="90" y="23"/>
                    <a:pt x="90" y="24"/>
                    <a:pt x="90" y="24"/>
                  </a:cubicBezTo>
                  <a:cubicBezTo>
                    <a:pt x="89" y="25"/>
                    <a:pt x="89" y="25"/>
                    <a:pt x="89" y="25"/>
                  </a:cubicBezTo>
                  <a:cubicBezTo>
                    <a:pt x="87" y="28"/>
                    <a:pt x="92" y="28"/>
                    <a:pt x="89" y="30"/>
                  </a:cubicBezTo>
                  <a:cubicBezTo>
                    <a:pt x="87" y="31"/>
                    <a:pt x="85" y="34"/>
                    <a:pt x="84" y="37"/>
                  </a:cubicBezTo>
                  <a:cubicBezTo>
                    <a:pt x="84" y="38"/>
                    <a:pt x="85" y="38"/>
                    <a:pt x="86" y="39"/>
                  </a:cubicBezTo>
                  <a:cubicBezTo>
                    <a:pt x="87" y="40"/>
                    <a:pt x="87" y="40"/>
                    <a:pt x="87" y="42"/>
                  </a:cubicBezTo>
                  <a:cubicBezTo>
                    <a:pt x="87" y="43"/>
                    <a:pt x="87" y="43"/>
                    <a:pt x="89" y="43"/>
                  </a:cubicBezTo>
                  <a:cubicBezTo>
                    <a:pt x="89" y="43"/>
                    <a:pt x="90" y="43"/>
                    <a:pt x="90" y="44"/>
                  </a:cubicBezTo>
                  <a:cubicBezTo>
                    <a:pt x="91" y="45"/>
                    <a:pt x="89" y="45"/>
                    <a:pt x="89" y="45"/>
                  </a:cubicBezTo>
                  <a:cubicBezTo>
                    <a:pt x="86" y="46"/>
                    <a:pt x="84" y="45"/>
                    <a:pt x="81" y="45"/>
                  </a:cubicBezTo>
                  <a:cubicBezTo>
                    <a:pt x="80" y="45"/>
                    <a:pt x="79" y="45"/>
                    <a:pt x="77" y="46"/>
                  </a:cubicBezTo>
                  <a:cubicBezTo>
                    <a:pt x="76" y="46"/>
                    <a:pt x="75" y="45"/>
                    <a:pt x="74" y="46"/>
                  </a:cubicBezTo>
                  <a:cubicBezTo>
                    <a:pt x="74" y="47"/>
                    <a:pt x="73" y="50"/>
                    <a:pt x="74" y="50"/>
                  </a:cubicBezTo>
                  <a:cubicBezTo>
                    <a:pt x="74" y="51"/>
                    <a:pt x="75" y="52"/>
                    <a:pt x="76" y="52"/>
                  </a:cubicBezTo>
                  <a:cubicBezTo>
                    <a:pt x="76" y="53"/>
                    <a:pt x="76" y="54"/>
                    <a:pt x="76" y="55"/>
                  </a:cubicBezTo>
                  <a:cubicBezTo>
                    <a:pt x="76" y="56"/>
                    <a:pt x="76" y="57"/>
                    <a:pt x="76" y="58"/>
                  </a:cubicBezTo>
                  <a:cubicBezTo>
                    <a:pt x="76" y="60"/>
                    <a:pt x="77" y="61"/>
                    <a:pt x="77" y="62"/>
                  </a:cubicBezTo>
                  <a:cubicBezTo>
                    <a:pt x="78" y="62"/>
                    <a:pt x="77" y="59"/>
                    <a:pt x="78" y="59"/>
                  </a:cubicBezTo>
                  <a:cubicBezTo>
                    <a:pt x="79" y="59"/>
                    <a:pt x="79" y="61"/>
                    <a:pt x="79" y="61"/>
                  </a:cubicBezTo>
                  <a:cubicBezTo>
                    <a:pt x="78" y="62"/>
                    <a:pt x="78" y="62"/>
                    <a:pt x="78" y="63"/>
                  </a:cubicBezTo>
                  <a:cubicBezTo>
                    <a:pt x="77" y="64"/>
                    <a:pt x="77" y="67"/>
                    <a:pt x="78" y="67"/>
                  </a:cubicBezTo>
                  <a:cubicBezTo>
                    <a:pt x="76" y="68"/>
                    <a:pt x="75" y="66"/>
                    <a:pt x="73" y="65"/>
                  </a:cubicBezTo>
                  <a:cubicBezTo>
                    <a:pt x="73" y="65"/>
                    <a:pt x="70" y="63"/>
                    <a:pt x="69" y="64"/>
                  </a:cubicBezTo>
                  <a:cubicBezTo>
                    <a:pt x="67" y="67"/>
                    <a:pt x="72" y="70"/>
                    <a:pt x="73" y="71"/>
                  </a:cubicBezTo>
                  <a:cubicBezTo>
                    <a:pt x="74" y="72"/>
                    <a:pt x="75" y="73"/>
                    <a:pt x="76" y="74"/>
                  </a:cubicBezTo>
                  <a:cubicBezTo>
                    <a:pt x="77" y="74"/>
                    <a:pt x="78" y="74"/>
                    <a:pt x="78" y="75"/>
                  </a:cubicBezTo>
                  <a:cubicBezTo>
                    <a:pt x="79" y="75"/>
                    <a:pt x="79" y="76"/>
                    <a:pt x="80" y="76"/>
                  </a:cubicBezTo>
                  <a:cubicBezTo>
                    <a:pt x="81" y="78"/>
                    <a:pt x="83" y="77"/>
                    <a:pt x="84" y="79"/>
                  </a:cubicBezTo>
                  <a:cubicBezTo>
                    <a:pt x="86" y="80"/>
                    <a:pt x="84" y="82"/>
                    <a:pt x="84" y="84"/>
                  </a:cubicBezTo>
                  <a:cubicBezTo>
                    <a:pt x="84" y="86"/>
                    <a:pt x="86" y="86"/>
                    <a:pt x="87" y="88"/>
                  </a:cubicBezTo>
                  <a:cubicBezTo>
                    <a:pt x="86" y="86"/>
                    <a:pt x="84" y="85"/>
                    <a:pt x="82" y="84"/>
                  </a:cubicBezTo>
                  <a:cubicBezTo>
                    <a:pt x="81" y="84"/>
                    <a:pt x="79" y="83"/>
                    <a:pt x="77" y="82"/>
                  </a:cubicBezTo>
                  <a:cubicBezTo>
                    <a:pt x="76" y="81"/>
                    <a:pt x="75" y="81"/>
                    <a:pt x="75" y="81"/>
                  </a:cubicBezTo>
                  <a:cubicBezTo>
                    <a:pt x="74" y="83"/>
                    <a:pt x="76" y="84"/>
                    <a:pt x="77" y="85"/>
                  </a:cubicBezTo>
                  <a:cubicBezTo>
                    <a:pt x="78" y="86"/>
                    <a:pt x="79" y="87"/>
                    <a:pt x="80" y="89"/>
                  </a:cubicBezTo>
                  <a:cubicBezTo>
                    <a:pt x="78" y="88"/>
                    <a:pt x="77" y="87"/>
                    <a:pt x="75" y="86"/>
                  </a:cubicBezTo>
                  <a:cubicBezTo>
                    <a:pt x="75" y="85"/>
                    <a:pt x="74" y="85"/>
                    <a:pt x="74" y="84"/>
                  </a:cubicBezTo>
                  <a:cubicBezTo>
                    <a:pt x="73" y="84"/>
                    <a:pt x="73" y="84"/>
                    <a:pt x="72" y="84"/>
                  </a:cubicBezTo>
                  <a:cubicBezTo>
                    <a:pt x="72" y="83"/>
                    <a:pt x="71" y="82"/>
                    <a:pt x="70" y="83"/>
                  </a:cubicBezTo>
                  <a:cubicBezTo>
                    <a:pt x="70" y="83"/>
                    <a:pt x="69" y="85"/>
                    <a:pt x="69" y="86"/>
                  </a:cubicBezTo>
                  <a:cubicBezTo>
                    <a:pt x="69" y="86"/>
                    <a:pt x="68" y="88"/>
                    <a:pt x="67" y="87"/>
                  </a:cubicBezTo>
                  <a:cubicBezTo>
                    <a:pt x="66" y="87"/>
                    <a:pt x="66" y="86"/>
                    <a:pt x="66" y="85"/>
                  </a:cubicBezTo>
                  <a:cubicBezTo>
                    <a:pt x="65" y="84"/>
                    <a:pt x="66" y="84"/>
                    <a:pt x="65" y="83"/>
                  </a:cubicBezTo>
                  <a:cubicBezTo>
                    <a:pt x="65" y="83"/>
                    <a:pt x="64" y="83"/>
                    <a:pt x="64" y="82"/>
                  </a:cubicBezTo>
                  <a:cubicBezTo>
                    <a:pt x="63" y="82"/>
                    <a:pt x="63" y="82"/>
                    <a:pt x="63" y="82"/>
                  </a:cubicBezTo>
                  <a:cubicBezTo>
                    <a:pt x="63" y="82"/>
                    <a:pt x="62" y="82"/>
                    <a:pt x="62" y="82"/>
                  </a:cubicBezTo>
                  <a:cubicBezTo>
                    <a:pt x="61" y="82"/>
                    <a:pt x="60" y="82"/>
                    <a:pt x="60" y="83"/>
                  </a:cubicBezTo>
                  <a:cubicBezTo>
                    <a:pt x="60" y="84"/>
                    <a:pt x="60" y="86"/>
                    <a:pt x="60" y="86"/>
                  </a:cubicBezTo>
                  <a:cubicBezTo>
                    <a:pt x="60" y="89"/>
                    <a:pt x="60" y="91"/>
                    <a:pt x="60" y="93"/>
                  </a:cubicBezTo>
                  <a:cubicBezTo>
                    <a:pt x="60" y="94"/>
                    <a:pt x="60" y="96"/>
                    <a:pt x="59" y="96"/>
                  </a:cubicBezTo>
                  <a:cubicBezTo>
                    <a:pt x="58" y="96"/>
                    <a:pt x="57" y="92"/>
                    <a:pt x="57" y="91"/>
                  </a:cubicBezTo>
                  <a:cubicBezTo>
                    <a:pt x="57" y="90"/>
                    <a:pt x="57" y="88"/>
                    <a:pt x="56" y="87"/>
                  </a:cubicBezTo>
                  <a:cubicBezTo>
                    <a:pt x="54" y="85"/>
                    <a:pt x="52" y="87"/>
                    <a:pt x="51" y="88"/>
                  </a:cubicBezTo>
                  <a:cubicBezTo>
                    <a:pt x="50" y="88"/>
                    <a:pt x="49" y="89"/>
                    <a:pt x="49" y="90"/>
                  </a:cubicBezTo>
                  <a:cubicBezTo>
                    <a:pt x="49" y="90"/>
                    <a:pt x="50" y="90"/>
                    <a:pt x="50" y="90"/>
                  </a:cubicBezTo>
                  <a:cubicBezTo>
                    <a:pt x="50" y="90"/>
                    <a:pt x="50" y="91"/>
                    <a:pt x="50" y="91"/>
                  </a:cubicBezTo>
                  <a:cubicBezTo>
                    <a:pt x="50" y="92"/>
                    <a:pt x="50" y="92"/>
                    <a:pt x="50" y="93"/>
                  </a:cubicBezTo>
                  <a:cubicBezTo>
                    <a:pt x="50" y="95"/>
                    <a:pt x="50" y="97"/>
                    <a:pt x="51" y="100"/>
                  </a:cubicBezTo>
                  <a:cubicBezTo>
                    <a:pt x="51" y="101"/>
                    <a:pt x="52" y="101"/>
                    <a:pt x="52" y="101"/>
                  </a:cubicBezTo>
                  <a:cubicBezTo>
                    <a:pt x="53" y="102"/>
                    <a:pt x="53" y="102"/>
                    <a:pt x="53" y="102"/>
                  </a:cubicBezTo>
                  <a:cubicBezTo>
                    <a:pt x="54" y="102"/>
                    <a:pt x="56" y="103"/>
                    <a:pt x="55" y="104"/>
                  </a:cubicBezTo>
                  <a:cubicBezTo>
                    <a:pt x="54" y="104"/>
                    <a:pt x="52" y="104"/>
                    <a:pt x="51" y="105"/>
                  </a:cubicBezTo>
                  <a:cubicBezTo>
                    <a:pt x="52" y="105"/>
                    <a:pt x="53" y="106"/>
                    <a:pt x="53" y="106"/>
                  </a:cubicBezTo>
                  <a:cubicBezTo>
                    <a:pt x="53" y="106"/>
                    <a:pt x="53" y="107"/>
                    <a:pt x="52" y="107"/>
                  </a:cubicBezTo>
                  <a:cubicBezTo>
                    <a:pt x="52" y="108"/>
                    <a:pt x="51" y="107"/>
                    <a:pt x="51" y="108"/>
                  </a:cubicBezTo>
                  <a:cubicBezTo>
                    <a:pt x="51" y="109"/>
                    <a:pt x="50" y="109"/>
                    <a:pt x="50" y="110"/>
                  </a:cubicBezTo>
                  <a:cubicBezTo>
                    <a:pt x="51" y="111"/>
                    <a:pt x="51" y="110"/>
                    <a:pt x="52" y="111"/>
                  </a:cubicBezTo>
                  <a:cubicBezTo>
                    <a:pt x="52" y="111"/>
                    <a:pt x="53" y="112"/>
                    <a:pt x="54" y="112"/>
                  </a:cubicBezTo>
                  <a:cubicBezTo>
                    <a:pt x="54" y="113"/>
                    <a:pt x="54" y="114"/>
                    <a:pt x="55" y="114"/>
                  </a:cubicBezTo>
                  <a:cubicBezTo>
                    <a:pt x="55" y="115"/>
                    <a:pt x="56" y="116"/>
                    <a:pt x="57" y="117"/>
                  </a:cubicBezTo>
                  <a:cubicBezTo>
                    <a:pt x="57" y="117"/>
                    <a:pt x="57" y="118"/>
                    <a:pt x="57" y="119"/>
                  </a:cubicBezTo>
                  <a:cubicBezTo>
                    <a:pt x="59" y="120"/>
                    <a:pt x="61" y="117"/>
                    <a:pt x="62" y="118"/>
                  </a:cubicBezTo>
                  <a:cubicBezTo>
                    <a:pt x="63" y="118"/>
                    <a:pt x="64" y="119"/>
                    <a:pt x="64" y="120"/>
                  </a:cubicBezTo>
                  <a:cubicBezTo>
                    <a:pt x="63" y="121"/>
                    <a:pt x="60" y="121"/>
                    <a:pt x="59" y="121"/>
                  </a:cubicBezTo>
                  <a:cubicBezTo>
                    <a:pt x="58" y="121"/>
                    <a:pt x="58" y="121"/>
                    <a:pt x="58" y="122"/>
                  </a:cubicBezTo>
                  <a:cubicBezTo>
                    <a:pt x="55" y="121"/>
                    <a:pt x="53" y="118"/>
                    <a:pt x="50" y="117"/>
                  </a:cubicBezTo>
                  <a:cubicBezTo>
                    <a:pt x="50" y="117"/>
                    <a:pt x="48" y="117"/>
                    <a:pt x="48" y="117"/>
                  </a:cubicBezTo>
                  <a:cubicBezTo>
                    <a:pt x="47" y="118"/>
                    <a:pt x="47" y="121"/>
                    <a:pt x="47" y="122"/>
                  </a:cubicBezTo>
                  <a:cubicBezTo>
                    <a:pt x="47" y="123"/>
                    <a:pt x="47" y="124"/>
                    <a:pt x="47" y="125"/>
                  </a:cubicBezTo>
                  <a:cubicBezTo>
                    <a:pt x="48" y="126"/>
                    <a:pt x="48" y="127"/>
                    <a:pt x="49" y="129"/>
                  </a:cubicBezTo>
                  <a:cubicBezTo>
                    <a:pt x="49" y="130"/>
                    <a:pt x="49" y="131"/>
                    <a:pt x="49" y="132"/>
                  </a:cubicBezTo>
                  <a:cubicBezTo>
                    <a:pt x="49" y="133"/>
                    <a:pt x="49" y="133"/>
                    <a:pt x="49" y="134"/>
                  </a:cubicBezTo>
                  <a:cubicBezTo>
                    <a:pt x="49" y="135"/>
                    <a:pt x="49" y="136"/>
                    <a:pt x="49" y="137"/>
                  </a:cubicBezTo>
                  <a:cubicBezTo>
                    <a:pt x="49" y="139"/>
                    <a:pt x="50" y="140"/>
                    <a:pt x="51" y="140"/>
                  </a:cubicBezTo>
                  <a:cubicBezTo>
                    <a:pt x="51" y="140"/>
                    <a:pt x="52" y="140"/>
                    <a:pt x="52" y="140"/>
                  </a:cubicBezTo>
                  <a:cubicBezTo>
                    <a:pt x="53" y="139"/>
                    <a:pt x="53" y="139"/>
                    <a:pt x="53" y="138"/>
                  </a:cubicBezTo>
                  <a:cubicBezTo>
                    <a:pt x="54" y="137"/>
                    <a:pt x="55" y="137"/>
                    <a:pt x="56" y="136"/>
                  </a:cubicBezTo>
                  <a:cubicBezTo>
                    <a:pt x="57" y="136"/>
                    <a:pt x="59" y="135"/>
                    <a:pt x="60" y="135"/>
                  </a:cubicBezTo>
                  <a:cubicBezTo>
                    <a:pt x="61" y="135"/>
                    <a:pt x="61" y="135"/>
                    <a:pt x="61" y="136"/>
                  </a:cubicBezTo>
                  <a:cubicBezTo>
                    <a:pt x="61" y="137"/>
                    <a:pt x="61" y="137"/>
                    <a:pt x="61" y="137"/>
                  </a:cubicBezTo>
                  <a:cubicBezTo>
                    <a:pt x="61" y="138"/>
                    <a:pt x="63" y="138"/>
                    <a:pt x="63" y="138"/>
                  </a:cubicBezTo>
                  <a:cubicBezTo>
                    <a:pt x="65" y="138"/>
                    <a:pt x="65" y="138"/>
                    <a:pt x="66" y="137"/>
                  </a:cubicBezTo>
                  <a:cubicBezTo>
                    <a:pt x="67" y="136"/>
                    <a:pt x="66" y="135"/>
                    <a:pt x="67" y="134"/>
                  </a:cubicBezTo>
                  <a:cubicBezTo>
                    <a:pt x="68" y="134"/>
                    <a:pt x="70" y="134"/>
                    <a:pt x="71" y="134"/>
                  </a:cubicBezTo>
                  <a:cubicBezTo>
                    <a:pt x="72" y="136"/>
                    <a:pt x="70" y="137"/>
                    <a:pt x="69" y="138"/>
                  </a:cubicBezTo>
                  <a:cubicBezTo>
                    <a:pt x="68" y="139"/>
                    <a:pt x="67" y="140"/>
                    <a:pt x="66" y="140"/>
                  </a:cubicBezTo>
                  <a:cubicBezTo>
                    <a:pt x="64" y="141"/>
                    <a:pt x="62" y="141"/>
                    <a:pt x="61" y="142"/>
                  </a:cubicBezTo>
                  <a:cubicBezTo>
                    <a:pt x="60" y="142"/>
                    <a:pt x="58" y="141"/>
                    <a:pt x="57" y="142"/>
                  </a:cubicBezTo>
                  <a:cubicBezTo>
                    <a:pt x="56" y="142"/>
                    <a:pt x="56" y="144"/>
                    <a:pt x="55" y="144"/>
                  </a:cubicBezTo>
                  <a:cubicBezTo>
                    <a:pt x="56" y="144"/>
                    <a:pt x="58" y="145"/>
                    <a:pt x="59" y="145"/>
                  </a:cubicBezTo>
                  <a:cubicBezTo>
                    <a:pt x="59" y="146"/>
                    <a:pt x="61" y="146"/>
                    <a:pt x="62" y="146"/>
                  </a:cubicBezTo>
                  <a:cubicBezTo>
                    <a:pt x="63" y="146"/>
                    <a:pt x="65" y="146"/>
                    <a:pt x="64" y="147"/>
                  </a:cubicBezTo>
                  <a:cubicBezTo>
                    <a:pt x="64" y="148"/>
                    <a:pt x="62" y="148"/>
                    <a:pt x="61" y="149"/>
                  </a:cubicBezTo>
                  <a:cubicBezTo>
                    <a:pt x="60" y="149"/>
                    <a:pt x="60" y="150"/>
                    <a:pt x="60" y="151"/>
                  </a:cubicBezTo>
                  <a:cubicBezTo>
                    <a:pt x="59" y="152"/>
                    <a:pt x="59" y="151"/>
                    <a:pt x="59" y="150"/>
                  </a:cubicBezTo>
                  <a:cubicBezTo>
                    <a:pt x="58" y="150"/>
                    <a:pt x="58" y="149"/>
                    <a:pt x="58" y="148"/>
                  </a:cubicBezTo>
                  <a:cubicBezTo>
                    <a:pt x="58" y="147"/>
                    <a:pt x="55" y="147"/>
                    <a:pt x="55" y="148"/>
                  </a:cubicBezTo>
                  <a:cubicBezTo>
                    <a:pt x="54" y="148"/>
                    <a:pt x="54" y="149"/>
                    <a:pt x="54" y="149"/>
                  </a:cubicBezTo>
                  <a:cubicBezTo>
                    <a:pt x="53" y="149"/>
                    <a:pt x="52" y="149"/>
                    <a:pt x="51" y="149"/>
                  </a:cubicBezTo>
                  <a:cubicBezTo>
                    <a:pt x="49" y="149"/>
                    <a:pt x="48" y="149"/>
                    <a:pt x="46" y="148"/>
                  </a:cubicBezTo>
                  <a:cubicBezTo>
                    <a:pt x="46" y="148"/>
                    <a:pt x="46" y="147"/>
                    <a:pt x="45" y="146"/>
                  </a:cubicBezTo>
                  <a:cubicBezTo>
                    <a:pt x="45" y="146"/>
                    <a:pt x="45" y="144"/>
                    <a:pt x="45" y="143"/>
                  </a:cubicBezTo>
                  <a:cubicBezTo>
                    <a:pt x="44" y="142"/>
                    <a:pt x="42" y="141"/>
                    <a:pt x="41" y="141"/>
                  </a:cubicBezTo>
                  <a:cubicBezTo>
                    <a:pt x="41" y="141"/>
                    <a:pt x="40" y="141"/>
                    <a:pt x="40" y="141"/>
                  </a:cubicBezTo>
                  <a:cubicBezTo>
                    <a:pt x="39" y="140"/>
                    <a:pt x="39" y="139"/>
                    <a:pt x="39" y="138"/>
                  </a:cubicBezTo>
                  <a:cubicBezTo>
                    <a:pt x="39" y="137"/>
                    <a:pt x="39" y="136"/>
                    <a:pt x="39" y="134"/>
                  </a:cubicBezTo>
                  <a:cubicBezTo>
                    <a:pt x="40" y="133"/>
                    <a:pt x="40" y="131"/>
                    <a:pt x="41" y="130"/>
                  </a:cubicBezTo>
                  <a:cubicBezTo>
                    <a:pt x="41" y="129"/>
                    <a:pt x="41" y="128"/>
                    <a:pt x="42" y="126"/>
                  </a:cubicBezTo>
                  <a:cubicBezTo>
                    <a:pt x="43" y="124"/>
                    <a:pt x="43" y="122"/>
                    <a:pt x="43" y="119"/>
                  </a:cubicBezTo>
                  <a:cubicBezTo>
                    <a:pt x="43" y="119"/>
                    <a:pt x="43" y="118"/>
                    <a:pt x="43" y="117"/>
                  </a:cubicBezTo>
                  <a:cubicBezTo>
                    <a:pt x="42" y="115"/>
                    <a:pt x="40" y="116"/>
                    <a:pt x="40" y="117"/>
                  </a:cubicBezTo>
                  <a:cubicBezTo>
                    <a:pt x="39" y="119"/>
                    <a:pt x="39" y="121"/>
                    <a:pt x="39" y="122"/>
                  </a:cubicBezTo>
                  <a:cubicBezTo>
                    <a:pt x="40" y="124"/>
                    <a:pt x="39" y="124"/>
                    <a:pt x="38" y="125"/>
                  </a:cubicBezTo>
                  <a:cubicBezTo>
                    <a:pt x="37" y="127"/>
                    <a:pt x="37" y="130"/>
                    <a:pt x="36" y="132"/>
                  </a:cubicBezTo>
                  <a:cubicBezTo>
                    <a:pt x="36" y="134"/>
                    <a:pt x="36" y="134"/>
                    <a:pt x="36" y="136"/>
                  </a:cubicBezTo>
                  <a:cubicBezTo>
                    <a:pt x="36" y="136"/>
                    <a:pt x="37" y="138"/>
                    <a:pt x="36" y="139"/>
                  </a:cubicBezTo>
                  <a:cubicBezTo>
                    <a:pt x="35" y="138"/>
                    <a:pt x="34" y="135"/>
                    <a:pt x="33" y="133"/>
                  </a:cubicBezTo>
                  <a:cubicBezTo>
                    <a:pt x="33" y="132"/>
                    <a:pt x="33" y="130"/>
                    <a:pt x="33" y="129"/>
                  </a:cubicBezTo>
                  <a:cubicBezTo>
                    <a:pt x="33" y="126"/>
                    <a:pt x="33" y="124"/>
                    <a:pt x="33" y="121"/>
                  </a:cubicBezTo>
                  <a:cubicBezTo>
                    <a:pt x="33" y="118"/>
                    <a:pt x="31" y="114"/>
                    <a:pt x="30" y="112"/>
                  </a:cubicBezTo>
                  <a:cubicBezTo>
                    <a:pt x="29" y="111"/>
                    <a:pt x="28" y="110"/>
                    <a:pt x="28" y="109"/>
                  </a:cubicBezTo>
                  <a:cubicBezTo>
                    <a:pt x="27" y="108"/>
                    <a:pt x="26" y="107"/>
                    <a:pt x="26" y="106"/>
                  </a:cubicBezTo>
                  <a:cubicBezTo>
                    <a:pt x="24" y="104"/>
                    <a:pt x="22" y="103"/>
                    <a:pt x="20" y="105"/>
                  </a:cubicBezTo>
                  <a:cubicBezTo>
                    <a:pt x="19" y="107"/>
                    <a:pt x="18" y="109"/>
                    <a:pt x="17" y="110"/>
                  </a:cubicBezTo>
                  <a:cubicBezTo>
                    <a:pt x="17" y="112"/>
                    <a:pt x="18" y="114"/>
                    <a:pt x="18" y="115"/>
                  </a:cubicBezTo>
                  <a:cubicBezTo>
                    <a:pt x="18" y="117"/>
                    <a:pt x="18" y="118"/>
                    <a:pt x="20" y="119"/>
                  </a:cubicBezTo>
                  <a:cubicBezTo>
                    <a:pt x="20" y="119"/>
                    <a:pt x="21" y="120"/>
                    <a:pt x="21" y="121"/>
                  </a:cubicBezTo>
                  <a:cubicBezTo>
                    <a:pt x="21" y="121"/>
                    <a:pt x="21" y="122"/>
                    <a:pt x="21" y="123"/>
                  </a:cubicBezTo>
                  <a:cubicBezTo>
                    <a:pt x="21" y="123"/>
                    <a:pt x="23" y="124"/>
                    <a:pt x="22" y="125"/>
                  </a:cubicBezTo>
                  <a:cubicBezTo>
                    <a:pt x="22" y="125"/>
                    <a:pt x="21" y="124"/>
                    <a:pt x="20" y="123"/>
                  </a:cubicBezTo>
                  <a:cubicBezTo>
                    <a:pt x="20" y="123"/>
                    <a:pt x="20" y="123"/>
                    <a:pt x="19" y="123"/>
                  </a:cubicBezTo>
                  <a:cubicBezTo>
                    <a:pt x="18" y="123"/>
                    <a:pt x="17" y="124"/>
                    <a:pt x="16" y="123"/>
                  </a:cubicBezTo>
                  <a:cubicBezTo>
                    <a:pt x="15" y="123"/>
                    <a:pt x="14" y="122"/>
                    <a:pt x="14" y="121"/>
                  </a:cubicBezTo>
                  <a:cubicBezTo>
                    <a:pt x="13" y="120"/>
                    <a:pt x="12" y="120"/>
                    <a:pt x="11" y="119"/>
                  </a:cubicBezTo>
                  <a:cubicBezTo>
                    <a:pt x="11" y="119"/>
                    <a:pt x="10" y="118"/>
                    <a:pt x="10" y="118"/>
                  </a:cubicBezTo>
                  <a:cubicBezTo>
                    <a:pt x="9" y="117"/>
                    <a:pt x="9" y="117"/>
                    <a:pt x="9" y="116"/>
                  </a:cubicBezTo>
                  <a:cubicBezTo>
                    <a:pt x="8" y="115"/>
                    <a:pt x="8" y="113"/>
                    <a:pt x="7" y="113"/>
                  </a:cubicBezTo>
                  <a:cubicBezTo>
                    <a:pt x="6" y="114"/>
                    <a:pt x="6" y="116"/>
                    <a:pt x="6" y="117"/>
                  </a:cubicBezTo>
                  <a:cubicBezTo>
                    <a:pt x="7" y="118"/>
                    <a:pt x="7" y="119"/>
                    <a:pt x="8" y="120"/>
                  </a:cubicBezTo>
                  <a:cubicBezTo>
                    <a:pt x="8" y="121"/>
                    <a:pt x="7" y="123"/>
                    <a:pt x="8" y="123"/>
                  </a:cubicBezTo>
                  <a:cubicBezTo>
                    <a:pt x="8" y="123"/>
                    <a:pt x="8" y="123"/>
                    <a:pt x="8" y="123"/>
                  </a:cubicBezTo>
                  <a:cubicBezTo>
                    <a:pt x="7" y="124"/>
                    <a:pt x="8" y="126"/>
                    <a:pt x="8" y="127"/>
                  </a:cubicBezTo>
                  <a:cubicBezTo>
                    <a:pt x="8" y="127"/>
                    <a:pt x="8" y="128"/>
                    <a:pt x="8" y="129"/>
                  </a:cubicBezTo>
                  <a:cubicBezTo>
                    <a:pt x="8" y="129"/>
                    <a:pt x="9" y="130"/>
                    <a:pt x="8" y="131"/>
                  </a:cubicBezTo>
                  <a:cubicBezTo>
                    <a:pt x="7" y="132"/>
                    <a:pt x="5" y="128"/>
                    <a:pt x="4" y="127"/>
                  </a:cubicBezTo>
                  <a:cubicBezTo>
                    <a:pt x="4" y="126"/>
                    <a:pt x="3" y="123"/>
                    <a:pt x="1" y="123"/>
                  </a:cubicBezTo>
                  <a:cubicBezTo>
                    <a:pt x="1" y="124"/>
                    <a:pt x="1" y="124"/>
                    <a:pt x="1" y="125"/>
                  </a:cubicBezTo>
                  <a:cubicBezTo>
                    <a:pt x="1" y="125"/>
                    <a:pt x="0" y="126"/>
                    <a:pt x="0" y="126"/>
                  </a:cubicBezTo>
                  <a:cubicBezTo>
                    <a:pt x="0" y="129"/>
                    <a:pt x="0" y="131"/>
                    <a:pt x="0" y="133"/>
                  </a:cubicBezTo>
                  <a:cubicBezTo>
                    <a:pt x="0" y="135"/>
                    <a:pt x="0" y="136"/>
                    <a:pt x="2" y="137"/>
                  </a:cubicBezTo>
                  <a:cubicBezTo>
                    <a:pt x="2" y="138"/>
                    <a:pt x="3" y="139"/>
                    <a:pt x="4" y="139"/>
                  </a:cubicBezTo>
                  <a:cubicBezTo>
                    <a:pt x="5" y="140"/>
                    <a:pt x="6" y="140"/>
                    <a:pt x="7" y="140"/>
                  </a:cubicBezTo>
                  <a:cubicBezTo>
                    <a:pt x="8" y="140"/>
                    <a:pt x="8" y="140"/>
                    <a:pt x="9" y="139"/>
                  </a:cubicBezTo>
                  <a:cubicBezTo>
                    <a:pt x="9" y="138"/>
                    <a:pt x="10" y="136"/>
                    <a:pt x="12" y="136"/>
                  </a:cubicBezTo>
                  <a:cubicBezTo>
                    <a:pt x="13" y="136"/>
                    <a:pt x="15" y="137"/>
                    <a:pt x="16" y="138"/>
                  </a:cubicBezTo>
                  <a:cubicBezTo>
                    <a:pt x="16" y="138"/>
                    <a:pt x="16" y="139"/>
                    <a:pt x="16" y="139"/>
                  </a:cubicBezTo>
                  <a:cubicBezTo>
                    <a:pt x="17" y="139"/>
                    <a:pt x="17" y="139"/>
                    <a:pt x="18" y="140"/>
                  </a:cubicBezTo>
                  <a:cubicBezTo>
                    <a:pt x="19" y="141"/>
                    <a:pt x="21" y="142"/>
                    <a:pt x="22" y="144"/>
                  </a:cubicBezTo>
                  <a:cubicBezTo>
                    <a:pt x="20" y="144"/>
                    <a:pt x="19" y="143"/>
                    <a:pt x="17" y="143"/>
                  </a:cubicBezTo>
                  <a:cubicBezTo>
                    <a:pt x="17" y="143"/>
                    <a:pt x="14" y="141"/>
                    <a:pt x="13" y="141"/>
                  </a:cubicBezTo>
                  <a:cubicBezTo>
                    <a:pt x="12" y="141"/>
                    <a:pt x="12" y="143"/>
                    <a:pt x="12" y="144"/>
                  </a:cubicBezTo>
                  <a:cubicBezTo>
                    <a:pt x="11" y="148"/>
                    <a:pt x="14" y="150"/>
                    <a:pt x="17" y="153"/>
                  </a:cubicBezTo>
                  <a:cubicBezTo>
                    <a:pt x="18" y="154"/>
                    <a:pt x="19" y="155"/>
                    <a:pt x="20" y="156"/>
                  </a:cubicBezTo>
                  <a:cubicBezTo>
                    <a:pt x="20" y="157"/>
                    <a:pt x="21" y="157"/>
                    <a:pt x="21" y="158"/>
                  </a:cubicBezTo>
                  <a:cubicBezTo>
                    <a:pt x="22" y="159"/>
                    <a:pt x="23" y="160"/>
                    <a:pt x="26" y="160"/>
                  </a:cubicBezTo>
                  <a:cubicBezTo>
                    <a:pt x="27" y="160"/>
                    <a:pt x="27" y="160"/>
                    <a:pt x="28" y="159"/>
                  </a:cubicBezTo>
                  <a:cubicBezTo>
                    <a:pt x="28" y="159"/>
                    <a:pt x="29" y="159"/>
                    <a:pt x="30" y="159"/>
                  </a:cubicBezTo>
                  <a:cubicBezTo>
                    <a:pt x="30" y="159"/>
                    <a:pt x="30" y="158"/>
                    <a:pt x="31" y="158"/>
                  </a:cubicBezTo>
                  <a:cubicBezTo>
                    <a:pt x="32" y="158"/>
                    <a:pt x="32" y="158"/>
                    <a:pt x="33" y="159"/>
                  </a:cubicBezTo>
                  <a:cubicBezTo>
                    <a:pt x="33" y="159"/>
                    <a:pt x="33" y="160"/>
                    <a:pt x="33" y="160"/>
                  </a:cubicBezTo>
                  <a:cubicBezTo>
                    <a:pt x="34" y="160"/>
                    <a:pt x="35" y="160"/>
                    <a:pt x="36" y="160"/>
                  </a:cubicBezTo>
                  <a:cubicBezTo>
                    <a:pt x="37" y="159"/>
                    <a:pt x="40" y="158"/>
                    <a:pt x="42" y="159"/>
                  </a:cubicBezTo>
                  <a:cubicBezTo>
                    <a:pt x="44" y="160"/>
                    <a:pt x="38" y="165"/>
                    <a:pt x="38" y="167"/>
                  </a:cubicBezTo>
                  <a:cubicBezTo>
                    <a:pt x="38" y="168"/>
                    <a:pt x="38" y="169"/>
                    <a:pt x="39" y="170"/>
                  </a:cubicBezTo>
                  <a:cubicBezTo>
                    <a:pt x="40" y="170"/>
                    <a:pt x="40" y="171"/>
                    <a:pt x="41" y="171"/>
                  </a:cubicBezTo>
                  <a:cubicBezTo>
                    <a:pt x="42" y="172"/>
                    <a:pt x="43" y="171"/>
                    <a:pt x="44" y="171"/>
                  </a:cubicBezTo>
                  <a:cubicBezTo>
                    <a:pt x="46" y="170"/>
                    <a:pt x="47" y="169"/>
                    <a:pt x="48" y="168"/>
                  </a:cubicBezTo>
                  <a:cubicBezTo>
                    <a:pt x="50" y="167"/>
                    <a:pt x="49" y="166"/>
                    <a:pt x="50" y="164"/>
                  </a:cubicBezTo>
                  <a:cubicBezTo>
                    <a:pt x="50" y="163"/>
                    <a:pt x="51" y="161"/>
                    <a:pt x="52" y="160"/>
                  </a:cubicBezTo>
                  <a:cubicBezTo>
                    <a:pt x="53" y="159"/>
                    <a:pt x="53" y="159"/>
                    <a:pt x="54" y="158"/>
                  </a:cubicBezTo>
                  <a:cubicBezTo>
                    <a:pt x="54" y="158"/>
                    <a:pt x="55" y="157"/>
                    <a:pt x="55" y="156"/>
                  </a:cubicBezTo>
                  <a:cubicBezTo>
                    <a:pt x="56" y="155"/>
                    <a:pt x="58" y="154"/>
                    <a:pt x="59" y="154"/>
                  </a:cubicBezTo>
                  <a:cubicBezTo>
                    <a:pt x="59" y="154"/>
                    <a:pt x="59" y="154"/>
                    <a:pt x="59" y="154"/>
                  </a:cubicBezTo>
                  <a:cubicBezTo>
                    <a:pt x="60" y="156"/>
                    <a:pt x="56" y="157"/>
                    <a:pt x="58" y="159"/>
                  </a:cubicBezTo>
                  <a:cubicBezTo>
                    <a:pt x="59" y="159"/>
                    <a:pt x="60" y="159"/>
                    <a:pt x="60" y="160"/>
                  </a:cubicBezTo>
                  <a:cubicBezTo>
                    <a:pt x="61" y="160"/>
                    <a:pt x="61" y="161"/>
                    <a:pt x="62" y="162"/>
                  </a:cubicBezTo>
                  <a:cubicBezTo>
                    <a:pt x="63" y="163"/>
                    <a:pt x="64" y="163"/>
                    <a:pt x="66" y="163"/>
                  </a:cubicBezTo>
                  <a:cubicBezTo>
                    <a:pt x="67" y="163"/>
                    <a:pt x="67" y="163"/>
                    <a:pt x="68" y="164"/>
                  </a:cubicBezTo>
                  <a:cubicBezTo>
                    <a:pt x="69" y="166"/>
                    <a:pt x="66" y="165"/>
                    <a:pt x="65" y="165"/>
                  </a:cubicBezTo>
                  <a:cubicBezTo>
                    <a:pt x="64" y="165"/>
                    <a:pt x="64" y="165"/>
                    <a:pt x="64" y="164"/>
                  </a:cubicBezTo>
                  <a:cubicBezTo>
                    <a:pt x="62" y="164"/>
                    <a:pt x="62" y="163"/>
                    <a:pt x="60" y="163"/>
                  </a:cubicBezTo>
                  <a:cubicBezTo>
                    <a:pt x="60" y="163"/>
                    <a:pt x="59" y="163"/>
                    <a:pt x="59" y="163"/>
                  </a:cubicBezTo>
                  <a:cubicBezTo>
                    <a:pt x="58" y="163"/>
                    <a:pt x="57" y="162"/>
                    <a:pt x="56" y="162"/>
                  </a:cubicBezTo>
                  <a:cubicBezTo>
                    <a:pt x="56" y="163"/>
                    <a:pt x="55" y="164"/>
                    <a:pt x="55" y="165"/>
                  </a:cubicBezTo>
                  <a:cubicBezTo>
                    <a:pt x="54" y="166"/>
                    <a:pt x="54" y="167"/>
                    <a:pt x="54" y="168"/>
                  </a:cubicBezTo>
                  <a:cubicBezTo>
                    <a:pt x="54" y="171"/>
                    <a:pt x="57" y="171"/>
                    <a:pt x="59" y="172"/>
                  </a:cubicBezTo>
                  <a:cubicBezTo>
                    <a:pt x="59" y="173"/>
                    <a:pt x="60" y="173"/>
                    <a:pt x="60" y="174"/>
                  </a:cubicBezTo>
                  <a:cubicBezTo>
                    <a:pt x="61" y="174"/>
                    <a:pt x="61" y="175"/>
                    <a:pt x="61" y="175"/>
                  </a:cubicBezTo>
                  <a:cubicBezTo>
                    <a:pt x="60" y="175"/>
                    <a:pt x="59" y="175"/>
                    <a:pt x="58" y="175"/>
                  </a:cubicBezTo>
                  <a:cubicBezTo>
                    <a:pt x="57" y="174"/>
                    <a:pt x="57" y="173"/>
                    <a:pt x="55" y="173"/>
                  </a:cubicBezTo>
                  <a:cubicBezTo>
                    <a:pt x="53" y="173"/>
                    <a:pt x="51" y="174"/>
                    <a:pt x="49" y="174"/>
                  </a:cubicBezTo>
                  <a:cubicBezTo>
                    <a:pt x="49" y="175"/>
                    <a:pt x="48" y="175"/>
                    <a:pt x="48" y="176"/>
                  </a:cubicBezTo>
                  <a:cubicBezTo>
                    <a:pt x="47" y="177"/>
                    <a:pt x="48" y="177"/>
                    <a:pt x="49" y="178"/>
                  </a:cubicBezTo>
                  <a:cubicBezTo>
                    <a:pt x="50" y="178"/>
                    <a:pt x="52" y="179"/>
                    <a:pt x="50" y="180"/>
                  </a:cubicBezTo>
                  <a:cubicBezTo>
                    <a:pt x="50" y="180"/>
                    <a:pt x="49" y="179"/>
                    <a:pt x="49" y="180"/>
                  </a:cubicBezTo>
                  <a:cubicBezTo>
                    <a:pt x="49" y="180"/>
                    <a:pt x="49" y="180"/>
                    <a:pt x="49" y="181"/>
                  </a:cubicBezTo>
                  <a:cubicBezTo>
                    <a:pt x="48" y="181"/>
                    <a:pt x="48" y="181"/>
                    <a:pt x="48" y="182"/>
                  </a:cubicBezTo>
                  <a:cubicBezTo>
                    <a:pt x="48" y="182"/>
                    <a:pt x="48" y="182"/>
                    <a:pt x="48" y="183"/>
                  </a:cubicBezTo>
                  <a:cubicBezTo>
                    <a:pt x="48" y="184"/>
                    <a:pt x="47" y="183"/>
                    <a:pt x="46" y="183"/>
                  </a:cubicBezTo>
                  <a:cubicBezTo>
                    <a:pt x="45" y="184"/>
                    <a:pt x="43" y="186"/>
                    <a:pt x="44" y="187"/>
                  </a:cubicBezTo>
                  <a:cubicBezTo>
                    <a:pt x="45" y="188"/>
                    <a:pt x="47" y="186"/>
                    <a:pt x="47" y="186"/>
                  </a:cubicBezTo>
                  <a:cubicBezTo>
                    <a:pt x="48" y="186"/>
                    <a:pt x="50" y="185"/>
                    <a:pt x="51" y="185"/>
                  </a:cubicBezTo>
                  <a:cubicBezTo>
                    <a:pt x="53" y="186"/>
                    <a:pt x="54" y="188"/>
                    <a:pt x="54" y="189"/>
                  </a:cubicBezTo>
                  <a:cubicBezTo>
                    <a:pt x="52" y="190"/>
                    <a:pt x="49" y="189"/>
                    <a:pt x="48" y="190"/>
                  </a:cubicBezTo>
                  <a:cubicBezTo>
                    <a:pt x="47" y="191"/>
                    <a:pt x="47" y="192"/>
                    <a:pt x="47" y="192"/>
                  </a:cubicBezTo>
                  <a:cubicBezTo>
                    <a:pt x="46" y="194"/>
                    <a:pt x="47" y="195"/>
                    <a:pt x="46" y="196"/>
                  </a:cubicBezTo>
                  <a:cubicBezTo>
                    <a:pt x="45" y="196"/>
                    <a:pt x="44" y="197"/>
                    <a:pt x="44" y="198"/>
                  </a:cubicBezTo>
                  <a:cubicBezTo>
                    <a:pt x="44" y="198"/>
                    <a:pt x="44" y="196"/>
                    <a:pt x="43" y="196"/>
                  </a:cubicBezTo>
                  <a:cubicBezTo>
                    <a:pt x="42" y="196"/>
                    <a:pt x="42" y="197"/>
                    <a:pt x="41" y="197"/>
                  </a:cubicBezTo>
                  <a:cubicBezTo>
                    <a:pt x="40" y="197"/>
                    <a:pt x="39" y="197"/>
                    <a:pt x="39" y="197"/>
                  </a:cubicBezTo>
                  <a:cubicBezTo>
                    <a:pt x="38" y="198"/>
                    <a:pt x="38" y="198"/>
                    <a:pt x="38" y="198"/>
                  </a:cubicBezTo>
                  <a:cubicBezTo>
                    <a:pt x="37" y="198"/>
                    <a:pt x="35" y="198"/>
                    <a:pt x="34" y="198"/>
                  </a:cubicBezTo>
                  <a:cubicBezTo>
                    <a:pt x="33" y="198"/>
                    <a:pt x="33" y="198"/>
                    <a:pt x="32" y="198"/>
                  </a:cubicBezTo>
                  <a:cubicBezTo>
                    <a:pt x="30" y="197"/>
                    <a:pt x="28" y="200"/>
                    <a:pt x="26" y="201"/>
                  </a:cubicBezTo>
                  <a:cubicBezTo>
                    <a:pt x="24" y="203"/>
                    <a:pt x="24" y="203"/>
                    <a:pt x="26" y="204"/>
                  </a:cubicBezTo>
                  <a:cubicBezTo>
                    <a:pt x="28" y="204"/>
                    <a:pt x="30" y="204"/>
                    <a:pt x="32" y="205"/>
                  </a:cubicBezTo>
                  <a:cubicBezTo>
                    <a:pt x="32" y="207"/>
                    <a:pt x="35" y="205"/>
                    <a:pt x="36" y="205"/>
                  </a:cubicBezTo>
                  <a:cubicBezTo>
                    <a:pt x="36" y="207"/>
                    <a:pt x="39" y="207"/>
                    <a:pt x="40" y="207"/>
                  </a:cubicBezTo>
                  <a:cubicBezTo>
                    <a:pt x="42" y="207"/>
                    <a:pt x="44" y="207"/>
                    <a:pt x="45" y="207"/>
                  </a:cubicBezTo>
                  <a:cubicBezTo>
                    <a:pt x="46" y="206"/>
                    <a:pt x="46" y="206"/>
                    <a:pt x="47" y="206"/>
                  </a:cubicBezTo>
                  <a:cubicBezTo>
                    <a:pt x="49" y="207"/>
                    <a:pt x="51" y="206"/>
                    <a:pt x="52" y="206"/>
                  </a:cubicBezTo>
                  <a:cubicBezTo>
                    <a:pt x="55" y="206"/>
                    <a:pt x="57" y="207"/>
                    <a:pt x="59" y="207"/>
                  </a:cubicBezTo>
                  <a:cubicBezTo>
                    <a:pt x="58" y="209"/>
                    <a:pt x="52" y="208"/>
                    <a:pt x="50" y="208"/>
                  </a:cubicBezTo>
                  <a:cubicBezTo>
                    <a:pt x="49" y="208"/>
                    <a:pt x="48" y="207"/>
                    <a:pt x="46" y="207"/>
                  </a:cubicBezTo>
                  <a:cubicBezTo>
                    <a:pt x="45" y="208"/>
                    <a:pt x="44" y="209"/>
                    <a:pt x="43" y="209"/>
                  </a:cubicBezTo>
                  <a:cubicBezTo>
                    <a:pt x="43" y="210"/>
                    <a:pt x="42" y="210"/>
                    <a:pt x="42" y="210"/>
                  </a:cubicBezTo>
                  <a:cubicBezTo>
                    <a:pt x="41" y="211"/>
                    <a:pt x="40" y="210"/>
                    <a:pt x="39" y="210"/>
                  </a:cubicBezTo>
                  <a:cubicBezTo>
                    <a:pt x="38" y="211"/>
                    <a:pt x="38" y="213"/>
                    <a:pt x="39" y="213"/>
                  </a:cubicBezTo>
                  <a:cubicBezTo>
                    <a:pt x="40" y="214"/>
                    <a:pt x="40" y="214"/>
                    <a:pt x="41" y="214"/>
                  </a:cubicBezTo>
                  <a:cubicBezTo>
                    <a:pt x="42" y="215"/>
                    <a:pt x="42" y="214"/>
                    <a:pt x="42" y="216"/>
                  </a:cubicBezTo>
                  <a:cubicBezTo>
                    <a:pt x="42" y="216"/>
                    <a:pt x="42" y="217"/>
                    <a:pt x="43" y="217"/>
                  </a:cubicBezTo>
                  <a:cubicBezTo>
                    <a:pt x="44" y="218"/>
                    <a:pt x="44" y="218"/>
                    <a:pt x="45" y="218"/>
                  </a:cubicBezTo>
                  <a:cubicBezTo>
                    <a:pt x="46" y="218"/>
                    <a:pt x="47" y="219"/>
                    <a:pt x="48" y="219"/>
                  </a:cubicBezTo>
                  <a:cubicBezTo>
                    <a:pt x="49" y="220"/>
                    <a:pt x="50" y="220"/>
                    <a:pt x="50" y="220"/>
                  </a:cubicBezTo>
                  <a:cubicBezTo>
                    <a:pt x="51" y="220"/>
                    <a:pt x="52" y="221"/>
                    <a:pt x="52" y="220"/>
                  </a:cubicBezTo>
                  <a:cubicBezTo>
                    <a:pt x="54" y="221"/>
                    <a:pt x="54" y="222"/>
                    <a:pt x="56" y="222"/>
                  </a:cubicBezTo>
                  <a:cubicBezTo>
                    <a:pt x="57" y="222"/>
                    <a:pt x="58" y="222"/>
                    <a:pt x="58" y="223"/>
                  </a:cubicBezTo>
                  <a:cubicBezTo>
                    <a:pt x="59" y="224"/>
                    <a:pt x="59" y="225"/>
                    <a:pt x="57" y="225"/>
                  </a:cubicBezTo>
                  <a:cubicBezTo>
                    <a:pt x="57" y="225"/>
                    <a:pt x="56" y="225"/>
                    <a:pt x="55" y="224"/>
                  </a:cubicBezTo>
                  <a:cubicBezTo>
                    <a:pt x="54" y="224"/>
                    <a:pt x="54" y="224"/>
                    <a:pt x="53" y="223"/>
                  </a:cubicBezTo>
                  <a:cubicBezTo>
                    <a:pt x="52" y="222"/>
                    <a:pt x="50" y="222"/>
                    <a:pt x="49" y="221"/>
                  </a:cubicBezTo>
                  <a:cubicBezTo>
                    <a:pt x="47" y="220"/>
                    <a:pt x="46" y="220"/>
                    <a:pt x="44" y="219"/>
                  </a:cubicBezTo>
                  <a:cubicBezTo>
                    <a:pt x="43" y="218"/>
                    <a:pt x="43" y="218"/>
                    <a:pt x="42" y="218"/>
                  </a:cubicBezTo>
                  <a:cubicBezTo>
                    <a:pt x="41" y="217"/>
                    <a:pt x="41" y="217"/>
                    <a:pt x="41" y="217"/>
                  </a:cubicBezTo>
                  <a:cubicBezTo>
                    <a:pt x="41" y="217"/>
                    <a:pt x="41" y="216"/>
                    <a:pt x="40" y="215"/>
                  </a:cubicBezTo>
                  <a:cubicBezTo>
                    <a:pt x="39" y="214"/>
                    <a:pt x="38" y="214"/>
                    <a:pt x="38" y="213"/>
                  </a:cubicBezTo>
                  <a:cubicBezTo>
                    <a:pt x="37" y="212"/>
                    <a:pt x="37" y="211"/>
                    <a:pt x="36" y="211"/>
                  </a:cubicBezTo>
                  <a:cubicBezTo>
                    <a:pt x="35" y="210"/>
                    <a:pt x="34" y="210"/>
                    <a:pt x="33" y="210"/>
                  </a:cubicBezTo>
                  <a:cubicBezTo>
                    <a:pt x="30" y="209"/>
                    <a:pt x="28" y="212"/>
                    <a:pt x="26" y="213"/>
                  </a:cubicBezTo>
                  <a:cubicBezTo>
                    <a:pt x="25" y="214"/>
                    <a:pt x="24" y="215"/>
                    <a:pt x="23" y="216"/>
                  </a:cubicBezTo>
                  <a:cubicBezTo>
                    <a:pt x="23" y="216"/>
                    <a:pt x="22" y="218"/>
                    <a:pt x="23" y="219"/>
                  </a:cubicBezTo>
                  <a:cubicBezTo>
                    <a:pt x="23" y="220"/>
                    <a:pt x="25" y="221"/>
                    <a:pt x="26" y="221"/>
                  </a:cubicBezTo>
                  <a:cubicBezTo>
                    <a:pt x="27" y="222"/>
                    <a:pt x="29" y="221"/>
                    <a:pt x="30" y="222"/>
                  </a:cubicBezTo>
                  <a:cubicBezTo>
                    <a:pt x="31" y="222"/>
                    <a:pt x="30" y="223"/>
                    <a:pt x="31" y="222"/>
                  </a:cubicBezTo>
                  <a:cubicBezTo>
                    <a:pt x="31" y="223"/>
                    <a:pt x="31" y="225"/>
                    <a:pt x="30" y="225"/>
                  </a:cubicBezTo>
                  <a:cubicBezTo>
                    <a:pt x="30" y="225"/>
                    <a:pt x="28" y="225"/>
                    <a:pt x="27" y="225"/>
                  </a:cubicBezTo>
                  <a:cubicBezTo>
                    <a:pt x="25" y="225"/>
                    <a:pt x="22" y="225"/>
                    <a:pt x="22" y="228"/>
                  </a:cubicBezTo>
                  <a:cubicBezTo>
                    <a:pt x="23" y="228"/>
                    <a:pt x="25" y="228"/>
                    <a:pt x="26" y="228"/>
                  </a:cubicBezTo>
                  <a:cubicBezTo>
                    <a:pt x="26" y="228"/>
                    <a:pt x="26" y="228"/>
                    <a:pt x="27" y="229"/>
                  </a:cubicBezTo>
                  <a:cubicBezTo>
                    <a:pt x="27" y="229"/>
                    <a:pt x="28" y="229"/>
                    <a:pt x="28" y="229"/>
                  </a:cubicBezTo>
                  <a:cubicBezTo>
                    <a:pt x="29" y="229"/>
                    <a:pt x="30" y="229"/>
                    <a:pt x="31" y="229"/>
                  </a:cubicBezTo>
                  <a:cubicBezTo>
                    <a:pt x="33" y="228"/>
                    <a:pt x="34" y="227"/>
                    <a:pt x="35" y="226"/>
                  </a:cubicBezTo>
                  <a:cubicBezTo>
                    <a:pt x="36" y="226"/>
                    <a:pt x="39" y="225"/>
                    <a:pt x="39" y="226"/>
                  </a:cubicBezTo>
                  <a:cubicBezTo>
                    <a:pt x="40" y="229"/>
                    <a:pt x="35" y="231"/>
                    <a:pt x="33" y="232"/>
                  </a:cubicBezTo>
                  <a:cubicBezTo>
                    <a:pt x="32" y="233"/>
                    <a:pt x="26" y="237"/>
                    <a:pt x="30" y="238"/>
                  </a:cubicBezTo>
                  <a:cubicBezTo>
                    <a:pt x="31" y="238"/>
                    <a:pt x="34" y="238"/>
                    <a:pt x="36" y="238"/>
                  </a:cubicBezTo>
                  <a:cubicBezTo>
                    <a:pt x="38" y="238"/>
                    <a:pt x="39" y="236"/>
                    <a:pt x="41" y="236"/>
                  </a:cubicBezTo>
                  <a:cubicBezTo>
                    <a:pt x="42" y="240"/>
                    <a:pt x="35" y="240"/>
                    <a:pt x="33" y="240"/>
                  </a:cubicBezTo>
                  <a:cubicBezTo>
                    <a:pt x="30" y="240"/>
                    <a:pt x="26" y="240"/>
                    <a:pt x="23" y="239"/>
                  </a:cubicBezTo>
                  <a:cubicBezTo>
                    <a:pt x="22" y="239"/>
                    <a:pt x="20" y="239"/>
                    <a:pt x="18" y="239"/>
                  </a:cubicBezTo>
                  <a:cubicBezTo>
                    <a:pt x="17" y="240"/>
                    <a:pt x="17" y="242"/>
                    <a:pt x="18" y="243"/>
                  </a:cubicBezTo>
                  <a:cubicBezTo>
                    <a:pt x="22" y="245"/>
                    <a:pt x="25" y="247"/>
                    <a:pt x="29" y="247"/>
                  </a:cubicBezTo>
                  <a:cubicBezTo>
                    <a:pt x="30" y="247"/>
                    <a:pt x="32" y="247"/>
                    <a:pt x="34" y="247"/>
                  </a:cubicBezTo>
                  <a:cubicBezTo>
                    <a:pt x="34" y="247"/>
                    <a:pt x="35" y="246"/>
                    <a:pt x="35" y="246"/>
                  </a:cubicBezTo>
                  <a:cubicBezTo>
                    <a:pt x="37" y="245"/>
                    <a:pt x="39" y="245"/>
                    <a:pt x="40" y="244"/>
                  </a:cubicBezTo>
                  <a:cubicBezTo>
                    <a:pt x="43" y="243"/>
                    <a:pt x="47" y="244"/>
                    <a:pt x="50" y="243"/>
                  </a:cubicBezTo>
                  <a:cubicBezTo>
                    <a:pt x="51" y="242"/>
                    <a:pt x="53" y="241"/>
                    <a:pt x="54" y="241"/>
                  </a:cubicBezTo>
                  <a:cubicBezTo>
                    <a:pt x="56" y="240"/>
                    <a:pt x="58" y="239"/>
                    <a:pt x="59" y="236"/>
                  </a:cubicBezTo>
                  <a:cubicBezTo>
                    <a:pt x="59" y="234"/>
                    <a:pt x="58" y="233"/>
                    <a:pt x="58" y="231"/>
                  </a:cubicBezTo>
                  <a:cubicBezTo>
                    <a:pt x="58" y="230"/>
                    <a:pt x="58" y="228"/>
                    <a:pt x="57" y="228"/>
                  </a:cubicBezTo>
                  <a:cubicBezTo>
                    <a:pt x="57" y="228"/>
                    <a:pt x="56" y="227"/>
                    <a:pt x="56" y="227"/>
                  </a:cubicBezTo>
                  <a:cubicBezTo>
                    <a:pt x="57" y="227"/>
                    <a:pt x="57" y="227"/>
                    <a:pt x="58" y="226"/>
                  </a:cubicBezTo>
                  <a:cubicBezTo>
                    <a:pt x="58" y="226"/>
                    <a:pt x="60" y="226"/>
                    <a:pt x="60" y="226"/>
                  </a:cubicBezTo>
                  <a:cubicBezTo>
                    <a:pt x="60" y="226"/>
                    <a:pt x="61" y="225"/>
                    <a:pt x="61" y="225"/>
                  </a:cubicBezTo>
                  <a:cubicBezTo>
                    <a:pt x="62" y="224"/>
                    <a:pt x="62" y="223"/>
                    <a:pt x="62" y="223"/>
                  </a:cubicBezTo>
                  <a:cubicBezTo>
                    <a:pt x="62" y="222"/>
                    <a:pt x="62" y="222"/>
                    <a:pt x="63" y="221"/>
                  </a:cubicBezTo>
                  <a:cubicBezTo>
                    <a:pt x="64" y="221"/>
                    <a:pt x="64" y="220"/>
                    <a:pt x="64" y="220"/>
                  </a:cubicBezTo>
                  <a:cubicBezTo>
                    <a:pt x="65" y="219"/>
                    <a:pt x="66" y="219"/>
                    <a:pt x="67" y="218"/>
                  </a:cubicBezTo>
                  <a:cubicBezTo>
                    <a:pt x="67" y="217"/>
                    <a:pt x="67" y="215"/>
                    <a:pt x="68" y="214"/>
                  </a:cubicBezTo>
                  <a:cubicBezTo>
                    <a:pt x="69" y="213"/>
                    <a:pt x="70" y="213"/>
                    <a:pt x="71" y="212"/>
                  </a:cubicBezTo>
                  <a:cubicBezTo>
                    <a:pt x="71" y="211"/>
                    <a:pt x="72" y="211"/>
                    <a:pt x="72" y="210"/>
                  </a:cubicBezTo>
                  <a:cubicBezTo>
                    <a:pt x="72" y="210"/>
                    <a:pt x="73" y="209"/>
                    <a:pt x="73" y="209"/>
                  </a:cubicBezTo>
                  <a:cubicBezTo>
                    <a:pt x="73" y="209"/>
                    <a:pt x="73" y="209"/>
                    <a:pt x="74" y="208"/>
                  </a:cubicBezTo>
                  <a:cubicBezTo>
                    <a:pt x="74" y="208"/>
                    <a:pt x="74" y="208"/>
                    <a:pt x="74" y="208"/>
                  </a:cubicBezTo>
                  <a:cubicBezTo>
                    <a:pt x="75" y="207"/>
                    <a:pt x="76" y="207"/>
                    <a:pt x="76" y="206"/>
                  </a:cubicBezTo>
                  <a:cubicBezTo>
                    <a:pt x="78" y="204"/>
                    <a:pt x="84" y="196"/>
                    <a:pt x="85" y="195"/>
                  </a:cubicBezTo>
                  <a:cubicBezTo>
                    <a:pt x="85" y="194"/>
                    <a:pt x="86" y="193"/>
                    <a:pt x="86" y="193"/>
                  </a:cubicBezTo>
                  <a:cubicBezTo>
                    <a:pt x="86" y="193"/>
                    <a:pt x="87" y="193"/>
                    <a:pt x="87" y="192"/>
                  </a:cubicBezTo>
                  <a:cubicBezTo>
                    <a:pt x="87" y="192"/>
                    <a:pt x="87" y="191"/>
                    <a:pt x="87" y="191"/>
                  </a:cubicBezTo>
                  <a:cubicBezTo>
                    <a:pt x="88" y="189"/>
                    <a:pt x="98" y="179"/>
                    <a:pt x="99" y="177"/>
                  </a:cubicBezTo>
                  <a:cubicBezTo>
                    <a:pt x="99" y="176"/>
                    <a:pt x="100" y="176"/>
                    <a:pt x="100" y="175"/>
                  </a:cubicBezTo>
                  <a:cubicBezTo>
                    <a:pt x="101" y="174"/>
                    <a:pt x="102" y="172"/>
                    <a:pt x="101" y="175"/>
                  </a:cubicBezTo>
                  <a:cubicBezTo>
                    <a:pt x="100" y="177"/>
                    <a:pt x="92" y="189"/>
                    <a:pt x="92" y="189"/>
                  </a:cubicBezTo>
                  <a:cubicBezTo>
                    <a:pt x="90" y="190"/>
                    <a:pt x="90" y="191"/>
                    <a:pt x="89" y="192"/>
                  </a:cubicBezTo>
                  <a:cubicBezTo>
                    <a:pt x="86" y="195"/>
                    <a:pt x="85" y="198"/>
                    <a:pt x="82" y="202"/>
                  </a:cubicBezTo>
                  <a:cubicBezTo>
                    <a:pt x="81" y="203"/>
                    <a:pt x="81" y="204"/>
                    <a:pt x="79" y="206"/>
                  </a:cubicBezTo>
                  <a:cubicBezTo>
                    <a:pt x="78" y="208"/>
                    <a:pt x="76" y="209"/>
                    <a:pt x="75" y="211"/>
                  </a:cubicBezTo>
                  <a:cubicBezTo>
                    <a:pt x="72" y="214"/>
                    <a:pt x="72" y="218"/>
                    <a:pt x="70" y="222"/>
                  </a:cubicBezTo>
                  <a:cubicBezTo>
                    <a:pt x="70" y="223"/>
                    <a:pt x="69" y="222"/>
                    <a:pt x="69" y="223"/>
                  </a:cubicBezTo>
                  <a:cubicBezTo>
                    <a:pt x="68" y="224"/>
                    <a:pt x="69" y="226"/>
                    <a:pt x="68" y="226"/>
                  </a:cubicBezTo>
                  <a:cubicBezTo>
                    <a:pt x="68" y="227"/>
                    <a:pt x="68" y="229"/>
                    <a:pt x="68" y="230"/>
                  </a:cubicBezTo>
                  <a:cubicBezTo>
                    <a:pt x="70" y="229"/>
                    <a:pt x="73" y="229"/>
                    <a:pt x="75" y="229"/>
                  </a:cubicBezTo>
                  <a:cubicBezTo>
                    <a:pt x="68" y="231"/>
                    <a:pt x="68" y="231"/>
                    <a:pt x="68" y="231"/>
                  </a:cubicBezTo>
                  <a:cubicBezTo>
                    <a:pt x="68" y="231"/>
                    <a:pt x="68" y="232"/>
                    <a:pt x="68" y="232"/>
                  </a:cubicBezTo>
                  <a:cubicBezTo>
                    <a:pt x="67" y="232"/>
                    <a:pt x="67" y="232"/>
                    <a:pt x="66" y="232"/>
                  </a:cubicBezTo>
                  <a:cubicBezTo>
                    <a:pt x="68" y="231"/>
                    <a:pt x="68" y="231"/>
                    <a:pt x="68" y="231"/>
                  </a:cubicBezTo>
                  <a:cubicBezTo>
                    <a:pt x="68" y="231"/>
                    <a:pt x="68" y="230"/>
                    <a:pt x="68" y="230"/>
                  </a:cubicBezTo>
                  <a:cubicBezTo>
                    <a:pt x="68" y="230"/>
                    <a:pt x="67" y="230"/>
                    <a:pt x="67" y="231"/>
                  </a:cubicBezTo>
                  <a:cubicBezTo>
                    <a:pt x="65" y="232"/>
                    <a:pt x="66" y="233"/>
                    <a:pt x="66" y="236"/>
                  </a:cubicBezTo>
                  <a:cubicBezTo>
                    <a:pt x="62" y="237"/>
                    <a:pt x="63" y="239"/>
                    <a:pt x="61" y="243"/>
                  </a:cubicBezTo>
                  <a:cubicBezTo>
                    <a:pt x="60" y="245"/>
                    <a:pt x="59" y="245"/>
                    <a:pt x="59" y="248"/>
                  </a:cubicBezTo>
                  <a:cubicBezTo>
                    <a:pt x="59" y="250"/>
                    <a:pt x="59" y="252"/>
                    <a:pt x="59" y="254"/>
                  </a:cubicBezTo>
                  <a:cubicBezTo>
                    <a:pt x="60" y="254"/>
                    <a:pt x="64" y="244"/>
                    <a:pt x="67" y="250"/>
                  </a:cubicBezTo>
                  <a:cubicBezTo>
                    <a:pt x="63" y="252"/>
                    <a:pt x="65" y="255"/>
                    <a:pt x="64" y="258"/>
                  </a:cubicBezTo>
                  <a:cubicBezTo>
                    <a:pt x="64" y="258"/>
                    <a:pt x="63" y="258"/>
                    <a:pt x="63" y="258"/>
                  </a:cubicBezTo>
                  <a:cubicBezTo>
                    <a:pt x="62" y="259"/>
                    <a:pt x="62" y="260"/>
                    <a:pt x="63" y="261"/>
                  </a:cubicBezTo>
                  <a:cubicBezTo>
                    <a:pt x="63" y="262"/>
                    <a:pt x="64" y="262"/>
                    <a:pt x="64" y="262"/>
                  </a:cubicBezTo>
                  <a:cubicBezTo>
                    <a:pt x="64" y="262"/>
                    <a:pt x="64" y="263"/>
                    <a:pt x="64" y="264"/>
                  </a:cubicBezTo>
                  <a:cubicBezTo>
                    <a:pt x="61" y="263"/>
                    <a:pt x="62" y="270"/>
                    <a:pt x="62" y="272"/>
                  </a:cubicBezTo>
                  <a:cubicBezTo>
                    <a:pt x="62" y="275"/>
                    <a:pt x="60" y="277"/>
                    <a:pt x="60" y="280"/>
                  </a:cubicBezTo>
                  <a:cubicBezTo>
                    <a:pt x="60" y="283"/>
                    <a:pt x="60" y="286"/>
                    <a:pt x="60" y="288"/>
                  </a:cubicBezTo>
                  <a:cubicBezTo>
                    <a:pt x="59" y="289"/>
                    <a:pt x="60" y="291"/>
                    <a:pt x="60" y="291"/>
                  </a:cubicBezTo>
                  <a:cubicBezTo>
                    <a:pt x="59" y="292"/>
                    <a:pt x="58" y="292"/>
                    <a:pt x="58" y="293"/>
                  </a:cubicBezTo>
                  <a:cubicBezTo>
                    <a:pt x="57" y="294"/>
                    <a:pt x="57" y="294"/>
                    <a:pt x="57" y="296"/>
                  </a:cubicBezTo>
                  <a:cubicBezTo>
                    <a:pt x="62" y="297"/>
                    <a:pt x="63" y="295"/>
                    <a:pt x="65" y="291"/>
                  </a:cubicBezTo>
                  <a:cubicBezTo>
                    <a:pt x="68" y="287"/>
                    <a:pt x="71" y="285"/>
                    <a:pt x="71" y="280"/>
                  </a:cubicBezTo>
                  <a:cubicBezTo>
                    <a:pt x="71" y="277"/>
                    <a:pt x="70" y="271"/>
                    <a:pt x="71" y="268"/>
                  </a:cubicBezTo>
                  <a:cubicBezTo>
                    <a:pt x="73" y="267"/>
                    <a:pt x="75" y="268"/>
                    <a:pt x="77" y="267"/>
                  </a:cubicBezTo>
                  <a:cubicBezTo>
                    <a:pt x="78" y="267"/>
                    <a:pt x="80" y="266"/>
                    <a:pt x="81" y="265"/>
                  </a:cubicBezTo>
                  <a:cubicBezTo>
                    <a:pt x="83" y="269"/>
                    <a:pt x="78" y="270"/>
                    <a:pt x="76" y="273"/>
                  </a:cubicBezTo>
                  <a:cubicBezTo>
                    <a:pt x="75" y="274"/>
                    <a:pt x="76" y="275"/>
                    <a:pt x="75" y="275"/>
                  </a:cubicBezTo>
                  <a:cubicBezTo>
                    <a:pt x="75" y="276"/>
                    <a:pt x="73" y="276"/>
                    <a:pt x="73" y="277"/>
                  </a:cubicBezTo>
                  <a:cubicBezTo>
                    <a:pt x="72" y="278"/>
                    <a:pt x="72" y="281"/>
                    <a:pt x="72" y="282"/>
                  </a:cubicBezTo>
                  <a:cubicBezTo>
                    <a:pt x="73" y="286"/>
                    <a:pt x="75" y="291"/>
                    <a:pt x="79" y="290"/>
                  </a:cubicBezTo>
                  <a:cubicBezTo>
                    <a:pt x="82" y="289"/>
                    <a:pt x="81" y="290"/>
                    <a:pt x="81" y="286"/>
                  </a:cubicBezTo>
                  <a:cubicBezTo>
                    <a:pt x="82" y="284"/>
                    <a:pt x="83" y="283"/>
                    <a:pt x="86" y="284"/>
                  </a:cubicBezTo>
                  <a:cubicBezTo>
                    <a:pt x="86" y="287"/>
                    <a:pt x="86" y="288"/>
                    <a:pt x="88" y="290"/>
                  </a:cubicBezTo>
                  <a:cubicBezTo>
                    <a:pt x="90" y="292"/>
                    <a:pt x="91" y="294"/>
                    <a:pt x="92" y="296"/>
                  </a:cubicBezTo>
                  <a:cubicBezTo>
                    <a:pt x="93" y="298"/>
                    <a:pt x="94" y="301"/>
                    <a:pt x="95" y="298"/>
                  </a:cubicBezTo>
                  <a:cubicBezTo>
                    <a:pt x="95" y="297"/>
                    <a:pt x="95" y="294"/>
                    <a:pt x="95" y="293"/>
                  </a:cubicBezTo>
                  <a:cubicBezTo>
                    <a:pt x="95" y="291"/>
                    <a:pt x="93" y="290"/>
                    <a:pt x="94" y="288"/>
                  </a:cubicBezTo>
                  <a:cubicBezTo>
                    <a:pt x="95" y="288"/>
                    <a:pt x="96" y="288"/>
                    <a:pt x="98" y="288"/>
                  </a:cubicBezTo>
                  <a:cubicBezTo>
                    <a:pt x="98" y="287"/>
                    <a:pt x="98" y="285"/>
                    <a:pt x="98" y="283"/>
                  </a:cubicBezTo>
                  <a:cubicBezTo>
                    <a:pt x="98" y="280"/>
                    <a:pt x="98" y="279"/>
                    <a:pt x="99" y="277"/>
                  </a:cubicBezTo>
                  <a:cubicBezTo>
                    <a:pt x="100" y="276"/>
                    <a:pt x="100" y="273"/>
                    <a:pt x="101" y="272"/>
                  </a:cubicBezTo>
                  <a:cubicBezTo>
                    <a:pt x="104" y="272"/>
                    <a:pt x="103" y="275"/>
                    <a:pt x="103" y="277"/>
                  </a:cubicBezTo>
                  <a:cubicBezTo>
                    <a:pt x="106" y="277"/>
                    <a:pt x="112" y="275"/>
                    <a:pt x="110" y="279"/>
                  </a:cubicBezTo>
                  <a:cubicBezTo>
                    <a:pt x="108" y="280"/>
                    <a:pt x="105" y="279"/>
                    <a:pt x="103" y="280"/>
                  </a:cubicBezTo>
                  <a:cubicBezTo>
                    <a:pt x="101" y="281"/>
                    <a:pt x="102" y="283"/>
                    <a:pt x="102" y="285"/>
                  </a:cubicBezTo>
                  <a:cubicBezTo>
                    <a:pt x="101" y="288"/>
                    <a:pt x="99" y="288"/>
                    <a:pt x="98" y="290"/>
                  </a:cubicBezTo>
                  <a:cubicBezTo>
                    <a:pt x="97" y="292"/>
                    <a:pt x="97" y="294"/>
                    <a:pt x="97" y="296"/>
                  </a:cubicBezTo>
                  <a:cubicBezTo>
                    <a:pt x="98" y="297"/>
                    <a:pt x="98" y="298"/>
                    <a:pt x="99" y="299"/>
                  </a:cubicBezTo>
                  <a:cubicBezTo>
                    <a:pt x="99" y="300"/>
                    <a:pt x="98" y="301"/>
                    <a:pt x="99" y="301"/>
                  </a:cubicBezTo>
                  <a:cubicBezTo>
                    <a:pt x="99" y="302"/>
                    <a:pt x="100" y="302"/>
                    <a:pt x="100" y="302"/>
                  </a:cubicBezTo>
                  <a:cubicBezTo>
                    <a:pt x="101" y="303"/>
                    <a:pt x="102" y="305"/>
                    <a:pt x="103" y="306"/>
                  </a:cubicBezTo>
                  <a:cubicBezTo>
                    <a:pt x="103" y="307"/>
                    <a:pt x="105" y="307"/>
                    <a:pt x="106" y="308"/>
                  </a:cubicBezTo>
                  <a:cubicBezTo>
                    <a:pt x="107" y="308"/>
                    <a:pt x="108" y="310"/>
                    <a:pt x="110" y="310"/>
                  </a:cubicBezTo>
                  <a:cubicBezTo>
                    <a:pt x="111" y="310"/>
                    <a:pt x="112" y="310"/>
                    <a:pt x="113" y="311"/>
                  </a:cubicBezTo>
                  <a:cubicBezTo>
                    <a:pt x="114" y="312"/>
                    <a:pt x="114" y="319"/>
                    <a:pt x="113" y="320"/>
                  </a:cubicBezTo>
                  <a:cubicBezTo>
                    <a:pt x="110" y="320"/>
                    <a:pt x="109" y="324"/>
                    <a:pt x="108" y="327"/>
                  </a:cubicBezTo>
                  <a:cubicBezTo>
                    <a:pt x="107" y="330"/>
                    <a:pt x="107" y="332"/>
                    <a:pt x="106" y="336"/>
                  </a:cubicBezTo>
                  <a:cubicBezTo>
                    <a:pt x="105" y="341"/>
                    <a:pt x="102" y="347"/>
                    <a:pt x="98" y="351"/>
                  </a:cubicBezTo>
                  <a:cubicBezTo>
                    <a:pt x="97" y="353"/>
                    <a:pt x="95" y="355"/>
                    <a:pt x="93" y="356"/>
                  </a:cubicBezTo>
                  <a:cubicBezTo>
                    <a:pt x="91" y="359"/>
                    <a:pt x="91" y="362"/>
                    <a:pt x="91" y="365"/>
                  </a:cubicBezTo>
                  <a:cubicBezTo>
                    <a:pt x="91" y="369"/>
                    <a:pt x="92" y="377"/>
                    <a:pt x="96" y="379"/>
                  </a:cubicBezTo>
                  <a:cubicBezTo>
                    <a:pt x="93" y="380"/>
                    <a:pt x="92" y="373"/>
                    <a:pt x="91" y="372"/>
                  </a:cubicBezTo>
                  <a:cubicBezTo>
                    <a:pt x="90" y="368"/>
                    <a:pt x="88" y="367"/>
                    <a:pt x="84" y="368"/>
                  </a:cubicBezTo>
                  <a:cubicBezTo>
                    <a:pt x="83" y="371"/>
                    <a:pt x="83" y="374"/>
                    <a:pt x="84" y="377"/>
                  </a:cubicBezTo>
                  <a:cubicBezTo>
                    <a:pt x="85" y="380"/>
                    <a:pt x="87" y="383"/>
                    <a:pt x="89" y="385"/>
                  </a:cubicBezTo>
                  <a:cubicBezTo>
                    <a:pt x="90" y="386"/>
                    <a:pt x="92" y="387"/>
                    <a:pt x="93" y="388"/>
                  </a:cubicBezTo>
                  <a:cubicBezTo>
                    <a:pt x="94" y="390"/>
                    <a:pt x="97" y="405"/>
                    <a:pt x="101" y="403"/>
                  </a:cubicBezTo>
                  <a:cubicBezTo>
                    <a:pt x="102" y="398"/>
                    <a:pt x="99" y="392"/>
                    <a:pt x="99" y="387"/>
                  </a:cubicBezTo>
                  <a:cubicBezTo>
                    <a:pt x="99" y="383"/>
                    <a:pt x="98" y="380"/>
                    <a:pt x="102" y="378"/>
                  </a:cubicBezTo>
                  <a:cubicBezTo>
                    <a:pt x="105" y="377"/>
                    <a:pt x="105" y="378"/>
                    <a:pt x="107" y="381"/>
                  </a:cubicBezTo>
                  <a:cubicBezTo>
                    <a:pt x="107" y="382"/>
                    <a:pt x="109" y="382"/>
                    <a:pt x="109" y="382"/>
                  </a:cubicBezTo>
                  <a:cubicBezTo>
                    <a:pt x="110" y="384"/>
                    <a:pt x="111" y="385"/>
                    <a:pt x="112" y="386"/>
                  </a:cubicBezTo>
                  <a:cubicBezTo>
                    <a:pt x="113" y="388"/>
                    <a:pt x="115" y="389"/>
                    <a:pt x="117" y="390"/>
                  </a:cubicBezTo>
                  <a:cubicBezTo>
                    <a:pt x="121" y="394"/>
                    <a:pt x="123" y="399"/>
                    <a:pt x="130" y="399"/>
                  </a:cubicBezTo>
                  <a:cubicBezTo>
                    <a:pt x="131" y="395"/>
                    <a:pt x="130" y="395"/>
                    <a:pt x="128" y="391"/>
                  </a:cubicBezTo>
                  <a:cubicBezTo>
                    <a:pt x="127" y="388"/>
                    <a:pt x="127" y="385"/>
                    <a:pt x="127" y="381"/>
                  </a:cubicBezTo>
                  <a:cubicBezTo>
                    <a:pt x="127" y="376"/>
                    <a:pt x="130" y="380"/>
                    <a:pt x="133" y="382"/>
                  </a:cubicBezTo>
                  <a:cubicBezTo>
                    <a:pt x="137" y="384"/>
                    <a:pt x="136" y="385"/>
                    <a:pt x="137" y="390"/>
                  </a:cubicBezTo>
                  <a:cubicBezTo>
                    <a:pt x="139" y="390"/>
                    <a:pt x="142" y="391"/>
                    <a:pt x="145" y="391"/>
                  </a:cubicBezTo>
                  <a:cubicBezTo>
                    <a:pt x="145" y="391"/>
                    <a:pt x="147" y="392"/>
                    <a:pt x="147" y="392"/>
                  </a:cubicBezTo>
                  <a:cubicBezTo>
                    <a:pt x="148" y="392"/>
                    <a:pt x="149" y="390"/>
                    <a:pt x="150" y="390"/>
                  </a:cubicBezTo>
                  <a:cubicBezTo>
                    <a:pt x="153" y="389"/>
                    <a:pt x="154" y="390"/>
                    <a:pt x="156" y="388"/>
                  </a:cubicBezTo>
                  <a:cubicBezTo>
                    <a:pt x="158" y="386"/>
                    <a:pt x="158" y="385"/>
                    <a:pt x="160" y="383"/>
                  </a:cubicBezTo>
                  <a:cubicBezTo>
                    <a:pt x="162" y="381"/>
                    <a:pt x="162" y="380"/>
                    <a:pt x="165" y="381"/>
                  </a:cubicBezTo>
                  <a:cubicBezTo>
                    <a:pt x="166" y="381"/>
                    <a:pt x="166" y="382"/>
                    <a:pt x="166" y="383"/>
                  </a:cubicBezTo>
                  <a:cubicBezTo>
                    <a:pt x="167" y="383"/>
                    <a:pt x="168" y="382"/>
                    <a:pt x="168" y="383"/>
                  </a:cubicBezTo>
                  <a:cubicBezTo>
                    <a:pt x="169" y="383"/>
                    <a:pt x="170" y="383"/>
                    <a:pt x="171" y="383"/>
                  </a:cubicBezTo>
                  <a:cubicBezTo>
                    <a:pt x="174" y="382"/>
                    <a:pt x="175" y="381"/>
                    <a:pt x="174" y="378"/>
                  </a:cubicBezTo>
                  <a:cubicBezTo>
                    <a:pt x="174" y="377"/>
                    <a:pt x="172" y="376"/>
                    <a:pt x="171" y="375"/>
                  </a:cubicBezTo>
                  <a:cubicBezTo>
                    <a:pt x="171" y="374"/>
                    <a:pt x="171" y="373"/>
                    <a:pt x="172" y="372"/>
                  </a:cubicBezTo>
                  <a:cubicBezTo>
                    <a:pt x="175" y="371"/>
                    <a:pt x="177" y="372"/>
                    <a:pt x="180" y="372"/>
                  </a:cubicBezTo>
                  <a:cubicBezTo>
                    <a:pt x="183" y="372"/>
                    <a:pt x="185" y="372"/>
                    <a:pt x="187" y="372"/>
                  </a:cubicBezTo>
                  <a:cubicBezTo>
                    <a:pt x="189" y="371"/>
                    <a:pt x="191" y="370"/>
                    <a:pt x="193" y="369"/>
                  </a:cubicBezTo>
                  <a:cubicBezTo>
                    <a:pt x="196" y="368"/>
                    <a:pt x="197" y="366"/>
                    <a:pt x="201" y="367"/>
                  </a:cubicBezTo>
                  <a:cubicBezTo>
                    <a:pt x="201" y="368"/>
                    <a:pt x="201" y="369"/>
                    <a:pt x="201" y="371"/>
                  </a:cubicBezTo>
                  <a:cubicBezTo>
                    <a:pt x="197" y="370"/>
                    <a:pt x="195" y="375"/>
                    <a:pt x="192" y="375"/>
                  </a:cubicBezTo>
                  <a:cubicBezTo>
                    <a:pt x="190" y="376"/>
                    <a:pt x="189" y="373"/>
                    <a:pt x="187" y="374"/>
                  </a:cubicBezTo>
                  <a:cubicBezTo>
                    <a:pt x="186" y="375"/>
                    <a:pt x="186" y="377"/>
                    <a:pt x="186" y="378"/>
                  </a:cubicBezTo>
                  <a:cubicBezTo>
                    <a:pt x="185" y="378"/>
                    <a:pt x="183" y="378"/>
                    <a:pt x="182" y="378"/>
                  </a:cubicBezTo>
                  <a:cubicBezTo>
                    <a:pt x="180" y="379"/>
                    <a:pt x="182" y="378"/>
                    <a:pt x="180" y="380"/>
                  </a:cubicBezTo>
                  <a:cubicBezTo>
                    <a:pt x="179" y="382"/>
                    <a:pt x="178" y="385"/>
                    <a:pt x="176" y="388"/>
                  </a:cubicBezTo>
                  <a:cubicBezTo>
                    <a:pt x="175" y="389"/>
                    <a:pt x="175" y="390"/>
                    <a:pt x="174" y="391"/>
                  </a:cubicBezTo>
                  <a:cubicBezTo>
                    <a:pt x="174" y="391"/>
                    <a:pt x="174" y="392"/>
                    <a:pt x="173" y="392"/>
                  </a:cubicBezTo>
                  <a:cubicBezTo>
                    <a:pt x="173" y="392"/>
                    <a:pt x="172" y="392"/>
                    <a:pt x="171" y="392"/>
                  </a:cubicBezTo>
                  <a:cubicBezTo>
                    <a:pt x="170" y="393"/>
                    <a:pt x="170" y="394"/>
                    <a:pt x="169" y="395"/>
                  </a:cubicBezTo>
                  <a:cubicBezTo>
                    <a:pt x="169" y="396"/>
                    <a:pt x="169" y="397"/>
                    <a:pt x="169" y="397"/>
                  </a:cubicBezTo>
                  <a:cubicBezTo>
                    <a:pt x="169" y="398"/>
                    <a:pt x="168" y="398"/>
                    <a:pt x="168" y="399"/>
                  </a:cubicBezTo>
                  <a:cubicBezTo>
                    <a:pt x="165" y="402"/>
                    <a:pt x="164" y="409"/>
                    <a:pt x="165" y="414"/>
                  </a:cubicBezTo>
                  <a:cubicBezTo>
                    <a:pt x="166" y="418"/>
                    <a:pt x="171" y="422"/>
                    <a:pt x="172" y="425"/>
                  </a:cubicBezTo>
                  <a:cubicBezTo>
                    <a:pt x="173" y="427"/>
                    <a:pt x="173" y="429"/>
                    <a:pt x="174" y="430"/>
                  </a:cubicBezTo>
                  <a:cubicBezTo>
                    <a:pt x="174" y="431"/>
                    <a:pt x="175" y="432"/>
                    <a:pt x="176" y="433"/>
                  </a:cubicBezTo>
                  <a:cubicBezTo>
                    <a:pt x="176" y="434"/>
                    <a:pt x="177" y="434"/>
                    <a:pt x="177" y="435"/>
                  </a:cubicBezTo>
                  <a:cubicBezTo>
                    <a:pt x="178" y="435"/>
                    <a:pt x="177" y="436"/>
                    <a:pt x="177" y="437"/>
                  </a:cubicBezTo>
                  <a:cubicBezTo>
                    <a:pt x="180" y="441"/>
                    <a:pt x="186" y="442"/>
                    <a:pt x="185" y="448"/>
                  </a:cubicBezTo>
                  <a:cubicBezTo>
                    <a:pt x="184" y="450"/>
                    <a:pt x="182" y="452"/>
                    <a:pt x="185" y="454"/>
                  </a:cubicBezTo>
                  <a:cubicBezTo>
                    <a:pt x="185" y="455"/>
                    <a:pt x="187" y="456"/>
                    <a:pt x="188" y="456"/>
                  </a:cubicBezTo>
                  <a:cubicBezTo>
                    <a:pt x="190" y="455"/>
                    <a:pt x="189" y="454"/>
                    <a:pt x="190" y="453"/>
                  </a:cubicBezTo>
                  <a:cubicBezTo>
                    <a:pt x="192" y="452"/>
                    <a:pt x="193" y="453"/>
                    <a:pt x="195" y="451"/>
                  </a:cubicBezTo>
                  <a:cubicBezTo>
                    <a:pt x="196" y="449"/>
                    <a:pt x="196" y="447"/>
                    <a:pt x="199" y="448"/>
                  </a:cubicBezTo>
                  <a:cubicBezTo>
                    <a:pt x="202" y="449"/>
                    <a:pt x="203" y="452"/>
                    <a:pt x="205" y="448"/>
                  </a:cubicBezTo>
                  <a:cubicBezTo>
                    <a:pt x="206" y="446"/>
                    <a:pt x="206" y="442"/>
                    <a:pt x="209" y="443"/>
                  </a:cubicBezTo>
                  <a:cubicBezTo>
                    <a:pt x="212" y="443"/>
                    <a:pt x="213" y="447"/>
                    <a:pt x="212" y="449"/>
                  </a:cubicBezTo>
                  <a:cubicBezTo>
                    <a:pt x="212" y="452"/>
                    <a:pt x="209" y="452"/>
                    <a:pt x="208" y="455"/>
                  </a:cubicBezTo>
                  <a:cubicBezTo>
                    <a:pt x="206" y="455"/>
                    <a:pt x="205" y="459"/>
                    <a:pt x="205" y="461"/>
                  </a:cubicBezTo>
                  <a:cubicBezTo>
                    <a:pt x="205" y="461"/>
                    <a:pt x="206" y="462"/>
                    <a:pt x="206" y="462"/>
                  </a:cubicBezTo>
                  <a:cubicBezTo>
                    <a:pt x="206" y="463"/>
                    <a:pt x="206" y="464"/>
                    <a:pt x="206" y="465"/>
                  </a:cubicBezTo>
                  <a:cubicBezTo>
                    <a:pt x="205" y="466"/>
                    <a:pt x="205" y="466"/>
                    <a:pt x="204" y="468"/>
                  </a:cubicBezTo>
                  <a:cubicBezTo>
                    <a:pt x="204" y="468"/>
                    <a:pt x="203" y="467"/>
                    <a:pt x="203" y="467"/>
                  </a:cubicBezTo>
                  <a:cubicBezTo>
                    <a:pt x="202" y="468"/>
                    <a:pt x="202" y="468"/>
                    <a:pt x="202" y="469"/>
                  </a:cubicBezTo>
                  <a:cubicBezTo>
                    <a:pt x="201" y="469"/>
                    <a:pt x="200" y="470"/>
                    <a:pt x="200" y="471"/>
                  </a:cubicBezTo>
                  <a:cubicBezTo>
                    <a:pt x="198" y="473"/>
                    <a:pt x="197" y="474"/>
                    <a:pt x="199" y="476"/>
                  </a:cubicBezTo>
                  <a:cubicBezTo>
                    <a:pt x="198" y="478"/>
                    <a:pt x="196" y="478"/>
                    <a:pt x="195" y="480"/>
                  </a:cubicBezTo>
                  <a:cubicBezTo>
                    <a:pt x="193" y="483"/>
                    <a:pt x="195" y="483"/>
                    <a:pt x="196" y="485"/>
                  </a:cubicBezTo>
                  <a:cubicBezTo>
                    <a:pt x="197" y="487"/>
                    <a:pt x="198" y="490"/>
                    <a:pt x="197" y="492"/>
                  </a:cubicBezTo>
                  <a:cubicBezTo>
                    <a:pt x="196" y="494"/>
                    <a:pt x="194" y="494"/>
                    <a:pt x="194" y="498"/>
                  </a:cubicBezTo>
                  <a:cubicBezTo>
                    <a:pt x="194" y="500"/>
                    <a:pt x="195" y="502"/>
                    <a:pt x="194" y="504"/>
                  </a:cubicBezTo>
                  <a:cubicBezTo>
                    <a:pt x="194" y="506"/>
                    <a:pt x="195" y="510"/>
                    <a:pt x="194" y="511"/>
                  </a:cubicBezTo>
                  <a:cubicBezTo>
                    <a:pt x="193" y="515"/>
                    <a:pt x="187" y="512"/>
                    <a:pt x="188" y="516"/>
                  </a:cubicBezTo>
                  <a:cubicBezTo>
                    <a:pt x="188" y="517"/>
                    <a:pt x="190" y="518"/>
                    <a:pt x="190" y="519"/>
                  </a:cubicBezTo>
                  <a:cubicBezTo>
                    <a:pt x="190" y="520"/>
                    <a:pt x="189" y="521"/>
                    <a:pt x="189" y="522"/>
                  </a:cubicBezTo>
                  <a:cubicBezTo>
                    <a:pt x="187" y="523"/>
                    <a:pt x="186" y="521"/>
                    <a:pt x="185" y="519"/>
                  </a:cubicBezTo>
                  <a:cubicBezTo>
                    <a:pt x="184" y="518"/>
                    <a:pt x="182" y="518"/>
                    <a:pt x="181" y="517"/>
                  </a:cubicBezTo>
                  <a:cubicBezTo>
                    <a:pt x="180" y="516"/>
                    <a:pt x="179" y="514"/>
                    <a:pt x="178" y="514"/>
                  </a:cubicBezTo>
                  <a:cubicBezTo>
                    <a:pt x="176" y="513"/>
                    <a:pt x="173" y="515"/>
                    <a:pt x="174" y="517"/>
                  </a:cubicBezTo>
                  <a:cubicBezTo>
                    <a:pt x="169" y="518"/>
                    <a:pt x="161" y="511"/>
                    <a:pt x="157" y="514"/>
                  </a:cubicBezTo>
                  <a:cubicBezTo>
                    <a:pt x="163" y="515"/>
                    <a:pt x="160" y="523"/>
                    <a:pt x="163" y="525"/>
                  </a:cubicBezTo>
                  <a:cubicBezTo>
                    <a:pt x="160" y="525"/>
                    <a:pt x="155" y="524"/>
                    <a:pt x="152" y="525"/>
                  </a:cubicBezTo>
                  <a:cubicBezTo>
                    <a:pt x="150" y="526"/>
                    <a:pt x="151" y="530"/>
                    <a:pt x="148" y="531"/>
                  </a:cubicBezTo>
                  <a:cubicBezTo>
                    <a:pt x="148" y="531"/>
                    <a:pt x="146" y="532"/>
                    <a:pt x="146" y="532"/>
                  </a:cubicBezTo>
                  <a:cubicBezTo>
                    <a:pt x="144" y="533"/>
                    <a:pt x="143" y="533"/>
                    <a:pt x="142" y="531"/>
                  </a:cubicBezTo>
                  <a:cubicBezTo>
                    <a:pt x="141" y="529"/>
                    <a:pt x="143" y="529"/>
                    <a:pt x="143" y="528"/>
                  </a:cubicBezTo>
                  <a:cubicBezTo>
                    <a:pt x="144" y="526"/>
                    <a:pt x="144" y="526"/>
                    <a:pt x="144" y="523"/>
                  </a:cubicBezTo>
                  <a:cubicBezTo>
                    <a:pt x="142" y="522"/>
                    <a:pt x="142" y="524"/>
                    <a:pt x="141" y="525"/>
                  </a:cubicBezTo>
                  <a:cubicBezTo>
                    <a:pt x="139" y="525"/>
                    <a:pt x="138" y="525"/>
                    <a:pt x="136" y="525"/>
                  </a:cubicBezTo>
                  <a:cubicBezTo>
                    <a:pt x="136" y="523"/>
                    <a:pt x="136" y="522"/>
                    <a:pt x="135" y="520"/>
                  </a:cubicBezTo>
                  <a:cubicBezTo>
                    <a:pt x="134" y="518"/>
                    <a:pt x="132" y="515"/>
                    <a:pt x="130" y="514"/>
                  </a:cubicBezTo>
                  <a:cubicBezTo>
                    <a:pt x="128" y="512"/>
                    <a:pt x="123" y="513"/>
                    <a:pt x="120" y="513"/>
                  </a:cubicBezTo>
                  <a:cubicBezTo>
                    <a:pt x="116" y="513"/>
                    <a:pt x="112" y="516"/>
                    <a:pt x="114" y="521"/>
                  </a:cubicBezTo>
                  <a:cubicBezTo>
                    <a:pt x="115" y="523"/>
                    <a:pt x="119" y="525"/>
                    <a:pt x="118" y="526"/>
                  </a:cubicBezTo>
                  <a:cubicBezTo>
                    <a:pt x="116" y="529"/>
                    <a:pt x="109" y="520"/>
                    <a:pt x="107" y="521"/>
                  </a:cubicBezTo>
                  <a:cubicBezTo>
                    <a:pt x="109" y="525"/>
                    <a:pt x="112" y="529"/>
                    <a:pt x="115" y="531"/>
                  </a:cubicBezTo>
                  <a:cubicBezTo>
                    <a:pt x="118" y="534"/>
                    <a:pt x="121" y="532"/>
                    <a:pt x="122" y="537"/>
                  </a:cubicBezTo>
                  <a:cubicBezTo>
                    <a:pt x="125" y="537"/>
                    <a:pt x="124" y="539"/>
                    <a:pt x="126" y="541"/>
                  </a:cubicBezTo>
                  <a:cubicBezTo>
                    <a:pt x="127" y="543"/>
                    <a:pt x="129" y="543"/>
                    <a:pt x="130" y="545"/>
                  </a:cubicBezTo>
                  <a:cubicBezTo>
                    <a:pt x="129" y="545"/>
                    <a:pt x="128" y="548"/>
                    <a:pt x="127" y="549"/>
                  </a:cubicBezTo>
                  <a:cubicBezTo>
                    <a:pt x="125" y="552"/>
                    <a:pt x="124" y="556"/>
                    <a:pt x="123" y="560"/>
                  </a:cubicBezTo>
                  <a:cubicBezTo>
                    <a:pt x="123" y="559"/>
                    <a:pt x="123" y="559"/>
                    <a:pt x="123" y="558"/>
                  </a:cubicBezTo>
                  <a:cubicBezTo>
                    <a:pt x="122" y="560"/>
                    <a:pt x="120" y="562"/>
                    <a:pt x="118" y="563"/>
                  </a:cubicBezTo>
                  <a:cubicBezTo>
                    <a:pt x="117" y="564"/>
                    <a:pt x="114" y="563"/>
                    <a:pt x="112" y="564"/>
                  </a:cubicBezTo>
                  <a:cubicBezTo>
                    <a:pt x="112" y="564"/>
                    <a:pt x="111" y="565"/>
                    <a:pt x="110" y="566"/>
                  </a:cubicBezTo>
                  <a:cubicBezTo>
                    <a:pt x="109" y="567"/>
                    <a:pt x="109" y="566"/>
                    <a:pt x="108" y="568"/>
                  </a:cubicBezTo>
                  <a:cubicBezTo>
                    <a:pt x="106" y="570"/>
                    <a:pt x="106" y="572"/>
                    <a:pt x="107" y="574"/>
                  </a:cubicBezTo>
                  <a:cubicBezTo>
                    <a:pt x="108" y="574"/>
                    <a:pt x="110" y="574"/>
                    <a:pt x="112" y="574"/>
                  </a:cubicBezTo>
                  <a:cubicBezTo>
                    <a:pt x="113" y="574"/>
                    <a:pt x="112" y="575"/>
                    <a:pt x="113" y="576"/>
                  </a:cubicBezTo>
                  <a:cubicBezTo>
                    <a:pt x="114" y="576"/>
                    <a:pt x="116" y="576"/>
                    <a:pt x="117" y="576"/>
                  </a:cubicBezTo>
                  <a:cubicBezTo>
                    <a:pt x="122" y="577"/>
                    <a:pt x="121" y="570"/>
                    <a:pt x="124" y="567"/>
                  </a:cubicBezTo>
                  <a:cubicBezTo>
                    <a:pt x="126" y="564"/>
                    <a:pt x="129" y="563"/>
                    <a:pt x="132" y="561"/>
                  </a:cubicBezTo>
                  <a:cubicBezTo>
                    <a:pt x="135" y="559"/>
                    <a:pt x="141" y="558"/>
                    <a:pt x="144" y="559"/>
                  </a:cubicBezTo>
                  <a:cubicBezTo>
                    <a:pt x="144" y="561"/>
                    <a:pt x="143" y="562"/>
                    <a:pt x="143" y="563"/>
                  </a:cubicBezTo>
                  <a:cubicBezTo>
                    <a:pt x="142" y="565"/>
                    <a:pt x="142" y="565"/>
                    <a:pt x="142" y="567"/>
                  </a:cubicBezTo>
                  <a:cubicBezTo>
                    <a:pt x="142" y="570"/>
                    <a:pt x="146" y="574"/>
                    <a:pt x="142" y="574"/>
                  </a:cubicBezTo>
                  <a:cubicBezTo>
                    <a:pt x="142" y="576"/>
                    <a:pt x="141" y="577"/>
                    <a:pt x="141" y="578"/>
                  </a:cubicBezTo>
                  <a:cubicBezTo>
                    <a:pt x="141" y="580"/>
                    <a:pt x="143" y="582"/>
                    <a:pt x="143" y="584"/>
                  </a:cubicBezTo>
                  <a:cubicBezTo>
                    <a:pt x="143" y="585"/>
                    <a:pt x="139" y="589"/>
                    <a:pt x="143" y="590"/>
                  </a:cubicBezTo>
                  <a:cubicBezTo>
                    <a:pt x="143" y="592"/>
                    <a:pt x="145" y="595"/>
                    <a:pt x="144" y="597"/>
                  </a:cubicBezTo>
                  <a:cubicBezTo>
                    <a:pt x="144" y="598"/>
                    <a:pt x="143" y="598"/>
                    <a:pt x="142" y="600"/>
                  </a:cubicBezTo>
                  <a:cubicBezTo>
                    <a:pt x="141" y="601"/>
                    <a:pt x="141" y="602"/>
                    <a:pt x="141" y="603"/>
                  </a:cubicBezTo>
                  <a:cubicBezTo>
                    <a:pt x="141" y="605"/>
                    <a:pt x="140" y="606"/>
                    <a:pt x="139" y="608"/>
                  </a:cubicBezTo>
                  <a:cubicBezTo>
                    <a:pt x="139" y="609"/>
                    <a:pt x="140" y="611"/>
                    <a:pt x="139" y="612"/>
                  </a:cubicBezTo>
                  <a:cubicBezTo>
                    <a:pt x="139" y="613"/>
                    <a:pt x="137" y="613"/>
                    <a:pt x="137" y="614"/>
                  </a:cubicBezTo>
                  <a:cubicBezTo>
                    <a:pt x="136" y="615"/>
                    <a:pt x="136" y="616"/>
                    <a:pt x="136" y="617"/>
                  </a:cubicBezTo>
                  <a:cubicBezTo>
                    <a:pt x="134" y="621"/>
                    <a:pt x="134" y="619"/>
                    <a:pt x="132" y="620"/>
                  </a:cubicBezTo>
                  <a:cubicBezTo>
                    <a:pt x="130" y="621"/>
                    <a:pt x="129" y="623"/>
                    <a:pt x="128" y="624"/>
                  </a:cubicBezTo>
                  <a:cubicBezTo>
                    <a:pt x="127" y="624"/>
                    <a:pt x="126" y="625"/>
                    <a:pt x="125" y="625"/>
                  </a:cubicBezTo>
                  <a:cubicBezTo>
                    <a:pt x="125" y="626"/>
                    <a:pt x="124" y="625"/>
                    <a:pt x="123" y="626"/>
                  </a:cubicBezTo>
                  <a:cubicBezTo>
                    <a:pt x="122" y="626"/>
                    <a:pt x="121" y="629"/>
                    <a:pt x="120" y="630"/>
                  </a:cubicBezTo>
                  <a:cubicBezTo>
                    <a:pt x="118" y="631"/>
                    <a:pt x="115" y="629"/>
                    <a:pt x="113" y="630"/>
                  </a:cubicBezTo>
                  <a:cubicBezTo>
                    <a:pt x="113" y="630"/>
                    <a:pt x="112" y="631"/>
                    <a:pt x="112" y="631"/>
                  </a:cubicBezTo>
                  <a:cubicBezTo>
                    <a:pt x="111" y="631"/>
                    <a:pt x="109" y="631"/>
                    <a:pt x="109" y="631"/>
                  </a:cubicBezTo>
                  <a:cubicBezTo>
                    <a:pt x="108" y="632"/>
                    <a:pt x="106" y="633"/>
                    <a:pt x="105" y="634"/>
                  </a:cubicBezTo>
                  <a:cubicBezTo>
                    <a:pt x="104" y="635"/>
                    <a:pt x="104" y="637"/>
                    <a:pt x="103" y="638"/>
                  </a:cubicBezTo>
                  <a:cubicBezTo>
                    <a:pt x="101" y="640"/>
                    <a:pt x="95" y="639"/>
                    <a:pt x="93" y="637"/>
                  </a:cubicBezTo>
                  <a:cubicBezTo>
                    <a:pt x="91" y="636"/>
                    <a:pt x="92" y="635"/>
                    <a:pt x="89" y="636"/>
                  </a:cubicBezTo>
                  <a:cubicBezTo>
                    <a:pt x="87" y="638"/>
                    <a:pt x="88" y="639"/>
                    <a:pt x="87" y="642"/>
                  </a:cubicBezTo>
                  <a:cubicBezTo>
                    <a:pt x="86" y="643"/>
                    <a:pt x="82" y="642"/>
                    <a:pt x="82" y="643"/>
                  </a:cubicBezTo>
                  <a:cubicBezTo>
                    <a:pt x="81" y="644"/>
                    <a:pt x="82" y="648"/>
                    <a:pt x="81" y="650"/>
                  </a:cubicBezTo>
                  <a:cubicBezTo>
                    <a:pt x="79" y="653"/>
                    <a:pt x="76" y="651"/>
                    <a:pt x="75" y="655"/>
                  </a:cubicBezTo>
                  <a:cubicBezTo>
                    <a:pt x="77" y="655"/>
                    <a:pt x="82" y="654"/>
                    <a:pt x="85" y="655"/>
                  </a:cubicBezTo>
                  <a:cubicBezTo>
                    <a:pt x="88" y="656"/>
                    <a:pt x="86" y="658"/>
                    <a:pt x="85" y="660"/>
                  </a:cubicBezTo>
                  <a:cubicBezTo>
                    <a:pt x="83" y="662"/>
                    <a:pt x="82" y="663"/>
                    <a:pt x="79" y="664"/>
                  </a:cubicBezTo>
                  <a:cubicBezTo>
                    <a:pt x="78" y="665"/>
                    <a:pt x="77" y="664"/>
                    <a:pt x="76" y="666"/>
                  </a:cubicBezTo>
                  <a:cubicBezTo>
                    <a:pt x="76" y="669"/>
                    <a:pt x="77" y="669"/>
                    <a:pt x="79" y="670"/>
                  </a:cubicBezTo>
                  <a:cubicBezTo>
                    <a:pt x="82" y="672"/>
                    <a:pt x="84" y="672"/>
                    <a:pt x="87" y="672"/>
                  </a:cubicBezTo>
                  <a:cubicBezTo>
                    <a:pt x="88" y="672"/>
                    <a:pt x="89" y="672"/>
                    <a:pt x="89" y="672"/>
                  </a:cubicBezTo>
                  <a:cubicBezTo>
                    <a:pt x="90" y="673"/>
                    <a:pt x="90" y="674"/>
                    <a:pt x="90" y="674"/>
                  </a:cubicBezTo>
                  <a:cubicBezTo>
                    <a:pt x="92" y="675"/>
                    <a:pt x="93" y="675"/>
                    <a:pt x="95" y="675"/>
                  </a:cubicBezTo>
                  <a:cubicBezTo>
                    <a:pt x="97" y="675"/>
                    <a:pt x="100" y="675"/>
                    <a:pt x="102" y="675"/>
                  </a:cubicBezTo>
                  <a:cubicBezTo>
                    <a:pt x="104" y="676"/>
                    <a:pt x="103" y="676"/>
                    <a:pt x="105" y="677"/>
                  </a:cubicBezTo>
                  <a:cubicBezTo>
                    <a:pt x="105" y="678"/>
                    <a:pt x="105" y="679"/>
                    <a:pt x="107" y="678"/>
                  </a:cubicBezTo>
                  <a:cubicBezTo>
                    <a:pt x="110" y="677"/>
                    <a:pt x="107" y="674"/>
                    <a:pt x="108" y="672"/>
                  </a:cubicBezTo>
                  <a:cubicBezTo>
                    <a:pt x="111" y="671"/>
                    <a:pt x="113" y="671"/>
                    <a:pt x="116" y="671"/>
                  </a:cubicBezTo>
                  <a:cubicBezTo>
                    <a:pt x="119" y="671"/>
                    <a:pt x="119" y="669"/>
                    <a:pt x="122" y="669"/>
                  </a:cubicBezTo>
                  <a:cubicBezTo>
                    <a:pt x="125" y="668"/>
                    <a:pt x="127" y="668"/>
                    <a:pt x="128" y="671"/>
                  </a:cubicBezTo>
                  <a:cubicBezTo>
                    <a:pt x="128" y="673"/>
                    <a:pt x="127" y="677"/>
                    <a:pt x="128" y="678"/>
                  </a:cubicBezTo>
                  <a:cubicBezTo>
                    <a:pt x="129" y="679"/>
                    <a:pt x="131" y="679"/>
                    <a:pt x="131" y="679"/>
                  </a:cubicBezTo>
                  <a:cubicBezTo>
                    <a:pt x="133" y="680"/>
                    <a:pt x="133" y="682"/>
                    <a:pt x="134" y="682"/>
                  </a:cubicBezTo>
                  <a:cubicBezTo>
                    <a:pt x="135" y="683"/>
                    <a:pt x="139" y="682"/>
                    <a:pt x="140" y="682"/>
                  </a:cubicBezTo>
                  <a:cubicBezTo>
                    <a:pt x="143" y="682"/>
                    <a:pt x="143" y="682"/>
                    <a:pt x="145" y="680"/>
                  </a:cubicBezTo>
                  <a:cubicBezTo>
                    <a:pt x="148" y="678"/>
                    <a:pt x="147" y="678"/>
                    <a:pt x="147" y="675"/>
                  </a:cubicBezTo>
                  <a:cubicBezTo>
                    <a:pt x="148" y="672"/>
                    <a:pt x="148" y="671"/>
                    <a:pt x="151" y="672"/>
                  </a:cubicBezTo>
                  <a:cubicBezTo>
                    <a:pt x="153" y="672"/>
                    <a:pt x="154" y="672"/>
                    <a:pt x="155" y="675"/>
                  </a:cubicBezTo>
                  <a:cubicBezTo>
                    <a:pt x="155" y="676"/>
                    <a:pt x="154" y="678"/>
                    <a:pt x="155" y="678"/>
                  </a:cubicBezTo>
                  <a:cubicBezTo>
                    <a:pt x="156" y="680"/>
                    <a:pt x="158" y="680"/>
                    <a:pt x="160" y="681"/>
                  </a:cubicBezTo>
                  <a:cubicBezTo>
                    <a:pt x="162" y="682"/>
                    <a:pt x="163" y="684"/>
                    <a:pt x="165" y="686"/>
                  </a:cubicBezTo>
                  <a:cubicBezTo>
                    <a:pt x="166" y="689"/>
                    <a:pt x="167" y="691"/>
                    <a:pt x="169" y="691"/>
                  </a:cubicBezTo>
                  <a:cubicBezTo>
                    <a:pt x="171" y="692"/>
                    <a:pt x="172" y="691"/>
                    <a:pt x="173" y="692"/>
                  </a:cubicBezTo>
                  <a:cubicBezTo>
                    <a:pt x="176" y="693"/>
                    <a:pt x="176" y="694"/>
                    <a:pt x="179" y="695"/>
                  </a:cubicBezTo>
                  <a:cubicBezTo>
                    <a:pt x="182" y="696"/>
                    <a:pt x="185" y="697"/>
                    <a:pt x="189" y="697"/>
                  </a:cubicBezTo>
                  <a:cubicBezTo>
                    <a:pt x="191" y="697"/>
                    <a:pt x="193" y="696"/>
                    <a:pt x="194" y="694"/>
                  </a:cubicBezTo>
                  <a:cubicBezTo>
                    <a:pt x="195" y="691"/>
                    <a:pt x="192" y="689"/>
                    <a:pt x="194" y="687"/>
                  </a:cubicBezTo>
                  <a:cubicBezTo>
                    <a:pt x="196" y="685"/>
                    <a:pt x="196" y="685"/>
                    <a:pt x="198" y="685"/>
                  </a:cubicBezTo>
                  <a:cubicBezTo>
                    <a:pt x="198" y="685"/>
                    <a:pt x="199" y="685"/>
                    <a:pt x="200" y="685"/>
                  </a:cubicBezTo>
                  <a:cubicBezTo>
                    <a:pt x="201" y="685"/>
                    <a:pt x="201" y="684"/>
                    <a:pt x="202" y="683"/>
                  </a:cubicBezTo>
                  <a:cubicBezTo>
                    <a:pt x="203" y="683"/>
                    <a:pt x="204" y="683"/>
                    <a:pt x="205" y="682"/>
                  </a:cubicBezTo>
                  <a:cubicBezTo>
                    <a:pt x="206" y="682"/>
                    <a:pt x="208" y="680"/>
                    <a:pt x="209" y="679"/>
                  </a:cubicBezTo>
                  <a:cubicBezTo>
                    <a:pt x="211" y="678"/>
                    <a:pt x="214" y="680"/>
                    <a:pt x="216" y="678"/>
                  </a:cubicBezTo>
                  <a:cubicBezTo>
                    <a:pt x="218" y="677"/>
                    <a:pt x="218" y="676"/>
                    <a:pt x="219" y="675"/>
                  </a:cubicBezTo>
                  <a:cubicBezTo>
                    <a:pt x="220" y="674"/>
                    <a:pt x="221" y="675"/>
                    <a:pt x="222" y="675"/>
                  </a:cubicBezTo>
                  <a:cubicBezTo>
                    <a:pt x="223" y="674"/>
                    <a:pt x="223" y="673"/>
                    <a:pt x="224" y="673"/>
                  </a:cubicBezTo>
                  <a:cubicBezTo>
                    <a:pt x="225" y="674"/>
                    <a:pt x="218" y="677"/>
                    <a:pt x="217" y="679"/>
                  </a:cubicBezTo>
                  <a:cubicBezTo>
                    <a:pt x="215" y="680"/>
                    <a:pt x="216" y="682"/>
                    <a:pt x="215" y="683"/>
                  </a:cubicBezTo>
                  <a:cubicBezTo>
                    <a:pt x="214" y="686"/>
                    <a:pt x="212" y="686"/>
                    <a:pt x="210" y="687"/>
                  </a:cubicBezTo>
                  <a:cubicBezTo>
                    <a:pt x="208" y="689"/>
                    <a:pt x="206" y="690"/>
                    <a:pt x="204" y="692"/>
                  </a:cubicBezTo>
                  <a:cubicBezTo>
                    <a:pt x="204" y="693"/>
                    <a:pt x="203" y="695"/>
                    <a:pt x="202" y="696"/>
                  </a:cubicBezTo>
                  <a:cubicBezTo>
                    <a:pt x="202" y="696"/>
                    <a:pt x="202" y="697"/>
                    <a:pt x="202" y="698"/>
                  </a:cubicBezTo>
                  <a:cubicBezTo>
                    <a:pt x="201" y="698"/>
                    <a:pt x="200" y="700"/>
                    <a:pt x="200" y="700"/>
                  </a:cubicBezTo>
                  <a:cubicBezTo>
                    <a:pt x="199" y="704"/>
                    <a:pt x="200" y="708"/>
                    <a:pt x="195" y="709"/>
                  </a:cubicBezTo>
                  <a:cubicBezTo>
                    <a:pt x="193" y="709"/>
                    <a:pt x="192" y="709"/>
                    <a:pt x="190" y="709"/>
                  </a:cubicBezTo>
                  <a:cubicBezTo>
                    <a:pt x="190" y="709"/>
                    <a:pt x="188" y="708"/>
                    <a:pt x="187" y="709"/>
                  </a:cubicBezTo>
                  <a:cubicBezTo>
                    <a:pt x="186" y="709"/>
                    <a:pt x="186" y="710"/>
                    <a:pt x="185" y="711"/>
                  </a:cubicBezTo>
                  <a:cubicBezTo>
                    <a:pt x="182" y="713"/>
                    <a:pt x="179" y="711"/>
                    <a:pt x="177" y="709"/>
                  </a:cubicBezTo>
                  <a:cubicBezTo>
                    <a:pt x="174" y="707"/>
                    <a:pt x="169" y="708"/>
                    <a:pt x="165" y="708"/>
                  </a:cubicBezTo>
                  <a:cubicBezTo>
                    <a:pt x="161" y="708"/>
                    <a:pt x="157" y="707"/>
                    <a:pt x="152" y="707"/>
                  </a:cubicBezTo>
                  <a:cubicBezTo>
                    <a:pt x="149" y="707"/>
                    <a:pt x="145" y="708"/>
                    <a:pt x="141" y="708"/>
                  </a:cubicBezTo>
                  <a:cubicBezTo>
                    <a:pt x="137" y="708"/>
                    <a:pt x="134" y="707"/>
                    <a:pt x="134" y="712"/>
                  </a:cubicBezTo>
                  <a:cubicBezTo>
                    <a:pt x="134" y="714"/>
                    <a:pt x="134" y="715"/>
                    <a:pt x="133" y="717"/>
                  </a:cubicBezTo>
                  <a:cubicBezTo>
                    <a:pt x="133" y="717"/>
                    <a:pt x="132" y="718"/>
                    <a:pt x="132" y="719"/>
                  </a:cubicBezTo>
                  <a:cubicBezTo>
                    <a:pt x="132" y="720"/>
                    <a:pt x="132" y="722"/>
                    <a:pt x="132" y="724"/>
                  </a:cubicBezTo>
                  <a:cubicBezTo>
                    <a:pt x="132" y="726"/>
                    <a:pt x="132" y="727"/>
                    <a:pt x="130" y="728"/>
                  </a:cubicBezTo>
                  <a:cubicBezTo>
                    <a:pt x="129" y="729"/>
                    <a:pt x="125" y="729"/>
                    <a:pt x="124" y="728"/>
                  </a:cubicBezTo>
                  <a:cubicBezTo>
                    <a:pt x="123" y="727"/>
                    <a:pt x="122" y="721"/>
                    <a:pt x="118" y="724"/>
                  </a:cubicBezTo>
                  <a:cubicBezTo>
                    <a:pt x="116" y="727"/>
                    <a:pt x="117" y="733"/>
                    <a:pt x="117" y="736"/>
                  </a:cubicBezTo>
                  <a:cubicBezTo>
                    <a:pt x="117" y="738"/>
                    <a:pt x="117" y="740"/>
                    <a:pt x="116" y="742"/>
                  </a:cubicBezTo>
                  <a:cubicBezTo>
                    <a:pt x="115" y="744"/>
                    <a:pt x="114" y="746"/>
                    <a:pt x="114" y="748"/>
                  </a:cubicBezTo>
                  <a:cubicBezTo>
                    <a:pt x="113" y="749"/>
                    <a:pt x="110" y="750"/>
                    <a:pt x="109" y="751"/>
                  </a:cubicBezTo>
                  <a:cubicBezTo>
                    <a:pt x="108" y="753"/>
                    <a:pt x="107" y="755"/>
                    <a:pt x="106" y="756"/>
                  </a:cubicBezTo>
                  <a:cubicBezTo>
                    <a:pt x="105" y="758"/>
                    <a:pt x="105" y="760"/>
                    <a:pt x="104" y="761"/>
                  </a:cubicBezTo>
                  <a:cubicBezTo>
                    <a:pt x="103" y="763"/>
                    <a:pt x="101" y="762"/>
                    <a:pt x="100" y="762"/>
                  </a:cubicBezTo>
                  <a:cubicBezTo>
                    <a:pt x="96" y="763"/>
                    <a:pt x="96" y="763"/>
                    <a:pt x="94" y="766"/>
                  </a:cubicBezTo>
                  <a:cubicBezTo>
                    <a:pt x="94" y="767"/>
                    <a:pt x="92" y="769"/>
                    <a:pt x="91" y="770"/>
                  </a:cubicBezTo>
                  <a:cubicBezTo>
                    <a:pt x="91" y="771"/>
                    <a:pt x="91" y="771"/>
                    <a:pt x="92" y="772"/>
                  </a:cubicBezTo>
                  <a:cubicBezTo>
                    <a:pt x="91" y="773"/>
                    <a:pt x="91" y="774"/>
                    <a:pt x="90" y="775"/>
                  </a:cubicBezTo>
                  <a:cubicBezTo>
                    <a:pt x="83" y="781"/>
                    <a:pt x="83" y="781"/>
                    <a:pt x="83" y="781"/>
                  </a:cubicBezTo>
                  <a:cubicBezTo>
                    <a:pt x="83" y="782"/>
                    <a:pt x="82" y="782"/>
                    <a:pt x="82" y="783"/>
                  </a:cubicBezTo>
                  <a:cubicBezTo>
                    <a:pt x="82" y="783"/>
                    <a:pt x="82" y="783"/>
                    <a:pt x="81" y="784"/>
                  </a:cubicBezTo>
                  <a:cubicBezTo>
                    <a:pt x="81" y="784"/>
                    <a:pt x="81" y="784"/>
                    <a:pt x="81" y="784"/>
                  </a:cubicBezTo>
                  <a:cubicBezTo>
                    <a:pt x="80" y="784"/>
                    <a:pt x="81" y="785"/>
                    <a:pt x="81" y="785"/>
                  </a:cubicBezTo>
                  <a:cubicBezTo>
                    <a:pt x="81" y="786"/>
                    <a:pt x="81" y="786"/>
                    <a:pt x="81" y="787"/>
                  </a:cubicBezTo>
                  <a:cubicBezTo>
                    <a:pt x="81" y="787"/>
                    <a:pt x="81" y="787"/>
                    <a:pt x="80" y="787"/>
                  </a:cubicBezTo>
                  <a:cubicBezTo>
                    <a:pt x="80" y="787"/>
                    <a:pt x="80" y="788"/>
                    <a:pt x="79" y="788"/>
                  </a:cubicBezTo>
                  <a:cubicBezTo>
                    <a:pt x="79" y="788"/>
                    <a:pt x="78" y="788"/>
                    <a:pt x="78" y="788"/>
                  </a:cubicBezTo>
                  <a:cubicBezTo>
                    <a:pt x="77" y="789"/>
                    <a:pt x="77" y="790"/>
                    <a:pt x="76" y="791"/>
                  </a:cubicBezTo>
                  <a:cubicBezTo>
                    <a:pt x="75" y="792"/>
                    <a:pt x="74" y="793"/>
                    <a:pt x="73" y="793"/>
                  </a:cubicBezTo>
                  <a:cubicBezTo>
                    <a:pt x="73" y="793"/>
                    <a:pt x="73" y="793"/>
                    <a:pt x="73" y="793"/>
                  </a:cubicBezTo>
                  <a:cubicBezTo>
                    <a:pt x="72" y="794"/>
                    <a:pt x="72" y="794"/>
                    <a:pt x="72" y="794"/>
                  </a:cubicBezTo>
                  <a:cubicBezTo>
                    <a:pt x="71" y="795"/>
                    <a:pt x="71" y="795"/>
                    <a:pt x="70" y="796"/>
                  </a:cubicBezTo>
                  <a:cubicBezTo>
                    <a:pt x="70" y="796"/>
                    <a:pt x="70" y="796"/>
                    <a:pt x="70" y="796"/>
                  </a:cubicBezTo>
                  <a:cubicBezTo>
                    <a:pt x="69" y="796"/>
                    <a:pt x="67" y="795"/>
                    <a:pt x="67" y="795"/>
                  </a:cubicBezTo>
                  <a:cubicBezTo>
                    <a:pt x="67" y="795"/>
                    <a:pt x="66" y="794"/>
                    <a:pt x="66" y="794"/>
                  </a:cubicBezTo>
                  <a:cubicBezTo>
                    <a:pt x="66" y="794"/>
                    <a:pt x="66" y="793"/>
                    <a:pt x="65" y="793"/>
                  </a:cubicBezTo>
                  <a:cubicBezTo>
                    <a:pt x="65" y="793"/>
                    <a:pt x="64" y="794"/>
                    <a:pt x="64" y="794"/>
                  </a:cubicBezTo>
                  <a:cubicBezTo>
                    <a:pt x="63" y="794"/>
                    <a:pt x="63" y="794"/>
                    <a:pt x="63" y="795"/>
                  </a:cubicBezTo>
                  <a:cubicBezTo>
                    <a:pt x="62" y="795"/>
                    <a:pt x="62" y="795"/>
                    <a:pt x="62" y="796"/>
                  </a:cubicBezTo>
                  <a:cubicBezTo>
                    <a:pt x="62" y="796"/>
                    <a:pt x="62" y="796"/>
                    <a:pt x="62" y="796"/>
                  </a:cubicBezTo>
                  <a:cubicBezTo>
                    <a:pt x="62" y="796"/>
                    <a:pt x="61" y="796"/>
                    <a:pt x="61" y="796"/>
                  </a:cubicBezTo>
                  <a:cubicBezTo>
                    <a:pt x="60" y="796"/>
                    <a:pt x="59" y="796"/>
                    <a:pt x="59" y="796"/>
                  </a:cubicBezTo>
                  <a:cubicBezTo>
                    <a:pt x="58" y="797"/>
                    <a:pt x="57" y="797"/>
                    <a:pt x="57" y="798"/>
                  </a:cubicBezTo>
                  <a:cubicBezTo>
                    <a:pt x="56" y="799"/>
                    <a:pt x="56" y="800"/>
                    <a:pt x="55" y="801"/>
                  </a:cubicBezTo>
                  <a:cubicBezTo>
                    <a:pt x="55" y="802"/>
                    <a:pt x="54" y="802"/>
                    <a:pt x="54" y="803"/>
                  </a:cubicBezTo>
                  <a:cubicBezTo>
                    <a:pt x="54" y="804"/>
                    <a:pt x="54" y="804"/>
                    <a:pt x="54" y="805"/>
                  </a:cubicBezTo>
                  <a:cubicBezTo>
                    <a:pt x="54" y="805"/>
                    <a:pt x="53" y="806"/>
                    <a:pt x="54" y="806"/>
                  </a:cubicBezTo>
                  <a:cubicBezTo>
                    <a:pt x="54" y="807"/>
                    <a:pt x="54" y="808"/>
                    <a:pt x="55" y="808"/>
                  </a:cubicBezTo>
                  <a:cubicBezTo>
                    <a:pt x="55" y="808"/>
                    <a:pt x="55" y="809"/>
                    <a:pt x="55" y="809"/>
                  </a:cubicBezTo>
                  <a:cubicBezTo>
                    <a:pt x="56" y="809"/>
                    <a:pt x="56" y="809"/>
                    <a:pt x="56" y="809"/>
                  </a:cubicBezTo>
                  <a:cubicBezTo>
                    <a:pt x="56" y="809"/>
                    <a:pt x="56" y="809"/>
                    <a:pt x="57" y="810"/>
                  </a:cubicBezTo>
                  <a:cubicBezTo>
                    <a:pt x="57" y="810"/>
                    <a:pt x="57" y="810"/>
                    <a:pt x="57" y="810"/>
                  </a:cubicBezTo>
                  <a:cubicBezTo>
                    <a:pt x="58" y="810"/>
                    <a:pt x="58" y="810"/>
                    <a:pt x="59" y="811"/>
                  </a:cubicBezTo>
                  <a:cubicBezTo>
                    <a:pt x="60" y="811"/>
                    <a:pt x="60" y="811"/>
                    <a:pt x="61" y="810"/>
                  </a:cubicBezTo>
                  <a:cubicBezTo>
                    <a:pt x="62" y="810"/>
                    <a:pt x="62" y="810"/>
                    <a:pt x="63" y="809"/>
                  </a:cubicBezTo>
                  <a:cubicBezTo>
                    <a:pt x="63" y="809"/>
                    <a:pt x="64" y="809"/>
                    <a:pt x="64" y="808"/>
                  </a:cubicBezTo>
                  <a:cubicBezTo>
                    <a:pt x="65" y="808"/>
                    <a:pt x="65" y="807"/>
                    <a:pt x="65" y="806"/>
                  </a:cubicBezTo>
                  <a:cubicBezTo>
                    <a:pt x="65" y="806"/>
                    <a:pt x="66" y="805"/>
                    <a:pt x="66" y="804"/>
                  </a:cubicBezTo>
                  <a:cubicBezTo>
                    <a:pt x="67" y="804"/>
                    <a:pt x="67" y="804"/>
                    <a:pt x="68" y="804"/>
                  </a:cubicBezTo>
                  <a:cubicBezTo>
                    <a:pt x="69" y="804"/>
                    <a:pt x="70" y="805"/>
                    <a:pt x="70" y="805"/>
                  </a:cubicBezTo>
                  <a:cubicBezTo>
                    <a:pt x="71" y="805"/>
                    <a:pt x="72" y="806"/>
                    <a:pt x="73" y="806"/>
                  </a:cubicBezTo>
                  <a:cubicBezTo>
                    <a:pt x="73" y="806"/>
                    <a:pt x="74" y="807"/>
                    <a:pt x="74" y="807"/>
                  </a:cubicBezTo>
                  <a:cubicBezTo>
                    <a:pt x="74" y="807"/>
                    <a:pt x="74" y="808"/>
                    <a:pt x="74" y="808"/>
                  </a:cubicBezTo>
                  <a:cubicBezTo>
                    <a:pt x="74" y="808"/>
                    <a:pt x="75" y="809"/>
                    <a:pt x="75" y="810"/>
                  </a:cubicBezTo>
                  <a:cubicBezTo>
                    <a:pt x="76" y="811"/>
                    <a:pt x="77" y="811"/>
                    <a:pt x="77" y="812"/>
                  </a:cubicBezTo>
                  <a:cubicBezTo>
                    <a:pt x="78" y="813"/>
                    <a:pt x="78" y="814"/>
                    <a:pt x="78" y="815"/>
                  </a:cubicBezTo>
                  <a:cubicBezTo>
                    <a:pt x="79" y="817"/>
                    <a:pt x="81" y="818"/>
                    <a:pt x="83" y="818"/>
                  </a:cubicBezTo>
                  <a:cubicBezTo>
                    <a:pt x="83" y="818"/>
                    <a:pt x="84" y="818"/>
                    <a:pt x="85" y="817"/>
                  </a:cubicBezTo>
                  <a:cubicBezTo>
                    <a:pt x="85" y="817"/>
                    <a:pt x="85" y="817"/>
                    <a:pt x="85" y="817"/>
                  </a:cubicBezTo>
                  <a:cubicBezTo>
                    <a:pt x="85" y="816"/>
                    <a:pt x="85" y="816"/>
                    <a:pt x="86" y="815"/>
                  </a:cubicBezTo>
                  <a:cubicBezTo>
                    <a:pt x="87" y="814"/>
                    <a:pt x="88" y="813"/>
                    <a:pt x="88" y="811"/>
                  </a:cubicBezTo>
                  <a:cubicBezTo>
                    <a:pt x="89" y="811"/>
                    <a:pt x="89" y="811"/>
                    <a:pt x="89" y="810"/>
                  </a:cubicBezTo>
                  <a:cubicBezTo>
                    <a:pt x="90" y="810"/>
                    <a:pt x="90" y="809"/>
                    <a:pt x="90" y="809"/>
                  </a:cubicBezTo>
                  <a:cubicBezTo>
                    <a:pt x="91" y="807"/>
                    <a:pt x="90" y="806"/>
                    <a:pt x="89" y="805"/>
                  </a:cubicBezTo>
                  <a:cubicBezTo>
                    <a:pt x="89" y="804"/>
                    <a:pt x="89" y="804"/>
                    <a:pt x="89" y="803"/>
                  </a:cubicBezTo>
                  <a:cubicBezTo>
                    <a:pt x="89" y="802"/>
                    <a:pt x="89" y="802"/>
                    <a:pt x="90" y="802"/>
                  </a:cubicBezTo>
                  <a:cubicBezTo>
                    <a:pt x="91" y="802"/>
                    <a:pt x="91" y="802"/>
                    <a:pt x="91" y="802"/>
                  </a:cubicBezTo>
                  <a:cubicBezTo>
                    <a:pt x="91" y="801"/>
                    <a:pt x="92" y="801"/>
                    <a:pt x="92" y="801"/>
                  </a:cubicBezTo>
                  <a:cubicBezTo>
                    <a:pt x="93" y="800"/>
                    <a:pt x="93" y="800"/>
                    <a:pt x="94" y="800"/>
                  </a:cubicBezTo>
                  <a:cubicBezTo>
                    <a:pt x="94" y="799"/>
                    <a:pt x="95" y="799"/>
                    <a:pt x="96" y="799"/>
                  </a:cubicBezTo>
                  <a:cubicBezTo>
                    <a:pt x="97" y="798"/>
                    <a:pt x="98" y="798"/>
                    <a:pt x="99" y="797"/>
                  </a:cubicBezTo>
                  <a:cubicBezTo>
                    <a:pt x="100" y="797"/>
                    <a:pt x="101" y="796"/>
                    <a:pt x="103" y="795"/>
                  </a:cubicBezTo>
                  <a:cubicBezTo>
                    <a:pt x="104" y="794"/>
                    <a:pt x="105" y="793"/>
                    <a:pt x="105" y="792"/>
                  </a:cubicBezTo>
                  <a:cubicBezTo>
                    <a:pt x="105" y="791"/>
                    <a:pt x="105" y="791"/>
                    <a:pt x="105" y="791"/>
                  </a:cubicBezTo>
                  <a:cubicBezTo>
                    <a:pt x="105" y="790"/>
                    <a:pt x="106" y="789"/>
                    <a:pt x="106" y="788"/>
                  </a:cubicBezTo>
                  <a:cubicBezTo>
                    <a:pt x="106" y="788"/>
                    <a:pt x="106" y="787"/>
                    <a:pt x="106" y="786"/>
                  </a:cubicBezTo>
                  <a:cubicBezTo>
                    <a:pt x="106" y="786"/>
                    <a:pt x="106" y="786"/>
                    <a:pt x="106" y="785"/>
                  </a:cubicBezTo>
                  <a:cubicBezTo>
                    <a:pt x="107" y="785"/>
                    <a:pt x="106" y="784"/>
                    <a:pt x="107" y="784"/>
                  </a:cubicBezTo>
                  <a:cubicBezTo>
                    <a:pt x="107" y="783"/>
                    <a:pt x="107" y="783"/>
                    <a:pt x="108" y="783"/>
                  </a:cubicBezTo>
                  <a:cubicBezTo>
                    <a:pt x="108" y="783"/>
                    <a:pt x="108" y="783"/>
                    <a:pt x="109" y="783"/>
                  </a:cubicBezTo>
                  <a:cubicBezTo>
                    <a:pt x="109" y="784"/>
                    <a:pt x="109" y="785"/>
                    <a:pt x="109" y="785"/>
                  </a:cubicBezTo>
                  <a:cubicBezTo>
                    <a:pt x="111" y="787"/>
                    <a:pt x="112" y="787"/>
                    <a:pt x="114" y="786"/>
                  </a:cubicBezTo>
                  <a:cubicBezTo>
                    <a:pt x="115" y="786"/>
                    <a:pt x="116" y="786"/>
                    <a:pt x="117" y="786"/>
                  </a:cubicBezTo>
                  <a:cubicBezTo>
                    <a:pt x="118" y="785"/>
                    <a:pt x="119" y="786"/>
                    <a:pt x="120" y="786"/>
                  </a:cubicBezTo>
                  <a:cubicBezTo>
                    <a:pt x="121" y="785"/>
                    <a:pt x="122" y="785"/>
                    <a:pt x="124" y="784"/>
                  </a:cubicBezTo>
                  <a:cubicBezTo>
                    <a:pt x="124" y="783"/>
                    <a:pt x="124" y="783"/>
                    <a:pt x="125" y="783"/>
                  </a:cubicBezTo>
                  <a:cubicBezTo>
                    <a:pt x="125" y="783"/>
                    <a:pt x="126" y="783"/>
                    <a:pt x="127" y="783"/>
                  </a:cubicBezTo>
                  <a:cubicBezTo>
                    <a:pt x="128" y="782"/>
                    <a:pt x="128" y="782"/>
                    <a:pt x="129" y="781"/>
                  </a:cubicBezTo>
                  <a:cubicBezTo>
                    <a:pt x="129" y="781"/>
                    <a:pt x="130" y="780"/>
                    <a:pt x="130" y="780"/>
                  </a:cubicBezTo>
                  <a:cubicBezTo>
                    <a:pt x="131" y="779"/>
                    <a:pt x="131" y="780"/>
                    <a:pt x="132" y="780"/>
                  </a:cubicBezTo>
                  <a:cubicBezTo>
                    <a:pt x="133" y="780"/>
                    <a:pt x="133" y="780"/>
                    <a:pt x="134" y="781"/>
                  </a:cubicBezTo>
                  <a:cubicBezTo>
                    <a:pt x="134" y="781"/>
                    <a:pt x="134" y="781"/>
                    <a:pt x="134" y="781"/>
                  </a:cubicBezTo>
                  <a:cubicBezTo>
                    <a:pt x="134" y="782"/>
                    <a:pt x="134" y="782"/>
                    <a:pt x="135" y="783"/>
                  </a:cubicBezTo>
                  <a:cubicBezTo>
                    <a:pt x="135" y="784"/>
                    <a:pt x="135" y="785"/>
                    <a:pt x="136" y="786"/>
                  </a:cubicBezTo>
                  <a:cubicBezTo>
                    <a:pt x="136" y="786"/>
                    <a:pt x="138" y="786"/>
                    <a:pt x="138" y="786"/>
                  </a:cubicBezTo>
                  <a:cubicBezTo>
                    <a:pt x="139" y="786"/>
                    <a:pt x="140" y="787"/>
                    <a:pt x="141" y="787"/>
                  </a:cubicBezTo>
                  <a:cubicBezTo>
                    <a:pt x="141" y="788"/>
                    <a:pt x="141" y="787"/>
                    <a:pt x="142" y="788"/>
                  </a:cubicBezTo>
                  <a:cubicBezTo>
                    <a:pt x="142" y="788"/>
                    <a:pt x="143" y="788"/>
                    <a:pt x="144" y="788"/>
                  </a:cubicBezTo>
                  <a:cubicBezTo>
                    <a:pt x="145" y="788"/>
                    <a:pt x="146" y="789"/>
                    <a:pt x="147" y="788"/>
                  </a:cubicBezTo>
                  <a:cubicBezTo>
                    <a:pt x="147" y="787"/>
                    <a:pt x="147" y="787"/>
                    <a:pt x="148" y="787"/>
                  </a:cubicBezTo>
                  <a:cubicBezTo>
                    <a:pt x="148" y="788"/>
                    <a:pt x="149" y="788"/>
                    <a:pt x="149" y="788"/>
                  </a:cubicBezTo>
                  <a:cubicBezTo>
                    <a:pt x="150" y="788"/>
                    <a:pt x="151" y="789"/>
                    <a:pt x="151" y="790"/>
                  </a:cubicBezTo>
                  <a:cubicBezTo>
                    <a:pt x="151" y="791"/>
                    <a:pt x="151" y="791"/>
                    <a:pt x="151" y="792"/>
                  </a:cubicBezTo>
                  <a:cubicBezTo>
                    <a:pt x="152" y="793"/>
                    <a:pt x="152" y="793"/>
                    <a:pt x="153" y="793"/>
                  </a:cubicBezTo>
                  <a:cubicBezTo>
                    <a:pt x="153" y="794"/>
                    <a:pt x="154" y="794"/>
                    <a:pt x="154" y="795"/>
                  </a:cubicBezTo>
                  <a:cubicBezTo>
                    <a:pt x="156" y="795"/>
                    <a:pt x="157" y="796"/>
                    <a:pt x="158" y="796"/>
                  </a:cubicBezTo>
                  <a:cubicBezTo>
                    <a:pt x="159" y="796"/>
                    <a:pt x="160" y="796"/>
                    <a:pt x="160" y="796"/>
                  </a:cubicBezTo>
                  <a:cubicBezTo>
                    <a:pt x="161" y="796"/>
                    <a:pt x="163" y="797"/>
                    <a:pt x="163" y="796"/>
                  </a:cubicBezTo>
                  <a:cubicBezTo>
                    <a:pt x="165" y="796"/>
                    <a:pt x="164" y="795"/>
                    <a:pt x="165" y="794"/>
                  </a:cubicBezTo>
                  <a:cubicBezTo>
                    <a:pt x="165" y="793"/>
                    <a:pt x="165" y="793"/>
                    <a:pt x="165" y="792"/>
                  </a:cubicBezTo>
                  <a:cubicBezTo>
                    <a:pt x="165" y="791"/>
                    <a:pt x="165" y="790"/>
                    <a:pt x="165" y="789"/>
                  </a:cubicBezTo>
                  <a:cubicBezTo>
                    <a:pt x="166" y="789"/>
                    <a:pt x="166" y="789"/>
                    <a:pt x="166" y="789"/>
                  </a:cubicBezTo>
                  <a:cubicBezTo>
                    <a:pt x="167" y="789"/>
                    <a:pt x="168" y="789"/>
                    <a:pt x="169" y="789"/>
                  </a:cubicBezTo>
                  <a:cubicBezTo>
                    <a:pt x="170" y="789"/>
                    <a:pt x="171" y="789"/>
                    <a:pt x="172" y="789"/>
                  </a:cubicBezTo>
                  <a:cubicBezTo>
                    <a:pt x="173" y="789"/>
                    <a:pt x="174" y="789"/>
                    <a:pt x="176" y="789"/>
                  </a:cubicBezTo>
                  <a:cubicBezTo>
                    <a:pt x="176" y="789"/>
                    <a:pt x="177" y="789"/>
                    <a:pt x="178" y="789"/>
                  </a:cubicBezTo>
                  <a:cubicBezTo>
                    <a:pt x="180" y="789"/>
                    <a:pt x="181" y="788"/>
                    <a:pt x="183" y="788"/>
                  </a:cubicBezTo>
                  <a:cubicBezTo>
                    <a:pt x="187" y="787"/>
                    <a:pt x="193" y="788"/>
                    <a:pt x="193" y="786"/>
                  </a:cubicBezTo>
                  <a:cubicBezTo>
                    <a:pt x="195" y="780"/>
                    <a:pt x="191" y="779"/>
                    <a:pt x="191" y="778"/>
                  </a:cubicBezTo>
                  <a:cubicBezTo>
                    <a:pt x="189" y="777"/>
                    <a:pt x="182" y="777"/>
                    <a:pt x="180" y="777"/>
                  </a:cubicBezTo>
                  <a:cubicBezTo>
                    <a:pt x="177" y="777"/>
                    <a:pt x="174" y="777"/>
                    <a:pt x="172" y="777"/>
                  </a:cubicBezTo>
                  <a:cubicBezTo>
                    <a:pt x="171" y="777"/>
                    <a:pt x="169" y="777"/>
                    <a:pt x="169" y="776"/>
                  </a:cubicBezTo>
                  <a:cubicBezTo>
                    <a:pt x="169" y="775"/>
                    <a:pt x="170" y="773"/>
                    <a:pt x="171" y="773"/>
                  </a:cubicBezTo>
                  <a:cubicBezTo>
                    <a:pt x="172" y="771"/>
                    <a:pt x="174" y="769"/>
                    <a:pt x="175" y="767"/>
                  </a:cubicBezTo>
                  <a:cubicBezTo>
                    <a:pt x="176" y="766"/>
                    <a:pt x="176" y="764"/>
                    <a:pt x="177" y="763"/>
                  </a:cubicBezTo>
                  <a:cubicBezTo>
                    <a:pt x="178" y="762"/>
                    <a:pt x="178" y="761"/>
                    <a:pt x="178" y="760"/>
                  </a:cubicBezTo>
                  <a:cubicBezTo>
                    <a:pt x="179" y="760"/>
                    <a:pt x="179" y="760"/>
                    <a:pt x="180" y="759"/>
                  </a:cubicBezTo>
                  <a:cubicBezTo>
                    <a:pt x="181" y="759"/>
                    <a:pt x="181" y="759"/>
                    <a:pt x="181" y="759"/>
                  </a:cubicBezTo>
                  <a:cubicBezTo>
                    <a:pt x="182" y="759"/>
                    <a:pt x="182" y="759"/>
                    <a:pt x="183" y="759"/>
                  </a:cubicBezTo>
                  <a:cubicBezTo>
                    <a:pt x="183" y="759"/>
                    <a:pt x="183" y="759"/>
                    <a:pt x="183" y="759"/>
                  </a:cubicBezTo>
                  <a:cubicBezTo>
                    <a:pt x="184" y="758"/>
                    <a:pt x="184" y="758"/>
                    <a:pt x="185" y="757"/>
                  </a:cubicBezTo>
                  <a:cubicBezTo>
                    <a:pt x="185" y="756"/>
                    <a:pt x="186" y="755"/>
                    <a:pt x="187" y="755"/>
                  </a:cubicBezTo>
                  <a:cubicBezTo>
                    <a:pt x="188" y="755"/>
                    <a:pt x="189" y="754"/>
                    <a:pt x="190" y="754"/>
                  </a:cubicBezTo>
                  <a:cubicBezTo>
                    <a:pt x="191" y="754"/>
                    <a:pt x="192" y="754"/>
                    <a:pt x="192" y="754"/>
                  </a:cubicBezTo>
                  <a:cubicBezTo>
                    <a:pt x="194" y="754"/>
                    <a:pt x="195" y="755"/>
                    <a:pt x="196" y="755"/>
                  </a:cubicBezTo>
                  <a:cubicBezTo>
                    <a:pt x="196" y="755"/>
                    <a:pt x="196" y="755"/>
                    <a:pt x="196" y="755"/>
                  </a:cubicBezTo>
                  <a:cubicBezTo>
                    <a:pt x="198" y="754"/>
                    <a:pt x="199" y="755"/>
                    <a:pt x="200" y="754"/>
                  </a:cubicBezTo>
                  <a:cubicBezTo>
                    <a:pt x="201" y="754"/>
                    <a:pt x="200" y="753"/>
                    <a:pt x="201" y="752"/>
                  </a:cubicBezTo>
                  <a:cubicBezTo>
                    <a:pt x="201" y="752"/>
                    <a:pt x="202" y="751"/>
                    <a:pt x="202" y="751"/>
                  </a:cubicBezTo>
                  <a:cubicBezTo>
                    <a:pt x="203" y="749"/>
                    <a:pt x="202" y="748"/>
                    <a:pt x="204" y="747"/>
                  </a:cubicBezTo>
                  <a:cubicBezTo>
                    <a:pt x="205" y="747"/>
                    <a:pt x="209" y="748"/>
                    <a:pt x="210" y="749"/>
                  </a:cubicBezTo>
                  <a:cubicBezTo>
                    <a:pt x="211" y="750"/>
                    <a:pt x="211" y="752"/>
                    <a:pt x="211" y="754"/>
                  </a:cubicBezTo>
                  <a:cubicBezTo>
                    <a:pt x="213" y="755"/>
                    <a:pt x="216" y="754"/>
                    <a:pt x="218" y="755"/>
                  </a:cubicBezTo>
                  <a:cubicBezTo>
                    <a:pt x="220" y="756"/>
                    <a:pt x="222" y="757"/>
                    <a:pt x="225" y="759"/>
                  </a:cubicBezTo>
                  <a:cubicBezTo>
                    <a:pt x="228" y="760"/>
                    <a:pt x="231" y="763"/>
                    <a:pt x="235" y="763"/>
                  </a:cubicBezTo>
                  <a:cubicBezTo>
                    <a:pt x="238" y="763"/>
                    <a:pt x="240" y="762"/>
                    <a:pt x="243" y="762"/>
                  </a:cubicBezTo>
                  <a:cubicBezTo>
                    <a:pt x="246" y="762"/>
                    <a:pt x="250" y="762"/>
                    <a:pt x="254" y="762"/>
                  </a:cubicBezTo>
                  <a:cubicBezTo>
                    <a:pt x="256" y="762"/>
                    <a:pt x="257" y="763"/>
                    <a:pt x="258" y="760"/>
                  </a:cubicBezTo>
                  <a:cubicBezTo>
                    <a:pt x="258" y="759"/>
                    <a:pt x="255" y="755"/>
                    <a:pt x="253" y="755"/>
                  </a:cubicBezTo>
                  <a:cubicBezTo>
                    <a:pt x="252" y="750"/>
                    <a:pt x="257" y="751"/>
                    <a:pt x="259" y="751"/>
                  </a:cubicBezTo>
                  <a:cubicBezTo>
                    <a:pt x="261" y="752"/>
                    <a:pt x="264" y="752"/>
                    <a:pt x="266" y="753"/>
                  </a:cubicBezTo>
                  <a:cubicBezTo>
                    <a:pt x="268" y="753"/>
                    <a:pt x="268" y="753"/>
                    <a:pt x="269" y="754"/>
                  </a:cubicBezTo>
                  <a:cubicBezTo>
                    <a:pt x="269" y="754"/>
                    <a:pt x="270" y="754"/>
                    <a:pt x="270" y="754"/>
                  </a:cubicBezTo>
                  <a:cubicBezTo>
                    <a:pt x="271" y="753"/>
                    <a:pt x="272" y="752"/>
                    <a:pt x="273" y="752"/>
                  </a:cubicBezTo>
                  <a:cubicBezTo>
                    <a:pt x="274" y="751"/>
                    <a:pt x="274" y="751"/>
                    <a:pt x="275" y="751"/>
                  </a:cubicBezTo>
                  <a:cubicBezTo>
                    <a:pt x="276" y="750"/>
                    <a:pt x="276" y="750"/>
                    <a:pt x="277" y="750"/>
                  </a:cubicBezTo>
                  <a:cubicBezTo>
                    <a:pt x="279" y="750"/>
                    <a:pt x="280" y="750"/>
                    <a:pt x="281" y="749"/>
                  </a:cubicBezTo>
                  <a:cubicBezTo>
                    <a:pt x="282" y="749"/>
                    <a:pt x="282" y="749"/>
                    <a:pt x="282" y="749"/>
                  </a:cubicBezTo>
                  <a:cubicBezTo>
                    <a:pt x="282" y="748"/>
                    <a:pt x="282" y="746"/>
                    <a:pt x="283" y="746"/>
                  </a:cubicBezTo>
                  <a:cubicBezTo>
                    <a:pt x="285" y="742"/>
                    <a:pt x="287" y="744"/>
                    <a:pt x="289" y="745"/>
                  </a:cubicBezTo>
                  <a:cubicBezTo>
                    <a:pt x="290" y="746"/>
                    <a:pt x="292" y="745"/>
                    <a:pt x="293" y="745"/>
                  </a:cubicBezTo>
                  <a:cubicBezTo>
                    <a:pt x="296" y="745"/>
                    <a:pt x="297" y="746"/>
                    <a:pt x="299" y="747"/>
                  </a:cubicBezTo>
                  <a:cubicBezTo>
                    <a:pt x="303" y="749"/>
                    <a:pt x="307" y="746"/>
                    <a:pt x="310" y="748"/>
                  </a:cubicBezTo>
                  <a:cubicBezTo>
                    <a:pt x="312" y="749"/>
                    <a:pt x="312" y="750"/>
                    <a:pt x="314" y="751"/>
                  </a:cubicBezTo>
                  <a:cubicBezTo>
                    <a:pt x="316" y="751"/>
                    <a:pt x="318" y="751"/>
                    <a:pt x="319" y="751"/>
                  </a:cubicBezTo>
                  <a:cubicBezTo>
                    <a:pt x="324" y="751"/>
                    <a:pt x="325" y="748"/>
                    <a:pt x="329" y="748"/>
                  </a:cubicBezTo>
                  <a:cubicBezTo>
                    <a:pt x="332" y="748"/>
                    <a:pt x="334" y="748"/>
                    <a:pt x="336" y="747"/>
                  </a:cubicBezTo>
                  <a:cubicBezTo>
                    <a:pt x="338" y="746"/>
                    <a:pt x="340" y="745"/>
                    <a:pt x="341" y="743"/>
                  </a:cubicBezTo>
                  <a:cubicBezTo>
                    <a:pt x="342" y="743"/>
                    <a:pt x="343" y="743"/>
                    <a:pt x="344" y="743"/>
                  </a:cubicBezTo>
                  <a:cubicBezTo>
                    <a:pt x="344" y="742"/>
                    <a:pt x="344" y="742"/>
                    <a:pt x="345" y="741"/>
                  </a:cubicBezTo>
                  <a:cubicBezTo>
                    <a:pt x="346" y="740"/>
                    <a:pt x="347" y="739"/>
                    <a:pt x="349" y="740"/>
                  </a:cubicBezTo>
                  <a:cubicBezTo>
                    <a:pt x="350" y="740"/>
                    <a:pt x="352" y="742"/>
                    <a:pt x="353" y="743"/>
                  </a:cubicBezTo>
                  <a:cubicBezTo>
                    <a:pt x="355" y="744"/>
                    <a:pt x="356" y="745"/>
                    <a:pt x="358" y="745"/>
                  </a:cubicBezTo>
                  <a:cubicBezTo>
                    <a:pt x="360" y="746"/>
                    <a:pt x="361" y="745"/>
                    <a:pt x="364" y="748"/>
                  </a:cubicBezTo>
                  <a:cubicBezTo>
                    <a:pt x="366" y="750"/>
                    <a:pt x="366" y="751"/>
                    <a:pt x="369" y="750"/>
                  </a:cubicBezTo>
                  <a:cubicBezTo>
                    <a:pt x="371" y="750"/>
                    <a:pt x="372" y="749"/>
                    <a:pt x="374" y="748"/>
                  </a:cubicBezTo>
                  <a:cubicBezTo>
                    <a:pt x="374" y="748"/>
                    <a:pt x="377" y="747"/>
                    <a:pt x="377" y="747"/>
                  </a:cubicBezTo>
                  <a:cubicBezTo>
                    <a:pt x="378" y="746"/>
                    <a:pt x="378" y="744"/>
                    <a:pt x="378" y="743"/>
                  </a:cubicBezTo>
                  <a:cubicBezTo>
                    <a:pt x="380" y="743"/>
                    <a:pt x="383" y="743"/>
                    <a:pt x="385" y="743"/>
                  </a:cubicBezTo>
                  <a:cubicBezTo>
                    <a:pt x="386" y="742"/>
                    <a:pt x="387" y="741"/>
                    <a:pt x="388" y="740"/>
                  </a:cubicBezTo>
                  <a:cubicBezTo>
                    <a:pt x="390" y="738"/>
                    <a:pt x="394" y="738"/>
                    <a:pt x="397" y="737"/>
                  </a:cubicBezTo>
                  <a:cubicBezTo>
                    <a:pt x="400" y="737"/>
                    <a:pt x="403" y="738"/>
                    <a:pt x="406" y="737"/>
                  </a:cubicBezTo>
                  <a:cubicBezTo>
                    <a:pt x="407" y="737"/>
                    <a:pt x="408" y="736"/>
                    <a:pt x="410" y="736"/>
                  </a:cubicBezTo>
                  <a:cubicBezTo>
                    <a:pt x="411" y="736"/>
                    <a:pt x="413" y="736"/>
                    <a:pt x="414" y="736"/>
                  </a:cubicBezTo>
                  <a:cubicBezTo>
                    <a:pt x="415" y="736"/>
                    <a:pt x="417" y="735"/>
                    <a:pt x="417" y="735"/>
                  </a:cubicBezTo>
                  <a:cubicBezTo>
                    <a:pt x="419" y="732"/>
                    <a:pt x="417" y="733"/>
                    <a:pt x="415" y="731"/>
                  </a:cubicBezTo>
                  <a:cubicBezTo>
                    <a:pt x="413" y="728"/>
                    <a:pt x="416" y="726"/>
                    <a:pt x="418" y="724"/>
                  </a:cubicBezTo>
                  <a:cubicBezTo>
                    <a:pt x="420" y="722"/>
                    <a:pt x="423" y="722"/>
                    <a:pt x="426" y="722"/>
                  </a:cubicBezTo>
                  <a:cubicBezTo>
                    <a:pt x="430" y="722"/>
                    <a:pt x="431" y="722"/>
                    <a:pt x="432" y="718"/>
                  </a:cubicBezTo>
                  <a:cubicBezTo>
                    <a:pt x="435" y="717"/>
                    <a:pt x="440" y="719"/>
                    <a:pt x="443" y="717"/>
                  </a:cubicBezTo>
                  <a:cubicBezTo>
                    <a:pt x="445" y="716"/>
                    <a:pt x="446" y="713"/>
                    <a:pt x="447" y="712"/>
                  </a:cubicBezTo>
                  <a:cubicBezTo>
                    <a:pt x="448" y="711"/>
                    <a:pt x="451" y="709"/>
                    <a:pt x="451" y="708"/>
                  </a:cubicBezTo>
                  <a:cubicBezTo>
                    <a:pt x="450" y="707"/>
                    <a:pt x="448" y="707"/>
                    <a:pt x="448" y="706"/>
                  </a:cubicBezTo>
                  <a:cubicBezTo>
                    <a:pt x="446" y="705"/>
                    <a:pt x="444" y="704"/>
                    <a:pt x="442" y="703"/>
                  </a:cubicBezTo>
                  <a:cubicBezTo>
                    <a:pt x="439" y="702"/>
                    <a:pt x="433" y="703"/>
                    <a:pt x="433" y="700"/>
                  </a:cubicBezTo>
                  <a:cubicBezTo>
                    <a:pt x="433" y="698"/>
                    <a:pt x="437" y="697"/>
                    <a:pt x="436" y="694"/>
                  </a:cubicBezTo>
                  <a:cubicBezTo>
                    <a:pt x="434" y="692"/>
                    <a:pt x="424" y="694"/>
                    <a:pt x="422" y="694"/>
                  </a:cubicBezTo>
                  <a:cubicBezTo>
                    <a:pt x="418" y="695"/>
                    <a:pt x="417" y="695"/>
                    <a:pt x="413" y="694"/>
                  </a:cubicBezTo>
                  <a:cubicBezTo>
                    <a:pt x="412" y="693"/>
                    <a:pt x="410" y="692"/>
                    <a:pt x="408" y="691"/>
                  </a:cubicBezTo>
                  <a:cubicBezTo>
                    <a:pt x="405" y="690"/>
                    <a:pt x="403" y="693"/>
                    <a:pt x="401" y="693"/>
                  </a:cubicBezTo>
                  <a:cubicBezTo>
                    <a:pt x="399" y="693"/>
                    <a:pt x="397" y="690"/>
                    <a:pt x="395" y="690"/>
                  </a:cubicBezTo>
                  <a:cubicBezTo>
                    <a:pt x="391" y="689"/>
                    <a:pt x="387" y="690"/>
                    <a:pt x="383" y="690"/>
                  </a:cubicBezTo>
                  <a:cubicBezTo>
                    <a:pt x="381" y="689"/>
                    <a:pt x="378" y="689"/>
                    <a:pt x="375" y="688"/>
                  </a:cubicBezTo>
                  <a:cubicBezTo>
                    <a:pt x="373" y="688"/>
                    <a:pt x="371" y="687"/>
                    <a:pt x="370" y="685"/>
                  </a:cubicBezTo>
                  <a:cubicBezTo>
                    <a:pt x="375" y="684"/>
                    <a:pt x="381" y="685"/>
                    <a:pt x="385" y="685"/>
                  </a:cubicBezTo>
                  <a:cubicBezTo>
                    <a:pt x="391" y="685"/>
                    <a:pt x="399" y="687"/>
                    <a:pt x="403" y="682"/>
                  </a:cubicBezTo>
                  <a:cubicBezTo>
                    <a:pt x="404" y="681"/>
                    <a:pt x="405" y="679"/>
                    <a:pt x="406" y="677"/>
                  </a:cubicBezTo>
                  <a:cubicBezTo>
                    <a:pt x="406" y="676"/>
                    <a:pt x="406" y="675"/>
                    <a:pt x="407" y="674"/>
                  </a:cubicBezTo>
                  <a:cubicBezTo>
                    <a:pt x="409" y="672"/>
                    <a:pt x="412" y="674"/>
                    <a:pt x="413" y="672"/>
                  </a:cubicBezTo>
                  <a:cubicBezTo>
                    <a:pt x="414" y="669"/>
                    <a:pt x="412" y="665"/>
                    <a:pt x="410" y="664"/>
                  </a:cubicBezTo>
                  <a:cubicBezTo>
                    <a:pt x="408" y="663"/>
                    <a:pt x="405" y="663"/>
                    <a:pt x="403" y="664"/>
                  </a:cubicBezTo>
                  <a:cubicBezTo>
                    <a:pt x="403" y="660"/>
                    <a:pt x="407" y="661"/>
                    <a:pt x="410" y="661"/>
                  </a:cubicBezTo>
                  <a:cubicBezTo>
                    <a:pt x="411" y="660"/>
                    <a:pt x="413" y="660"/>
                    <a:pt x="414" y="660"/>
                  </a:cubicBezTo>
                  <a:cubicBezTo>
                    <a:pt x="417" y="660"/>
                    <a:pt x="415" y="661"/>
                    <a:pt x="417" y="661"/>
                  </a:cubicBezTo>
                  <a:cubicBezTo>
                    <a:pt x="419" y="662"/>
                    <a:pt x="420" y="662"/>
                    <a:pt x="422" y="661"/>
                  </a:cubicBezTo>
                  <a:cubicBezTo>
                    <a:pt x="423" y="661"/>
                    <a:pt x="424" y="659"/>
                    <a:pt x="425" y="658"/>
                  </a:cubicBezTo>
                  <a:cubicBezTo>
                    <a:pt x="426" y="657"/>
                    <a:pt x="426" y="657"/>
                    <a:pt x="427" y="656"/>
                  </a:cubicBezTo>
                  <a:cubicBezTo>
                    <a:pt x="427" y="655"/>
                    <a:pt x="429" y="655"/>
                    <a:pt x="429" y="655"/>
                  </a:cubicBezTo>
                  <a:cubicBezTo>
                    <a:pt x="431" y="654"/>
                    <a:pt x="433" y="651"/>
                    <a:pt x="434" y="649"/>
                  </a:cubicBezTo>
                  <a:cubicBezTo>
                    <a:pt x="434" y="648"/>
                    <a:pt x="433" y="644"/>
                    <a:pt x="432" y="644"/>
                  </a:cubicBezTo>
                  <a:cubicBezTo>
                    <a:pt x="433" y="640"/>
                    <a:pt x="435" y="640"/>
                    <a:pt x="439" y="639"/>
                  </a:cubicBezTo>
                  <a:cubicBezTo>
                    <a:pt x="442" y="639"/>
                    <a:pt x="443" y="638"/>
                    <a:pt x="444" y="635"/>
                  </a:cubicBezTo>
                  <a:cubicBezTo>
                    <a:pt x="445" y="631"/>
                    <a:pt x="447" y="627"/>
                    <a:pt x="447" y="622"/>
                  </a:cubicBezTo>
                  <a:cubicBezTo>
                    <a:pt x="448" y="620"/>
                    <a:pt x="448" y="619"/>
                    <a:pt x="449" y="617"/>
                  </a:cubicBezTo>
                  <a:cubicBezTo>
                    <a:pt x="450" y="614"/>
                    <a:pt x="451" y="613"/>
                    <a:pt x="451" y="611"/>
                  </a:cubicBezTo>
                  <a:cubicBezTo>
                    <a:pt x="451" y="609"/>
                    <a:pt x="452" y="607"/>
                    <a:pt x="452" y="604"/>
                  </a:cubicBezTo>
                  <a:cubicBezTo>
                    <a:pt x="452" y="601"/>
                    <a:pt x="453" y="599"/>
                    <a:pt x="453" y="596"/>
                  </a:cubicBezTo>
                  <a:cubicBezTo>
                    <a:pt x="454" y="592"/>
                    <a:pt x="453" y="587"/>
                    <a:pt x="453" y="583"/>
                  </a:cubicBezTo>
                  <a:cubicBezTo>
                    <a:pt x="453" y="579"/>
                    <a:pt x="455" y="572"/>
                    <a:pt x="452" y="569"/>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65" name="Freeform 64">
              <a:extLst>
                <a:ext uri="{FF2B5EF4-FFF2-40B4-BE49-F238E27FC236}">
                  <a16:creationId xmlns:a16="http://schemas.microsoft.com/office/drawing/2014/main" id="{CCC0A05E-7894-82FB-2A5E-063C5664EDE9}"/>
                </a:ext>
              </a:extLst>
            </p:cNvPr>
            <p:cNvSpPr>
              <a:spLocks/>
            </p:cNvSpPr>
            <p:nvPr/>
          </p:nvSpPr>
          <p:spPr bwMode="auto">
            <a:xfrm>
              <a:off x="5134446" y="3765785"/>
              <a:ext cx="26258" cy="40397"/>
            </a:xfrm>
            <a:custGeom>
              <a:avLst/>
              <a:gdLst/>
              <a:ahLst/>
              <a:cxnLst>
                <a:cxn ang="0">
                  <a:pos x="18" y="2"/>
                </a:cxn>
                <a:cxn ang="0">
                  <a:pos x="22" y="1"/>
                </a:cxn>
                <a:cxn ang="0">
                  <a:pos x="17" y="10"/>
                </a:cxn>
                <a:cxn ang="0">
                  <a:pos x="12" y="15"/>
                </a:cxn>
                <a:cxn ang="0">
                  <a:pos x="10" y="19"/>
                </a:cxn>
                <a:cxn ang="0">
                  <a:pos x="10" y="23"/>
                </a:cxn>
                <a:cxn ang="0">
                  <a:pos x="6" y="32"/>
                </a:cxn>
                <a:cxn ang="0">
                  <a:pos x="5" y="34"/>
                </a:cxn>
                <a:cxn ang="0">
                  <a:pos x="2" y="32"/>
                </a:cxn>
                <a:cxn ang="0">
                  <a:pos x="1" y="25"/>
                </a:cxn>
                <a:cxn ang="0">
                  <a:pos x="1" y="21"/>
                </a:cxn>
                <a:cxn ang="0">
                  <a:pos x="3" y="19"/>
                </a:cxn>
                <a:cxn ang="0">
                  <a:pos x="9" y="15"/>
                </a:cxn>
                <a:cxn ang="0">
                  <a:pos x="3" y="14"/>
                </a:cxn>
                <a:cxn ang="0">
                  <a:pos x="5" y="13"/>
                </a:cxn>
                <a:cxn ang="0">
                  <a:pos x="6" y="9"/>
                </a:cxn>
                <a:cxn ang="0">
                  <a:pos x="10" y="5"/>
                </a:cxn>
                <a:cxn ang="0">
                  <a:pos x="18" y="0"/>
                </a:cxn>
                <a:cxn ang="0">
                  <a:pos x="18" y="2"/>
                </a:cxn>
              </a:cxnLst>
              <a:rect l="0" t="0" r="r" b="b"/>
              <a:pathLst>
                <a:path w="22" h="34">
                  <a:moveTo>
                    <a:pt x="18" y="2"/>
                  </a:moveTo>
                  <a:cubicBezTo>
                    <a:pt x="19" y="1"/>
                    <a:pt x="21" y="1"/>
                    <a:pt x="22" y="1"/>
                  </a:cubicBezTo>
                  <a:cubicBezTo>
                    <a:pt x="22" y="4"/>
                    <a:pt x="19" y="7"/>
                    <a:pt x="17" y="10"/>
                  </a:cubicBezTo>
                  <a:cubicBezTo>
                    <a:pt x="16" y="11"/>
                    <a:pt x="14" y="13"/>
                    <a:pt x="12" y="15"/>
                  </a:cubicBezTo>
                  <a:cubicBezTo>
                    <a:pt x="12" y="16"/>
                    <a:pt x="11" y="17"/>
                    <a:pt x="10" y="19"/>
                  </a:cubicBezTo>
                  <a:cubicBezTo>
                    <a:pt x="10" y="20"/>
                    <a:pt x="10" y="21"/>
                    <a:pt x="10" y="23"/>
                  </a:cubicBezTo>
                  <a:cubicBezTo>
                    <a:pt x="10" y="26"/>
                    <a:pt x="8" y="29"/>
                    <a:pt x="6" y="32"/>
                  </a:cubicBezTo>
                  <a:cubicBezTo>
                    <a:pt x="6" y="32"/>
                    <a:pt x="6" y="33"/>
                    <a:pt x="5" y="34"/>
                  </a:cubicBezTo>
                  <a:cubicBezTo>
                    <a:pt x="4" y="34"/>
                    <a:pt x="3" y="32"/>
                    <a:pt x="2" y="32"/>
                  </a:cubicBezTo>
                  <a:cubicBezTo>
                    <a:pt x="1" y="29"/>
                    <a:pt x="2" y="27"/>
                    <a:pt x="1" y="25"/>
                  </a:cubicBezTo>
                  <a:cubicBezTo>
                    <a:pt x="1" y="23"/>
                    <a:pt x="0" y="23"/>
                    <a:pt x="1" y="21"/>
                  </a:cubicBezTo>
                  <a:cubicBezTo>
                    <a:pt x="1" y="20"/>
                    <a:pt x="2" y="19"/>
                    <a:pt x="3" y="19"/>
                  </a:cubicBezTo>
                  <a:cubicBezTo>
                    <a:pt x="5" y="17"/>
                    <a:pt x="8" y="17"/>
                    <a:pt x="9" y="15"/>
                  </a:cubicBezTo>
                  <a:cubicBezTo>
                    <a:pt x="8" y="13"/>
                    <a:pt x="2" y="18"/>
                    <a:pt x="3" y="14"/>
                  </a:cubicBezTo>
                  <a:cubicBezTo>
                    <a:pt x="3" y="14"/>
                    <a:pt x="4" y="13"/>
                    <a:pt x="5" y="13"/>
                  </a:cubicBezTo>
                  <a:cubicBezTo>
                    <a:pt x="5" y="12"/>
                    <a:pt x="5" y="10"/>
                    <a:pt x="6" y="9"/>
                  </a:cubicBezTo>
                  <a:cubicBezTo>
                    <a:pt x="7" y="7"/>
                    <a:pt x="8" y="7"/>
                    <a:pt x="10" y="5"/>
                  </a:cubicBezTo>
                  <a:cubicBezTo>
                    <a:pt x="13" y="4"/>
                    <a:pt x="15" y="0"/>
                    <a:pt x="18" y="0"/>
                  </a:cubicBezTo>
                  <a:lnTo>
                    <a:pt x="18" y="2"/>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66" name="Freeform 65">
              <a:extLst>
                <a:ext uri="{FF2B5EF4-FFF2-40B4-BE49-F238E27FC236}">
                  <a16:creationId xmlns:a16="http://schemas.microsoft.com/office/drawing/2014/main" id="{EFAF5F2A-0572-609B-7533-330D148DD863}"/>
                </a:ext>
              </a:extLst>
            </p:cNvPr>
            <p:cNvSpPr>
              <a:spLocks/>
            </p:cNvSpPr>
            <p:nvPr/>
          </p:nvSpPr>
          <p:spPr bwMode="auto">
            <a:xfrm>
              <a:off x="5155655" y="3800123"/>
              <a:ext cx="28279" cy="58576"/>
            </a:xfrm>
            <a:custGeom>
              <a:avLst/>
              <a:gdLst/>
              <a:ahLst/>
              <a:cxnLst>
                <a:cxn ang="0">
                  <a:pos x="19" y="0"/>
                </a:cxn>
                <a:cxn ang="0">
                  <a:pos x="9" y="11"/>
                </a:cxn>
                <a:cxn ang="0">
                  <a:pos x="6" y="13"/>
                </a:cxn>
                <a:cxn ang="0">
                  <a:pos x="5" y="13"/>
                </a:cxn>
                <a:cxn ang="0">
                  <a:pos x="3" y="16"/>
                </a:cxn>
                <a:cxn ang="0">
                  <a:pos x="3" y="23"/>
                </a:cxn>
                <a:cxn ang="0">
                  <a:pos x="4" y="28"/>
                </a:cxn>
                <a:cxn ang="0">
                  <a:pos x="6" y="32"/>
                </a:cxn>
                <a:cxn ang="0">
                  <a:pos x="5" y="34"/>
                </a:cxn>
                <a:cxn ang="0">
                  <a:pos x="6" y="38"/>
                </a:cxn>
                <a:cxn ang="0">
                  <a:pos x="7" y="38"/>
                </a:cxn>
                <a:cxn ang="0">
                  <a:pos x="8" y="40"/>
                </a:cxn>
                <a:cxn ang="0">
                  <a:pos x="1" y="40"/>
                </a:cxn>
                <a:cxn ang="0">
                  <a:pos x="0" y="44"/>
                </a:cxn>
                <a:cxn ang="0">
                  <a:pos x="2" y="48"/>
                </a:cxn>
                <a:cxn ang="0">
                  <a:pos x="7" y="47"/>
                </a:cxn>
                <a:cxn ang="0">
                  <a:pos x="11" y="44"/>
                </a:cxn>
                <a:cxn ang="0">
                  <a:pos x="12" y="41"/>
                </a:cxn>
                <a:cxn ang="0">
                  <a:pos x="10" y="37"/>
                </a:cxn>
                <a:cxn ang="0">
                  <a:pos x="11" y="34"/>
                </a:cxn>
                <a:cxn ang="0">
                  <a:pos x="12" y="31"/>
                </a:cxn>
                <a:cxn ang="0">
                  <a:pos x="14" y="29"/>
                </a:cxn>
                <a:cxn ang="0">
                  <a:pos x="13" y="25"/>
                </a:cxn>
                <a:cxn ang="0">
                  <a:pos x="13" y="19"/>
                </a:cxn>
                <a:cxn ang="0">
                  <a:pos x="14" y="13"/>
                </a:cxn>
                <a:cxn ang="0">
                  <a:pos x="17" y="9"/>
                </a:cxn>
                <a:cxn ang="0">
                  <a:pos x="22" y="6"/>
                </a:cxn>
                <a:cxn ang="0">
                  <a:pos x="19" y="2"/>
                </a:cxn>
                <a:cxn ang="0">
                  <a:pos x="19" y="0"/>
                </a:cxn>
              </a:cxnLst>
              <a:rect l="0" t="0" r="r" b="b"/>
              <a:pathLst>
                <a:path w="24" h="49">
                  <a:moveTo>
                    <a:pt x="19" y="0"/>
                  </a:moveTo>
                  <a:cubicBezTo>
                    <a:pt x="15" y="3"/>
                    <a:pt x="12" y="7"/>
                    <a:pt x="9" y="11"/>
                  </a:cubicBezTo>
                  <a:cubicBezTo>
                    <a:pt x="8" y="12"/>
                    <a:pt x="7" y="12"/>
                    <a:pt x="6" y="13"/>
                  </a:cubicBezTo>
                  <a:cubicBezTo>
                    <a:pt x="6" y="13"/>
                    <a:pt x="5" y="13"/>
                    <a:pt x="5" y="13"/>
                  </a:cubicBezTo>
                  <a:cubicBezTo>
                    <a:pt x="4" y="13"/>
                    <a:pt x="3" y="15"/>
                    <a:pt x="3" y="16"/>
                  </a:cubicBezTo>
                  <a:cubicBezTo>
                    <a:pt x="3" y="18"/>
                    <a:pt x="3" y="20"/>
                    <a:pt x="3" y="23"/>
                  </a:cubicBezTo>
                  <a:cubicBezTo>
                    <a:pt x="3" y="25"/>
                    <a:pt x="3" y="26"/>
                    <a:pt x="4" y="28"/>
                  </a:cubicBezTo>
                  <a:cubicBezTo>
                    <a:pt x="4" y="29"/>
                    <a:pt x="6" y="30"/>
                    <a:pt x="6" y="32"/>
                  </a:cubicBezTo>
                  <a:cubicBezTo>
                    <a:pt x="6" y="32"/>
                    <a:pt x="5" y="33"/>
                    <a:pt x="5" y="34"/>
                  </a:cubicBezTo>
                  <a:cubicBezTo>
                    <a:pt x="4" y="35"/>
                    <a:pt x="4" y="36"/>
                    <a:pt x="6" y="38"/>
                  </a:cubicBezTo>
                  <a:cubicBezTo>
                    <a:pt x="6" y="38"/>
                    <a:pt x="7" y="38"/>
                    <a:pt x="7" y="38"/>
                  </a:cubicBezTo>
                  <a:cubicBezTo>
                    <a:pt x="8" y="39"/>
                    <a:pt x="8" y="40"/>
                    <a:pt x="8" y="40"/>
                  </a:cubicBezTo>
                  <a:cubicBezTo>
                    <a:pt x="6" y="40"/>
                    <a:pt x="3" y="39"/>
                    <a:pt x="1" y="40"/>
                  </a:cubicBezTo>
                  <a:cubicBezTo>
                    <a:pt x="1" y="41"/>
                    <a:pt x="0" y="42"/>
                    <a:pt x="0" y="44"/>
                  </a:cubicBezTo>
                  <a:cubicBezTo>
                    <a:pt x="0" y="45"/>
                    <a:pt x="1" y="47"/>
                    <a:pt x="2" y="48"/>
                  </a:cubicBezTo>
                  <a:cubicBezTo>
                    <a:pt x="4" y="49"/>
                    <a:pt x="5" y="48"/>
                    <a:pt x="7" y="47"/>
                  </a:cubicBezTo>
                  <a:cubicBezTo>
                    <a:pt x="8" y="46"/>
                    <a:pt x="9" y="45"/>
                    <a:pt x="11" y="44"/>
                  </a:cubicBezTo>
                  <a:cubicBezTo>
                    <a:pt x="11" y="43"/>
                    <a:pt x="12" y="42"/>
                    <a:pt x="12" y="41"/>
                  </a:cubicBezTo>
                  <a:cubicBezTo>
                    <a:pt x="10" y="41"/>
                    <a:pt x="10" y="38"/>
                    <a:pt x="10" y="37"/>
                  </a:cubicBezTo>
                  <a:cubicBezTo>
                    <a:pt x="10" y="35"/>
                    <a:pt x="11" y="35"/>
                    <a:pt x="11" y="34"/>
                  </a:cubicBezTo>
                  <a:cubicBezTo>
                    <a:pt x="12" y="33"/>
                    <a:pt x="12" y="32"/>
                    <a:pt x="12" y="31"/>
                  </a:cubicBezTo>
                  <a:cubicBezTo>
                    <a:pt x="12" y="30"/>
                    <a:pt x="13" y="29"/>
                    <a:pt x="14" y="29"/>
                  </a:cubicBezTo>
                  <a:cubicBezTo>
                    <a:pt x="14" y="28"/>
                    <a:pt x="13" y="26"/>
                    <a:pt x="13" y="25"/>
                  </a:cubicBezTo>
                  <a:cubicBezTo>
                    <a:pt x="13" y="23"/>
                    <a:pt x="13" y="21"/>
                    <a:pt x="13" y="19"/>
                  </a:cubicBezTo>
                  <a:cubicBezTo>
                    <a:pt x="14" y="17"/>
                    <a:pt x="14" y="15"/>
                    <a:pt x="14" y="13"/>
                  </a:cubicBezTo>
                  <a:cubicBezTo>
                    <a:pt x="14" y="10"/>
                    <a:pt x="14" y="10"/>
                    <a:pt x="17" y="9"/>
                  </a:cubicBezTo>
                  <a:cubicBezTo>
                    <a:pt x="19" y="8"/>
                    <a:pt x="21" y="8"/>
                    <a:pt x="22" y="6"/>
                  </a:cubicBezTo>
                  <a:cubicBezTo>
                    <a:pt x="24" y="2"/>
                    <a:pt x="20" y="4"/>
                    <a:pt x="19" y="2"/>
                  </a:cubicBezTo>
                  <a:lnTo>
                    <a:pt x="19"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67" name="Freeform 66">
              <a:extLst>
                <a:ext uri="{FF2B5EF4-FFF2-40B4-BE49-F238E27FC236}">
                  <a16:creationId xmlns:a16="http://schemas.microsoft.com/office/drawing/2014/main" id="{8040DA68-D6AE-AF2F-CE3F-D2848AC5C1D3}"/>
                </a:ext>
              </a:extLst>
            </p:cNvPr>
            <p:cNvSpPr>
              <a:spLocks/>
            </p:cNvSpPr>
            <p:nvPr/>
          </p:nvSpPr>
          <p:spPr bwMode="auto">
            <a:xfrm>
              <a:off x="5175854" y="3810223"/>
              <a:ext cx="23229" cy="38378"/>
            </a:xfrm>
            <a:custGeom>
              <a:avLst/>
              <a:gdLst/>
              <a:ahLst/>
              <a:cxnLst>
                <a:cxn ang="0">
                  <a:pos x="13" y="5"/>
                </a:cxn>
                <a:cxn ang="0">
                  <a:pos x="0" y="5"/>
                </a:cxn>
                <a:cxn ang="0">
                  <a:pos x="2" y="14"/>
                </a:cxn>
                <a:cxn ang="0">
                  <a:pos x="4" y="17"/>
                </a:cxn>
                <a:cxn ang="0">
                  <a:pos x="4" y="20"/>
                </a:cxn>
                <a:cxn ang="0">
                  <a:pos x="6" y="26"/>
                </a:cxn>
                <a:cxn ang="0">
                  <a:pos x="13" y="30"/>
                </a:cxn>
                <a:cxn ang="0">
                  <a:pos x="16" y="31"/>
                </a:cxn>
                <a:cxn ang="0">
                  <a:pos x="19" y="25"/>
                </a:cxn>
                <a:cxn ang="0">
                  <a:pos x="13" y="19"/>
                </a:cxn>
                <a:cxn ang="0">
                  <a:pos x="15" y="16"/>
                </a:cxn>
                <a:cxn ang="0">
                  <a:pos x="16" y="13"/>
                </a:cxn>
                <a:cxn ang="0">
                  <a:pos x="16" y="11"/>
                </a:cxn>
                <a:cxn ang="0">
                  <a:pos x="16" y="9"/>
                </a:cxn>
                <a:cxn ang="0">
                  <a:pos x="13" y="7"/>
                </a:cxn>
                <a:cxn ang="0">
                  <a:pos x="13" y="5"/>
                </a:cxn>
              </a:cxnLst>
              <a:rect l="0" t="0" r="r" b="b"/>
              <a:pathLst>
                <a:path w="20" h="32">
                  <a:moveTo>
                    <a:pt x="13" y="5"/>
                  </a:moveTo>
                  <a:cubicBezTo>
                    <a:pt x="11" y="1"/>
                    <a:pt x="2" y="0"/>
                    <a:pt x="0" y="5"/>
                  </a:cubicBezTo>
                  <a:cubicBezTo>
                    <a:pt x="0" y="8"/>
                    <a:pt x="1" y="11"/>
                    <a:pt x="2" y="14"/>
                  </a:cubicBezTo>
                  <a:cubicBezTo>
                    <a:pt x="3" y="15"/>
                    <a:pt x="4" y="16"/>
                    <a:pt x="4" y="17"/>
                  </a:cubicBezTo>
                  <a:cubicBezTo>
                    <a:pt x="4" y="18"/>
                    <a:pt x="4" y="19"/>
                    <a:pt x="4" y="20"/>
                  </a:cubicBezTo>
                  <a:cubicBezTo>
                    <a:pt x="4" y="22"/>
                    <a:pt x="4" y="24"/>
                    <a:pt x="6" y="26"/>
                  </a:cubicBezTo>
                  <a:cubicBezTo>
                    <a:pt x="8" y="28"/>
                    <a:pt x="10" y="29"/>
                    <a:pt x="13" y="30"/>
                  </a:cubicBezTo>
                  <a:cubicBezTo>
                    <a:pt x="14" y="30"/>
                    <a:pt x="15" y="31"/>
                    <a:pt x="16" y="31"/>
                  </a:cubicBezTo>
                  <a:cubicBezTo>
                    <a:pt x="20" y="32"/>
                    <a:pt x="19" y="27"/>
                    <a:pt x="19" y="25"/>
                  </a:cubicBezTo>
                  <a:cubicBezTo>
                    <a:pt x="19" y="21"/>
                    <a:pt x="16" y="19"/>
                    <a:pt x="13" y="19"/>
                  </a:cubicBezTo>
                  <a:cubicBezTo>
                    <a:pt x="15" y="20"/>
                    <a:pt x="15" y="18"/>
                    <a:pt x="15" y="16"/>
                  </a:cubicBezTo>
                  <a:cubicBezTo>
                    <a:pt x="16" y="15"/>
                    <a:pt x="16" y="14"/>
                    <a:pt x="16" y="13"/>
                  </a:cubicBezTo>
                  <a:cubicBezTo>
                    <a:pt x="16" y="13"/>
                    <a:pt x="16" y="12"/>
                    <a:pt x="16" y="11"/>
                  </a:cubicBezTo>
                  <a:cubicBezTo>
                    <a:pt x="16" y="11"/>
                    <a:pt x="16" y="10"/>
                    <a:pt x="16" y="9"/>
                  </a:cubicBezTo>
                  <a:cubicBezTo>
                    <a:pt x="15" y="7"/>
                    <a:pt x="14" y="8"/>
                    <a:pt x="13" y="7"/>
                  </a:cubicBezTo>
                  <a:lnTo>
                    <a:pt x="13" y="5"/>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68" name="Freeform 67">
              <a:extLst>
                <a:ext uri="{FF2B5EF4-FFF2-40B4-BE49-F238E27FC236}">
                  <a16:creationId xmlns:a16="http://schemas.microsoft.com/office/drawing/2014/main" id="{9AAC318A-BB33-B733-49F4-5522D1A6AC04}"/>
                </a:ext>
              </a:extLst>
            </p:cNvPr>
            <p:cNvSpPr>
              <a:spLocks/>
            </p:cNvSpPr>
            <p:nvPr/>
          </p:nvSpPr>
          <p:spPr bwMode="auto">
            <a:xfrm>
              <a:off x="5108188" y="3788005"/>
              <a:ext cx="29288" cy="41408"/>
            </a:xfrm>
            <a:custGeom>
              <a:avLst/>
              <a:gdLst/>
              <a:ahLst/>
              <a:cxnLst>
                <a:cxn ang="0">
                  <a:pos x="18" y="0"/>
                </a:cxn>
                <a:cxn ang="0">
                  <a:pos x="17" y="1"/>
                </a:cxn>
                <a:cxn ang="0">
                  <a:pos x="12" y="4"/>
                </a:cxn>
                <a:cxn ang="0">
                  <a:pos x="12" y="6"/>
                </a:cxn>
                <a:cxn ang="0">
                  <a:pos x="11" y="7"/>
                </a:cxn>
                <a:cxn ang="0">
                  <a:pos x="10" y="10"/>
                </a:cxn>
                <a:cxn ang="0">
                  <a:pos x="6" y="6"/>
                </a:cxn>
                <a:cxn ang="0">
                  <a:pos x="4" y="11"/>
                </a:cxn>
                <a:cxn ang="0">
                  <a:pos x="3" y="12"/>
                </a:cxn>
                <a:cxn ang="0">
                  <a:pos x="1" y="13"/>
                </a:cxn>
                <a:cxn ang="0">
                  <a:pos x="1" y="19"/>
                </a:cxn>
                <a:cxn ang="0">
                  <a:pos x="0" y="22"/>
                </a:cxn>
                <a:cxn ang="0">
                  <a:pos x="3" y="24"/>
                </a:cxn>
                <a:cxn ang="0">
                  <a:pos x="4" y="21"/>
                </a:cxn>
                <a:cxn ang="0">
                  <a:pos x="6" y="19"/>
                </a:cxn>
                <a:cxn ang="0">
                  <a:pos x="7" y="18"/>
                </a:cxn>
                <a:cxn ang="0">
                  <a:pos x="10" y="17"/>
                </a:cxn>
                <a:cxn ang="0">
                  <a:pos x="15" y="14"/>
                </a:cxn>
                <a:cxn ang="0">
                  <a:pos x="11" y="19"/>
                </a:cxn>
                <a:cxn ang="0">
                  <a:pos x="8" y="21"/>
                </a:cxn>
                <a:cxn ang="0">
                  <a:pos x="11" y="24"/>
                </a:cxn>
                <a:cxn ang="0">
                  <a:pos x="9" y="27"/>
                </a:cxn>
                <a:cxn ang="0">
                  <a:pos x="11" y="31"/>
                </a:cxn>
                <a:cxn ang="0">
                  <a:pos x="10" y="34"/>
                </a:cxn>
                <a:cxn ang="0">
                  <a:pos x="15" y="30"/>
                </a:cxn>
                <a:cxn ang="0">
                  <a:pos x="22" y="30"/>
                </a:cxn>
                <a:cxn ang="0">
                  <a:pos x="24" y="26"/>
                </a:cxn>
                <a:cxn ang="0">
                  <a:pos x="21" y="16"/>
                </a:cxn>
                <a:cxn ang="0">
                  <a:pos x="19" y="16"/>
                </a:cxn>
                <a:cxn ang="0">
                  <a:pos x="19" y="14"/>
                </a:cxn>
                <a:cxn ang="0">
                  <a:pos x="19" y="9"/>
                </a:cxn>
                <a:cxn ang="0">
                  <a:pos x="18" y="2"/>
                </a:cxn>
                <a:cxn ang="0">
                  <a:pos x="18" y="0"/>
                </a:cxn>
              </a:cxnLst>
              <a:rect l="0" t="0" r="r" b="b"/>
              <a:pathLst>
                <a:path w="25" h="35">
                  <a:moveTo>
                    <a:pt x="18" y="0"/>
                  </a:moveTo>
                  <a:cubicBezTo>
                    <a:pt x="17" y="1"/>
                    <a:pt x="17" y="1"/>
                    <a:pt x="17" y="1"/>
                  </a:cubicBezTo>
                  <a:cubicBezTo>
                    <a:pt x="15" y="2"/>
                    <a:pt x="13" y="1"/>
                    <a:pt x="12" y="4"/>
                  </a:cubicBezTo>
                  <a:cubicBezTo>
                    <a:pt x="12" y="5"/>
                    <a:pt x="12" y="5"/>
                    <a:pt x="12" y="6"/>
                  </a:cubicBezTo>
                  <a:cubicBezTo>
                    <a:pt x="12" y="6"/>
                    <a:pt x="11" y="6"/>
                    <a:pt x="11" y="7"/>
                  </a:cubicBezTo>
                  <a:cubicBezTo>
                    <a:pt x="10" y="8"/>
                    <a:pt x="10" y="9"/>
                    <a:pt x="10" y="10"/>
                  </a:cubicBezTo>
                  <a:cubicBezTo>
                    <a:pt x="9" y="9"/>
                    <a:pt x="8" y="5"/>
                    <a:pt x="6" y="6"/>
                  </a:cubicBezTo>
                  <a:cubicBezTo>
                    <a:pt x="5" y="6"/>
                    <a:pt x="5" y="10"/>
                    <a:pt x="4" y="11"/>
                  </a:cubicBezTo>
                  <a:cubicBezTo>
                    <a:pt x="3" y="12"/>
                    <a:pt x="4" y="12"/>
                    <a:pt x="3" y="12"/>
                  </a:cubicBezTo>
                  <a:cubicBezTo>
                    <a:pt x="2" y="13"/>
                    <a:pt x="1" y="12"/>
                    <a:pt x="1" y="13"/>
                  </a:cubicBezTo>
                  <a:cubicBezTo>
                    <a:pt x="0" y="15"/>
                    <a:pt x="1" y="17"/>
                    <a:pt x="1" y="19"/>
                  </a:cubicBezTo>
                  <a:cubicBezTo>
                    <a:pt x="1" y="20"/>
                    <a:pt x="0" y="21"/>
                    <a:pt x="0" y="22"/>
                  </a:cubicBezTo>
                  <a:cubicBezTo>
                    <a:pt x="0" y="24"/>
                    <a:pt x="2" y="25"/>
                    <a:pt x="3" y="24"/>
                  </a:cubicBezTo>
                  <a:cubicBezTo>
                    <a:pt x="5" y="23"/>
                    <a:pt x="4" y="23"/>
                    <a:pt x="4" y="21"/>
                  </a:cubicBezTo>
                  <a:cubicBezTo>
                    <a:pt x="5" y="20"/>
                    <a:pt x="5" y="20"/>
                    <a:pt x="6" y="19"/>
                  </a:cubicBezTo>
                  <a:cubicBezTo>
                    <a:pt x="6" y="19"/>
                    <a:pt x="6" y="18"/>
                    <a:pt x="7" y="18"/>
                  </a:cubicBezTo>
                  <a:cubicBezTo>
                    <a:pt x="8" y="18"/>
                    <a:pt x="9" y="17"/>
                    <a:pt x="10" y="17"/>
                  </a:cubicBezTo>
                  <a:cubicBezTo>
                    <a:pt x="11" y="16"/>
                    <a:pt x="13" y="15"/>
                    <a:pt x="15" y="14"/>
                  </a:cubicBezTo>
                  <a:cubicBezTo>
                    <a:pt x="15" y="17"/>
                    <a:pt x="12" y="18"/>
                    <a:pt x="11" y="19"/>
                  </a:cubicBezTo>
                  <a:cubicBezTo>
                    <a:pt x="10" y="20"/>
                    <a:pt x="9" y="21"/>
                    <a:pt x="8" y="21"/>
                  </a:cubicBezTo>
                  <a:cubicBezTo>
                    <a:pt x="9" y="22"/>
                    <a:pt x="10" y="23"/>
                    <a:pt x="11" y="24"/>
                  </a:cubicBezTo>
                  <a:cubicBezTo>
                    <a:pt x="11" y="25"/>
                    <a:pt x="9" y="26"/>
                    <a:pt x="9" y="27"/>
                  </a:cubicBezTo>
                  <a:cubicBezTo>
                    <a:pt x="8" y="29"/>
                    <a:pt x="11" y="29"/>
                    <a:pt x="11" y="31"/>
                  </a:cubicBezTo>
                  <a:cubicBezTo>
                    <a:pt x="10" y="32"/>
                    <a:pt x="10" y="33"/>
                    <a:pt x="10" y="34"/>
                  </a:cubicBezTo>
                  <a:cubicBezTo>
                    <a:pt x="14" y="35"/>
                    <a:pt x="15" y="33"/>
                    <a:pt x="15" y="30"/>
                  </a:cubicBezTo>
                  <a:cubicBezTo>
                    <a:pt x="16" y="32"/>
                    <a:pt x="20" y="31"/>
                    <a:pt x="22" y="30"/>
                  </a:cubicBezTo>
                  <a:cubicBezTo>
                    <a:pt x="23" y="29"/>
                    <a:pt x="24" y="27"/>
                    <a:pt x="24" y="26"/>
                  </a:cubicBezTo>
                  <a:cubicBezTo>
                    <a:pt x="25" y="23"/>
                    <a:pt x="23" y="18"/>
                    <a:pt x="21" y="16"/>
                  </a:cubicBezTo>
                  <a:cubicBezTo>
                    <a:pt x="20" y="16"/>
                    <a:pt x="20" y="16"/>
                    <a:pt x="19" y="16"/>
                  </a:cubicBezTo>
                  <a:cubicBezTo>
                    <a:pt x="19" y="15"/>
                    <a:pt x="19" y="14"/>
                    <a:pt x="19" y="14"/>
                  </a:cubicBezTo>
                  <a:cubicBezTo>
                    <a:pt x="19" y="12"/>
                    <a:pt x="19" y="11"/>
                    <a:pt x="19" y="9"/>
                  </a:cubicBezTo>
                  <a:cubicBezTo>
                    <a:pt x="19" y="7"/>
                    <a:pt x="20" y="2"/>
                    <a:pt x="18" y="2"/>
                  </a:cubicBezTo>
                  <a:lnTo>
                    <a:pt x="18"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69" name="Freeform 68">
              <a:extLst>
                <a:ext uri="{FF2B5EF4-FFF2-40B4-BE49-F238E27FC236}">
                  <a16:creationId xmlns:a16="http://schemas.microsoft.com/office/drawing/2014/main" id="{05C8BE38-B5D1-BF58-2F46-3E760A9BB774}"/>
                </a:ext>
              </a:extLst>
            </p:cNvPr>
            <p:cNvSpPr>
              <a:spLocks/>
            </p:cNvSpPr>
            <p:nvPr/>
          </p:nvSpPr>
          <p:spPr bwMode="auto">
            <a:xfrm>
              <a:off x="5120307" y="3763766"/>
              <a:ext cx="9090" cy="15150"/>
            </a:xfrm>
            <a:custGeom>
              <a:avLst/>
              <a:gdLst/>
              <a:ahLst/>
              <a:cxnLst>
                <a:cxn ang="0">
                  <a:pos x="8" y="0"/>
                </a:cxn>
                <a:cxn ang="0">
                  <a:pos x="2" y="4"/>
                </a:cxn>
                <a:cxn ang="0">
                  <a:pos x="0" y="10"/>
                </a:cxn>
                <a:cxn ang="0">
                  <a:pos x="1" y="12"/>
                </a:cxn>
                <a:cxn ang="0">
                  <a:pos x="3" y="12"/>
                </a:cxn>
                <a:cxn ang="0">
                  <a:pos x="6" y="6"/>
                </a:cxn>
                <a:cxn ang="0">
                  <a:pos x="8" y="3"/>
                </a:cxn>
                <a:cxn ang="0">
                  <a:pos x="8" y="0"/>
                </a:cxn>
              </a:cxnLst>
              <a:rect l="0" t="0" r="r" b="b"/>
              <a:pathLst>
                <a:path w="8" h="13">
                  <a:moveTo>
                    <a:pt x="8" y="0"/>
                  </a:moveTo>
                  <a:cubicBezTo>
                    <a:pt x="5" y="0"/>
                    <a:pt x="3" y="3"/>
                    <a:pt x="2" y="4"/>
                  </a:cubicBezTo>
                  <a:cubicBezTo>
                    <a:pt x="0" y="6"/>
                    <a:pt x="0" y="8"/>
                    <a:pt x="0" y="10"/>
                  </a:cubicBezTo>
                  <a:cubicBezTo>
                    <a:pt x="1" y="11"/>
                    <a:pt x="0" y="12"/>
                    <a:pt x="1" y="12"/>
                  </a:cubicBezTo>
                  <a:cubicBezTo>
                    <a:pt x="1" y="13"/>
                    <a:pt x="3" y="12"/>
                    <a:pt x="3" y="12"/>
                  </a:cubicBezTo>
                  <a:cubicBezTo>
                    <a:pt x="5" y="11"/>
                    <a:pt x="5" y="8"/>
                    <a:pt x="6" y="6"/>
                  </a:cubicBezTo>
                  <a:cubicBezTo>
                    <a:pt x="7" y="5"/>
                    <a:pt x="8" y="4"/>
                    <a:pt x="8" y="3"/>
                  </a:cubicBezTo>
                  <a:lnTo>
                    <a:pt x="8"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70" name="Freeform 69">
              <a:extLst>
                <a:ext uri="{FF2B5EF4-FFF2-40B4-BE49-F238E27FC236}">
                  <a16:creationId xmlns:a16="http://schemas.microsoft.com/office/drawing/2014/main" id="{0439F27B-6890-120C-8456-7489B4C23B11}"/>
                </a:ext>
              </a:extLst>
            </p:cNvPr>
            <p:cNvSpPr>
              <a:spLocks/>
            </p:cNvSpPr>
            <p:nvPr/>
          </p:nvSpPr>
          <p:spPr bwMode="auto">
            <a:xfrm>
              <a:off x="5076879" y="3701150"/>
              <a:ext cx="37368" cy="25249"/>
            </a:xfrm>
            <a:custGeom>
              <a:avLst/>
              <a:gdLst/>
              <a:ahLst/>
              <a:cxnLst>
                <a:cxn ang="0">
                  <a:pos x="27" y="0"/>
                </a:cxn>
                <a:cxn ang="0">
                  <a:pos x="20" y="7"/>
                </a:cxn>
                <a:cxn ang="0">
                  <a:pos x="19" y="9"/>
                </a:cxn>
                <a:cxn ang="0">
                  <a:pos x="16" y="10"/>
                </a:cxn>
                <a:cxn ang="0">
                  <a:pos x="15" y="12"/>
                </a:cxn>
                <a:cxn ang="0">
                  <a:pos x="13" y="13"/>
                </a:cxn>
                <a:cxn ang="0">
                  <a:pos x="9" y="15"/>
                </a:cxn>
                <a:cxn ang="0">
                  <a:pos x="4" y="15"/>
                </a:cxn>
                <a:cxn ang="0">
                  <a:pos x="0" y="19"/>
                </a:cxn>
                <a:cxn ang="0">
                  <a:pos x="3" y="22"/>
                </a:cxn>
                <a:cxn ang="0">
                  <a:pos x="5" y="18"/>
                </a:cxn>
                <a:cxn ang="0">
                  <a:pos x="10" y="18"/>
                </a:cxn>
                <a:cxn ang="0">
                  <a:pos x="14" y="15"/>
                </a:cxn>
                <a:cxn ang="0">
                  <a:pos x="15" y="12"/>
                </a:cxn>
                <a:cxn ang="0">
                  <a:pos x="21" y="11"/>
                </a:cxn>
                <a:cxn ang="0">
                  <a:pos x="23" y="10"/>
                </a:cxn>
                <a:cxn ang="0">
                  <a:pos x="28" y="6"/>
                </a:cxn>
                <a:cxn ang="0">
                  <a:pos x="31" y="1"/>
                </a:cxn>
                <a:cxn ang="0">
                  <a:pos x="27" y="0"/>
                </a:cxn>
              </a:cxnLst>
              <a:rect l="0" t="0" r="r" b="b"/>
              <a:pathLst>
                <a:path w="31" h="22">
                  <a:moveTo>
                    <a:pt x="27" y="0"/>
                  </a:moveTo>
                  <a:cubicBezTo>
                    <a:pt x="24" y="2"/>
                    <a:pt x="21" y="4"/>
                    <a:pt x="20" y="7"/>
                  </a:cubicBezTo>
                  <a:cubicBezTo>
                    <a:pt x="19" y="8"/>
                    <a:pt x="19" y="9"/>
                    <a:pt x="19" y="9"/>
                  </a:cubicBezTo>
                  <a:cubicBezTo>
                    <a:pt x="18" y="11"/>
                    <a:pt x="17" y="9"/>
                    <a:pt x="16" y="10"/>
                  </a:cubicBezTo>
                  <a:cubicBezTo>
                    <a:pt x="14" y="11"/>
                    <a:pt x="15" y="11"/>
                    <a:pt x="15" y="12"/>
                  </a:cubicBezTo>
                  <a:cubicBezTo>
                    <a:pt x="14" y="13"/>
                    <a:pt x="14" y="13"/>
                    <a:pt x="13" y="13"/>
                  </a:cubicBezTo>
                  <a:cubicBezTo>
                    <a:pt x="12" y="13"/>
                    <a:pt x="8" y="14"/>
                    <a:pt x="9" y="15"/>
                  </a:cubicBezTo>
                  <a:cubicBezTo>
                    <a:pt x="7" y="16"/>
                    <a:pt x="6" y="15"/>
                    <a:pt x="4" y="15"/>
                  </a:cubicBezTo>
                  <a:cubicBezTo>
                    <a:pt x="2" y="15"/>
                    <a:pt x="1" y="16"/>
                    <a:pt x="0" y="19"/>
                  </a:cubicBezTo>
                  <a:cubicBezTo>
                    <a:pt x="0" y="21"/>
                    <a:pt x="1" y="21"/>
                    <a:pt x="3" y="22"/>
                  </a:cubicBezTo>
                  <a:cubicBezTo>
                    <a:pt x="6" y="22"/>
                    <a:pt x="4" y="20"/>
                    <a:pt x="5" y="18"/>
                  </a:cubicBezTo>
                  <a:cubicBezTo>
                    <a:pt x="8" y="20"/>
                    <a:pt x="7" y="19"/>
                    <a:pt x="10" y="18"/>
                  </a:cubicBezTo>
                  <a:cubicBezTo>
                    <a:pt x="12" y="18"/>
                    <a:pt x="14" y="18"/>
                    <a:pt x="14" y="15"/>
                  </a:cubicBezTo>
                  <a:cubicBezTo>
                    <a:pt x="14" y="13"/>
                    <a:pt x="15" y="13"/>
                    <a:pt x="15" y="12"/>
                  </a:cubicBezTo>
                  <a:cubicBezTo>
                    <a:pt x="17" y="11"/>
                    <a:pt x="19" y="11"/>
                    <a:pt x="21" y="11"/>
                  </a:cubicBezTo>
                  <a:cubicBezTo>
                    <a:pt x="22" y="11"/>
                    <a:pt x="22" y="11"/>
                    <a:pt x="23" y="10"/>
                  </a:cubicBezTo>
                  <a:cubicBezTo>
                    <a:pt x="25" y="9"/>
                    <a:pt x="27" y="8"/>
                    <a:pt x="28" y="6"/>
                  </a:cubicBezTo>
                  <a:cubicBezTo>
                    <a:pt x="29" y="5"/>
                    <a:pt x="30" y="2"/>
                    <a:pt x="31" y="1"/>
                  </a:cubicBezTo>
                  <a:cubicBezTo>
                    <a:pt x="30" y="0"/>
                    <a:pt x="28" y="0"/>
                    <a:pt x="27" y="0"/>
                  </a:cubicBez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71" name="Freeform 70">
              <a:extLst>
                <a:ext uri="{FF2B5EF4-FFF2-40B4-BE49-F238E27FC236}">
                  <a16:creationId xmlns:a16="http://schemas.microsoft.com/office/drawing/2014/main" id="{AD2D6ED2-75A8-211F-FD18-7237EFE16719}"/>
                </a:ext>
              </a:extLst>
            </p:cNvPr>
            <p:cNvSpPr>
              <a:spLocks/>
            </p:cNvSpPr>
            <p:nvPr/>
          </p:nvSpPr>
          <p:spPr bwMode="auto">
            <a:xfrm>
              <a:off x="5128386" y="3670851"/>
              <a:ext cx="5050" cy="6060"/>
            </a:xfrm>
            <a:custGeom>
              <a:avLst/>
              <a:gdLst/>
              <a:ahLst/>
              <a:cxnLst>
                <a:cxn ang="0">
                  <a:pos x="3" y="2"/>
                </a:cxn>
                <a:cxn ang="0">
                  <a:pos x="0" y="5"/>
                </a:cxn>
                <a:cxn ang="0">
                  <a:pos x="2" y="1"/>
                </a:cxn>
                <a:cxn ang="0">
                  <a:pos x="3" y="2"/>
                </a:cxn>
              </a:cxnLst>
              <a:rect l="0" t="0" r="r" b="b"/>
              <a:pathLst>
                <a:path w="4" h="5">
                  <a:moveTo>
                    <a:pt x="3" y="2"/>
                  </a:moveTo>
                  <a:cubicBezTo>
                    <a:pt x="4" y="4"/>
                    <a:pt x="2" y="5"/>
                    <a:pt x="0" y="5"/>
                  </a:cubicBezTo>
                  <a:cubicBezTo>
                    <a:pt x="0" y="4"/>
                    <a:pt x="0" y="0"/>
                    <a:pt x="2" y="1"/>
                  </a:cubicBezTo>
                  <a:cubicBezTo>
                    <a:pt x="2" y="1"/>
                    <a:pt x="2" y="2"/>
                    <a:pt x="3" y="2"/>
                  </a:cubicBezTo>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72" name="Freeform 71">
              <a:extLst>
                <a:ext uri="{FF2B5EF4-FFF2-40B4-BE49-F238E27FC236}">
                  <a16:creationId xmlns:a16="http://schemas.microsoft.com/office/drawing/2014/main" id="{B776097A-A157-5AE6-96DB-8C8F8E873CD0}"/>
                </a:ext>
              </a:extLst>
            </p:cNvPr>
            <p:cNvSpPr>
              <a:spLocks/>
            </p:cNvSpPr>
            <p:nvPr/>
          </p:nvSpPr>
          <p:spPr bwMode="auto">
            <a:xfrm>
              <a:off x="5039512" y="3658732"/>
              <a:ext cx="14139" cy="17169"/>
            </a:xfrm>
            <a:custGeom>
              <a:avLst/>
              <a:gdLst/>
              <a:ahLst/>
              <a:cxnLst>
                <a:cxn ang="0">
                  <a:pos x="12" y="5"/>
                </a:cxn>
                <a:cxn ang="0">
                  <a:pos x="10" y="0"/>
                </a:cxn>
                <a:cxn ang="0">
                  <a:pos x="7" y="3"/>
                </a:cxn>
                <a:cxn ang="0">
                  <a:pos x="1" y="9"/>
                </a:cxn>
                <a:cxn ang="0">
                  <a:pos x="0" y="12"/>
                </a:cxn>
                <a:cxn ang="0">
                  <a:pos x="4" y="12"/>
                </a:cxn>
                <a:cxn ang="0">
                  <a:pos x="4" y="9"/>
                </a:cxn>
                <a:cxn ang="0">
                  <a:pos x="8" y="7"/>
                </a:cxn>
                <a:cxn ang="0">
                  <a:pos x="11" y="4"/>
                </a:cxn>
                <a:cxn ang="0">
                  <a:pos x="12" y="5"/>
                </a:cxn>
              </a:cxnLst>
              <a:rect l="0" t="0" r="r" b="b"/>
              <a:pathLst>
                <a:path w="12" h="14">
                  <a:moveTo>
                    <a:pt x="12" y="5"/>
                  </a:moveTo>
                  <a:cubicBezTo>
                    <a:pt x="12" y="3"/>
                    <a:pt x="12" y="1"/>
                    <a:pt x="10" y="0"/>
                  </a:cubicBezTo>
                  <a:cubicBezTo>
                    <a:pt x="7" y="0"/>
                    <a:pt x="8" y="2"/>
                    <a:pt x="7" y="3"/>
                  </a:cubicBezTo>
                  <a:cubicBezTo>
                    <a:pt x="6" y="6"/>
                    <a:pt x="2" y="6"/>
                    <a:pt x="1" y="9"/>
                  </a:cubicBezTo>
                  <a:cubicBezTo>
                    <a:pt x="0" y="10"/>
                    <a:pt x="0" y="11"/>
                    <a:pt x="0" y="12"/>
                  </a:cubicBezTo>
                  <a:cubicBezTo>
                    <a:pt x="1" y="14"/>
                    <a:pt x="4" y="14"/>
                    <a:pt x="4" y="12"/>
                  </a:cubicBezTo>
                  <a:cubicBezTo>
                    <a:pt x="4" y="11"/>
                    <a:pt x="3" y="10"/>
                    <a:pt x="4" y="9"/>
                  </a:cubicBezTo>
                  <a:cubicBezTo>
                    <a:pt x="4" y="8"/>
                    <a:pt x="7" y="7"/>
                    <a:pt x="8" y="7"/>
                  </a:cubicBezTo>
                  <a:cubicBezTo>
                    <a:pt x="9" y="6"/>
                    <a:pt x="11" y="6"/>
                    <a:pt x="11" y="4"/>
                  </a:cubicBezTo>
                  <a:lnTo>
                    <a:pt x="12" y="5"/>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73" name="Freeform 72">
              <a:extLst>
                <a:ext uri="{FF2B5EF4-FFF2-40B4-BE49-F238E27FC236}">
                  <a16:creationId xmlns:a16="http://schemas.microsoft.com/office/drawing/2014/main" id="{0413BC50-7C7C-419D-E8B2-E44863B5D50D}"/>
                </a:ext>
              </a:extLst>
            </p:cNvPr>
            <p:cNvSpPr>
              <a:spLocks/>
            </p:cNvSpPr>
            <p:nvPr/>
          </p:nvSpPr>
          <p:spPr bwMode="auto">
            <a:xfrm>
              <a:off x="5035473" y="3683981"/>
              <a:ext cx="4040" cy="4040"/>
            </a:xfrm>
            <a:custGeom>
              <a:avLst/>
              <a:gdLst/>
              <a:ahLst/>
              <a:cxnLst>
                <a:cxn ang="0">
                  <a:pos x="2" y="0"/>
                </a:cxn>
                <a:cxn ang="0">
                  <a:pos x="0" y="2"/>
                </a:cxn>
                <a:cxn ang="0">
                  <a:pos x="2" y="1"/>
                </a:cxn>
                <a:cxn ang="0">
                  <a:pos x="2" y="0"/>
                </a:cxn>
              </a:cxnLst>
              <a:rect l="0" t="0" r="r" b="b"/>
              <a:pathLst>
                <a:path w="3" h="3">
                  <a:moveTo>
                    <a:pt x="2" y="0"/>
                  </a:moveTo>
                  <a:cubicBezTo>
                    <a:pt x="2" y="1"/>
                    <a:pt x="0" y="1"/>
                    <a:pt x="0" y="2"/>
                  </a:cubicBezTo>
                  <a:cubicBezTo>
                    <a:pt x="2" y="3"/>
                    <a:pt x="3" y="2"/>
                    <a:pt x="2" y="1"/>
                  </a:cubicBezTo>
                  <a:cubicBezTo>
                    <a:pt x="2" y="1"/>
                    <a:pt x="2" y="0"/>
                    <a:pt x="2" y="0"/>
                  </a:cubicBezTo>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74" name="Freeform 73">
              <a:extLst>
                <a:ext uri="{FF2B5EF4-FFF2-40B4-BE49-F238E27FC236}">
                  <a16:creationId xmlns:a16="http://schemas.microsoft.com/office/drawing/2014/main" id="{559D367F-E2B3-465B-3988-C080386C489B}"/>
                </a:ext>
              </a:extLst>
            </p:cNvPr>
            <p:cNvSpPr>
              <a:spLocks/>
            </p:cNvSpPr>
            <p:nvPr/>
          </p:nvSpPr>
          <p:spPr bwMode="auto">
            <a:xfrm>
              <a:off x="5042542" y="3580967"/>
              <a:ext cx="27268" cy="76755"/>
            </a:xfrm>
            <a:custGeom>
              <a:avLst/>
              <a:gdLst/>
              <a:ahLst/>
              <a:cxnLst>
                <a:cxn ang="0">
                  <a:pos x="7" y="61"/>
                </a:cxn>
                <a:cxn ang="0">
                  <a:pos x="12" y="62"/>
                </a:cxn>
                <a:cxn ang="0">
                  <a:pos x="12" y="65"/>
                </a:cxn>
                <a:cxn ang="0">
                  <a:pos x="14" y="61"/>
                </a:cxn>
                <a:cxn ang="0">
                  <a:pos x="15" y="58"/>
                </a:cxn>
                <a:cxn ang="0">
                  <a:pos x="17" y="58"/>
                </a:cxn>
                <a:cxn ang="0">
                  <a:pos x="14" y="57"/>
                </a:cxn>
                <a:cxn ang="0">
                  <a:pos x="14" y="55"/>
                </a:cxn>
                <a:cxn ang="0">
                  <a:pos x="13" y="50"/>
                </a:cxn>
                <a:cxn ang="0">
                  <a:pos x="16" y="47"/>
                </a:cxn>
                <a:cxn ang="0">
                  <a:pos x="13" y="41"/>
                </a:cxn>
                <a:cxn ang="0">
                  <a:pos x="14" y="38"/>
                </a:cxn>
                <a:cxn ang="0">
                  <a:pos x="12" y="37"/>
                </a:cxn>
                <a:cxn ang="0">
                  <a:pos x="13" y="33"/>
                </a:cxn>
                <a:cxn ang="0">
                  <a:pos x="12" y="31"/>
                </a:cxn>
                <a:cxn ang="0">
                  <a:pos x="16" y="30"/>
                </a:cxn>
                <a:cxn ang="0">
                  <a:pos x="13" y="25"/>
                </a:cxn>
                <a:cxn ang="0">
                  <a:pos x="20" y="22"/>
                </a:cxn>
                <a:cxn ang="0">
                  <a:pos x="20" y="18"/>
                </a:cxn>
                <a:cxn ang="0">
                  <a:pos x="20" y="17"/>
                </a:cxn>
                <a:cxn ang="0">
                  <a:pos x="19" y="13"/>
                </a:cxn>
                <a:cxn ang="0">
                  <a:pos x="22" y="12"/>
                </a:cxn>
                <a:cxn ang="0">
                  <a:pos x="23" y="6"/>
                </a:cxn>
                <a:cxn ang="0">
                  <a:pos x="20" y="4"/>
                </a:cxn>
                <a:cxn ang="0">
                  <a:pos x="20" y="5"/>
                </a:cxn>
                <a:cxn ang="0">
                  <a:pos x="16" y="2"/>
                </a:cxn>
                <a:cxn ang="0">
                  <a:pos x="13" y="2"/>
                </a:cxn>
                <a:cxn ang="0">
                  <a:pos x="7" y="5"/>
                </a:cxn>
                <a:cxn ang="0">
                  <a:pos x="2" y="2"/>
                </a:cxn>
                <a:cxn ang="0">
                  <a:pos x="0" y="12"/>
                </a:cxn>
                <a:cxn ang="0">
                  <a:pos x="1" y="14"/>
                </a:cxn>
                <a:cxn ang="0">
                  <a:pos x="6" y="14"/>
                </a:cxn>
                <a:cxn ang="0">
                  <a:pos x="6" y="17"/>
                </a:cxn>
                <a:cxn ang="0">
                  <a:pos x="8" y="17"/>
                </a:cxn>
                <a:cxn ang="0">
                  <a:pos x="8" y="20"/>
                </a:cxn>
                <a:cxn ang="0">
                  <a:pos x="9" y="20"/>
                </a:cxn>
                <a:cxn ang="0">
                  <a:pos x="4" y="23"/>
                </a:cxn>
                <a:cxn ang="0">
                  <a:pos x="8" y="27"/>
                </a:cxn>
                <a:cxn ang="0">
                  <a:pos x="2" y="32"/>
                </a:cxn>
                <a:cxn ang="0">
                  <a:pos x="3" y="33"/>
                </a:cxn>
                <a:cxn ang="0">
                  <a:pos x="4" y="34"/>
                </a:cxn>
                <a:cxn ang="0">
                  <a:pos x="5" y="39"/>
                </a:cxn>
                <a:cxn ang="0">
                  <a:pos x="6" y="41"/>
                </a:cxn>
                <a:cxn ang="0">
                  <a:pos x="5" y="41"/>
                </a:cxn>
                <a:cxn ang="0">
                  <a:pos x="4" y="44"/>
                </a:cxn>
                <a:cxn ang="0">
                  <a:pos x="6" y="55"/>
                </a:cxn>
                <a:cxn ang="0">
                  <a:pos x="6" y="58"/>
                </a:cxn>
                <a:cxn ang="0">
                  <a:pos x="9" y="61"/>
                </a:cxn>
                <a:cxn ang="0">
                  <a:pos x="10" y="61"/>
                </a:cxn>
                <a:cxn ang="0">
                  <a:pos x="7" y="61"/>
                </a:cxn>
              </a:cxnLst>
              <a:rect l="0" t="0" r="r" b="b"/>
              <a:pathLst>
                <a:path w="23" h="65">
                  <a:moveTo>
                    <a:pt x="7" y="61"/>
                  </a:moveTo>
                  <a:cubicBezTo>
                    <a:pt x="9" y="62"/>
                    <a:pt x="10" y="62"/>
                    <a:pt x="12" y="62"/>
                  </a:cubicBezTo>
                  <a:cubicBezTo>
                    <a:pt x="13" y="63"/>
                    <a:pt x="12" y="64"/>
                    <a:pt x="12" y="65"/>
                  </a:cubicBezTo>
                  <a:cubicBezTo>
                    <a:pt x="13" y="64"/>
                    <a:pt x="14" y="63"/>
                    <a:pt x="14" y="61"/>
                  </a:cubicBezTo>
                  <a:cubicBezTo>
                    <a:pt x="15" y="60"/>
                    <a:pt x="14" y="59"/>
                    <a:pt x="15" y="58"/>
                  </a:cubicBezTo>
                  <a:cubicBezTo>
                    <a:pt x="15" y="58"/>
                    <a:pt x="16" y="58"/>
                    <a:pt x="17" y="58"/>
                  </a:cubicBezTo>
                  <a:cubicBezTo>
                    <a:pt x="17" y="57"/>
                    <a:pt x="15" y="57"/>
                    <a:pt x="14" y="57"/>
                  </a:cubicBezTo>
                  <a:cubicBezTo>
                    <a:pt x="13" y="56"/>
                    <a:pt x="14" y="56"/>
                    <a:pt x="14" y="55"/>
                  </a:cubicBezTo>
                  <a:cubicBezTo>
                    <a:pt x="13" y="53"/>
                    <a:pt x="15" y="52"/>
                    <a:pt x="13" y="50"/>
                  </a:cubicBezTo>
                  <a:cubicBezTo>
                    <a:pt x="14" y="49"/>
                    <a:pt x="15" y="47"/>
                    <a:pt x="16" y="47"/>
                  </a:cubicBezTo>
                  <a:cubicBezTo>
                    <a:pt x="17" y="44"/>
                    <a:pt x="14" y="43"/>
                    <a:pt x="13" y="41"/>
                  </a:cubicBezTo>
                  <a:cubicBezTo>
                    <a:pt x="13" y="40"/>
                    <a:pt x="15" y="39"/>
                    <a:pt x="14" y="38"/>
                  </a:cubicBezTo>
                  <a:cubicBezTo>
                    <a:pt x="14" y="37"/>
                    <a:pt x="13" y="38"/>
                    <a:pt x="12" y="37"/>
                  </a:cubicBezTo>
                  <a:cubicBezTo>
                    <a:pt x="12" y="35"/>
                    <a:pt x="13" y="34"/>
                    <a:pt x="13" y="33"/>
                  </a:cubicBezTo>
                  <a:cubicBezTo>
                    <a:pt x="13" y="32"/>
                    <a:pt x="12" y="32"/>
                    <a:pt x="12" y="31"/>
                  </a:cubicBezTo>
                  <a:cubicBezTo>
                    <a:pt x="13" y="30"/>
                    <a:pt x="16" y="32"/>
                    <a:pt x="16" y="30"/>
                  </a:cubicBezTo>
                  <a:cubicBezTo>
                    <a:pt x="17" y="28"/>
                    <a:pt x="11" y="28"/>
                    <a:pt x="13" y="25"/>
                  </a:cubicBezTo>
                  <a:cubicBezTo>
                    <a:pt x="15" y="25"/>
                    <a:pt x="17" y="22"/>
                    <a:pt x="20" y="22"/>
                  </a:cubicBezTo>
                  <a:cubicBezTo>
                    <a:pt x="20" y="20"/>
                    <a:pt x="20" y="20"/>
                    <a:pt x="20" y="18"/>
                  </a:cubicBezTo>
                  <a:cubicBezTo>
                    <a:pt x="21" y="19"/>
                    <a:pt x="21" y="17"/>
                    <a:pt x="20" y="17"/>
                  </a:cubicBezTo>
                  <a:cubicBezTo>
                    <a:pt x="19" y="15"/>
                    <a:pt x="18" y="14"/>
                    <a:pt x="19" y="13"/>
                  </a:cubicBezTo>
                  <a:cubicBezTo>
                    <a:pt x="20" y="12"/>
                    <a:pt x="22" y="14"/>
                    <a:pt x="22" y="12"/>
                  </a:cubicBezTo>
                  <a:cubicBezTo>
                    <a:pt x="23" y="10"/>
                    <a:pt x="23" y="8"/>
                    <a:pt x="23" y="6"/>
                  </a:cubicBezTo>
                  <a:cubicBezTo>
                    <a:pt x="23" y="5"/>
                    <a:pt x="22" y="3"/>
                    <a:pt x="20" y="4"/>
                  </a:cubicBezTo>
                  <a:cubicBezTo>
                    <a:pt x="20" y="4"/>
                    <a:pt x="21" y="5"/>
                    <a:pt x="20" y="5"/>
                  </a:cubicBezTo>
                  <a:cubicBezTo>
                    <a:pt x="19" y="6"/>
                    <a:pt x="17" y="2"/>
                    <a:pt x="16" y="2"/>
                  </a:cubicBezTo>
                  <a:cubicBezTo>
                    <a:pt x="15" y="0"/>
                    <a:pt x="14" y="1"/>
                    <a:pt x="13" y="2"/>
                  </a:cubicBezTo>
                  <a:cubicBezTo>
                    <a:pt x="11" y="4"/>
                    <a:pt x="10" y="6"/>
                    <a:pt x="7" y="5"/>
                  </a:cubicBezTo>
                  <a:cubicBezTo>
                    <a:pt x="5" y="4"/>
                    <a:pt x="4" y="2"/>
                    <a:pt x="2" y="2"/>
                  </a:cubicBezTo>
                  <a:cubicBezTo>
                    <a:pt x="0" y="3"/>
                    <a:pt x="0" y="10"/>
                    <a:pt x="0" y="12"/>
                  </a:cubicBezTo>
                  <a:cubicBezTo>
                    <a:pt x="0" y="13"/>
                    <a:pt x="0" y="14"/>
                    <a:pt x="1" y="14"/>
                  </a:cubicBezTo>
                  <a:cubicBezTo>
                    <a:pt x="2" y="14"/>
                    <a:pt x="7" y="15"/>
                    <a:pt x="6" y="14"/>
                  </a:cubicBezTo>
                  <a:cubicBezTo>
                    <a:pt x="6" y="15"/>
                    <a:pt x="6" y="16"/>
                    <a:pt x="6" y="17"/>
                  </a:cubicBezTo>
                  <a:cubicBezTo>
                    <a:pt x="7" y="17"/>
                    <a:pt x="7" y="17"/>
                    <a:pt x="8" y="17"/>
                  </a:cubicBezTo>
                  <a:cubicBezTo>
                    <a:pt x="8" y="18"/>
                    <a:pt x="8" y="19"/>
                    <a:pt x="8" y="20"/>
                  </a:cubicBezTo>
                  <a:cubicBezTo>
                    <a:pt x="8" y="20"/>
                    <a:pt x="8" y="20"/>
                    <a:pt x="9" y="20"/>
                  </a:cubicBezTo>
                  <a:cubicBezTo>
                    <a:pt x="7" y="21"/>
                    <a:pt x="5" y="22"/>
                    <a:pt x="4" y="23"/>
                  </a:cubicBezTo>
                  <a:cubicBezTo>
                    <a:pt x="3" y="27"/>
                    <a:pt x="6" y="25"/>
                    <a:pt x="8" y="27"/>
                  </a:cubicBezTo>
                  <a:cubicBezTo>
                    <a:pt x="7" y="29"/>
                    <a:pt x="2" y="29"/>
                    <a:pt x="2" y="32"/>
                  </a:cubicBezTo>
                  <a:cubicBezTo>
                    <a:pt x="2" y="32"/>
                    <a:pt x="3" y="32"/>
                    <a:pt x="3" y="33"/>
                  </a:cubicBezTo>
                  <a:cubicBezTo>
                    <a:pt x="4" y="33"/>
                    <a:pt x="4" y="34"/>
                    <a:pt x="4" y="34"/>
                  </a:cubicBezTo>
                  <a:cubicBezTo>
                    <a:pt x="5" y="36"/>
                    <a:pt x="5" y="37"/>
                    <a:pt x="5" y="39"/>
                  </a:cubicBezTo>
                  <a:cubicBezTo>
                    <a:pt x="6" y="39"/>
                    <a:pt x="6" y="40"/>
                    <a:pt x="6" y="41"/>
                  </a:cubicBezTo>
                  <a:cubicBezTo>
                    <a:pt x="6" y="41"/>
                    <a:pt x="6" y="41"/>
                    <a:pt x="5" y="41"/>
                  </a:cubicBezTo>
                  <a:cubicBezTo>
                    <a:pt x="5" y="42"/>
                    <a:pt x="4" y="43"/>
                    <a:pt x="4" y="44"/>
                  </a:cubicBezTo>
                  <a:cubicBezTo>
                    <a:pt x="3" y="48"/>
                    <a:pt x="5" y="51"/>
                    <a:pt x="6" y="55"/>
                  </a:cubicBezTo>
                  <a:cubicBezTo>
                    <a:pt x="6" y="55"/>
                    <a:pt x="6" y="57"/>
                    <a:pt x="6" y="58"/>
                  </a:cubicBezTo>
                  <a:cubicBezTo>
                    <a:pt x="7" y="59"/>
                    <a:pt x="9" y="59"/>
                    <a:pt x="9" y="61"/>
                  </a:cubicBezTo>
                  <a:cubicBezTo>
                    <a:pt x="10" y="61"/>
                    <a:pt x="10" y="61"/>
                    <a:pt x="10" y="61"/>
                  </a:cubicBezTo>
                  <a:lnTo>
                    <a:pt x="7" y="61"/>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75" name="Freeform 74">
              <a:extLst>
                <a:ext uri="{FF2B5EF4-FFF2-40B4-BE49-F238E27FC236}">
                  <a16:creationId xmlns:a16="http://schemas.microsoft.com/office/drawing/2014/main" id="{5EA6D351-E583-53BE-D7D2-CD733F38C85F}"/>
                </a:ext>
              </a:extLst>
            </p:cNvPr>
            <p:cNvSpPr>
              <a:spLocks/>
            </p:cNvSpPr>
            <p:nvPr/>
          </p:nvSpPr>
          <p:spPr bwMode="auto">
            <a:xfrm>
              <a:off x="5122327" y="3511281"/>
              <a:ext cx="11110" cy="11110"/>
            </a:xfrm>
            <a:custGeom>
              <a:avLst/>
              <a:gdLst/>
              <a:ahLst/>
              <a:cxnLst>
                <a:cxn ang="0">
                  <a:pos x="0" y="7"/>
                </a:cxn>
                <a:cxn ang="0">
                  <a:pos x="7" y="6"/>
                </a:cxn>
                <a:cxn ang="0">
                  <a:pos x="8" y="2"/>
                </a:cxn>
                <a:cxn ang="0">
                  <a:pos x="3" y="3"/>
                </a:cxn>
                <a:cxn ang="0">
                  <a:pos x="0" y="7"/>
                </a:cxn>
              </a:cxnLst>
              <a:rect l="0" t="0" r="r" b="b"/>
              <a:pathLst>
                <a:path w="9" h="9">
                  <a:moveTo>
                    <a:pt x="0" y="7"/>
                  </a:moveTo>
                  <a:cubicBezTo>
                    <a:pt x="0" y="9"/>
                    <a:pt x="6" y="7"/>
                    <a:pt x="7" y="6"/>
                  </a:cubicBezTo>
                  <a:cubicBezTo>
                    <a:pt x="8" y="5"/>
                    <a:pt x="9" y="3"/>
                    <a:pt x="8" y="2"/>
                  </a:cubicBezTo>
                  <a:cubicBezTo>
                    <a:pt x="7" y="0"/>
                    <a:pt x="4" y="2"/>
                    <a:pt x="3" y="3"/>
                  </a:cubicBezTo>
                  <a:cubicBezTo>
                    <a:pt x="1" y="5"/>
                    <a:pt x="0" y="7"/>
                    <a:pt x="0" y="7"/>
                  </a:cubicBezTo>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76" name="Freeform 75">
              <a:extLst>
                <a:ext uri="{FF2B5EF4-FFF2-40B4-BE49-F238E27FC236}">
                  <a16:creationId xmlns:a16="http://schemas.microsoft.com/office/drawing/2014/main" id="{667F5E00-0B8E-29EA-89B2-E54486270AA2}"/>
                </a:ext>
              </a:extLst>
            </p:cNvPr>
            <p:cNvSpPr>
              <a:spLocks/>
            </p:cNvSpPr>
            <p:nvPr/>
          </p:nvSpPr>
          <p:spPr bwMode="auto">
            <a:xfrm>
              <a:off x="5066781" y="3480984"/>
              <a:ext cx="63626" cy="93925"/>
            </a:xfrm>
            <a:custGeom>
              <a:avLst/>
              <a:gdLst/>
              <a:ahLst/>
              <a:cxnLst>
                <a:cxn ang="0">
                  <a:pos x="51" y="15"/>
                </a:cxn>
                <a:cxn ang="0">
                  <a:pos x="52" y="10"/>
                </a:cxn>
                <a:cxn ang="0">
                  <a:pos x="52" y="6"/>
                </a:cxn>
                <a:cxn ang="0">
                  <a:pos x="51" y="2"/>
                </a:cxn>
                <a:cxn ang="0">
                  <a:pos x="44" y="7"/>
                </a:cxn>
                <a:cxn ang="0">
                  <a:pos x="41" y="8"/>
                </a:cxn>
                <a:cxn ang="0">
                  <a:pos x="38" y="10"/>
                </a:cxn>
                <a:cxn ang="0">
                  <a:pos x="38" y="11"/>
                </a:cxn>
                <a:cxn ang="0">
                  <a:pos x="34" y="11"/>
                </a:cxn>
                <a:cxn ang="0">
                  <a:pos x="32" y="15"/>
                </a:cxn>
                <a:cxn ang="0">
                  <a:pos x="21" y="19"/>
                </a:cxn>
                <a:cxn ang="0">
                  <a:pos x="18" y="24"/>
                </a:cxn>
                <a:cxn ang="0">
                  <a:pos x="17" y="30"/>
                </a:cxn>
                <a:cxn ang="0">
                  <a:pos x="19" y="32"/>
                </a:cxn>
                <a:cxn ang="0">
                  <a:pos x="14" y="29"/>
                </a:cxn>
                <a:cxn ang="0">
                  <a:pos x="12" y="30"/>
                </a:cxn>
                <a:cxn ang="0">
                  <a:pos x="13" y="32"/>
                </a:cxn>
                <a:cxn ang="0">
                  <a:pos x="8" y="29"/>
                </a:cxn>
                <a:cxn ang="0">
                  <a:pos x="5" y="32"/>
                </a:cxn>
                <a:cxn ang="0">
                  <a:pos x="4" y="36"/>
                </a:cxn>
                <a:cxn ang="0">
                  <a:pos x="5" y="39"/>
                </a:cxn>
                <a:cxn ang="0">
                  <a:pos x="3" y="42"/>
                </a:cxn>
                <a:cxn ang="0">
                  <a:pos x="9" y="50"/>
                </a:cxn>
                <a:cxn ang="0">
                  <a:pos x="1" y="52"/>
                </a:cxn>
                <a:cxn ang="0">
                  <a:pos x="3" y="58"/>
                </a:cxn>
                <a:cxn ang="0">
                  <a:pos x="14" y="63"/>
                </a:cxn>
                <a:cxn ang="0">
                  <a:pos x="8" y="65"/>
                </a:cxn>
                <a:cxn ang="0">
                  <a:pos x="9" y="67"/>
                </a:cxn>
                <a:cxn ang="0">
                  <a:pos x="8" y="68"/>
                </a:cxn>
                <a:cxn ang="0">
                  <a:pos x="7" y="70"/>
                </a:cxn>
                <a:cxn ang="0">
                  <a:pos x="4" y="72"/>
                </a:cxn>
                <a:cxn ang="0">
                  <a:pos x="5" y="75"/>
                </a:cxn>
                <a:cxn ang="0">
                  <a:pos x="6" y="77"/>
                </a:cxn>
                <a:cxn ang="0">
                  <a:pos x="10" y="79"/>
                </a:cxn>
                <a:cxn ang="0">
                  <a:pos x="13" y="75"/>
                </a:cxn>
                <a:cxn ang="0">
                  <a:pos x="23" y="75"/>
                </a:cxn>
                <a:cxn ang="0">
                  <a:pos x="20" y="66"/>
                </a:cxn>
                <a:cxn ang="0">
                  <a:pos x="23" y="67"/>
                </a:cxn>
                <a:cxn ang="0">
                  <a:pos x="28" y="68"/>
                </a:cxn>
                <a:cxn ang="0">
                  <a:pos x="26" y="61"/>
                </a:cxn>
                <a:cxn ang="0">
                  <a:pos x="31" y="61"/>
                </a:cxn>
                <a:cxn ang="0">
                  <a:pos x="34" y="59"/>
                </a:cxn>
                <a:cxn ang="0">
                  <a:pos x="37" y="57"/>
                </a:cxn>
                <a:cxn ang="0">
                  <a:pos x="31" y="54"/>
                </a:cxn>
                <a:cxn ang="0">
                  <a:pos x="42" y="49"/>
                </a:cxn>
                <a:cxn ang="0">
                  <a:pos x="38" y="41"/>
                </a:cxn>
                <a:cxn ang="0">
                  <a:pos x="42" y="39"/>
                </a:cxn>
                <a:cxn ang="0">
                  <a:pos x="41" y="37"/>
                </a:cxn>
                <a:cxn ang="0">
                  <a:pos x="41" y="34"/>
                </a:cxn>
                <a:cxn ang="0">
                  <a:pos x="42" y="32"/>
                </a:cxn>
                <a:cxn ang="0">
                  <a:pos x="41" y="30"/>
                </a:cxn>
                <a:cxn ang="0">
                  <a:pos x="45" y="25"/>
                </a:cxn>
                <a:cxn ang="0">
                  <a:pos x="49" y="21"/>
                </a:cxn>
                <a:cxn ang="0">
                  <a:pos x="51" y="15"/>
                </a:cxn>
              </a:cxnLst>
              <a:rect l="0" t="0" r="r" b="b"/>
              <a:pathLst>
                <a:path w="54" h="79">
                  <a:moveTo>
                    <a:pt x="51" y="15"/>
                  </a:moveTo>
                  <a:cubicBezTo>
                    <a:pt x="54" y="11"/>
                    <a:pt x="53" y="15"/>
                    <a:pt x="52" y="10"/>
                  </a:cubicBezTo>
                  <a:cubicBezTo>
                    <a:pt x="52" y="8"/>
                    <a:pt x="52" y="7"/>
                    <a:pt x="52" y="6"/>
                  </a:cubicBezTo>
                  <a:cubicBezTo>
                    <a:pt x="52" y="4"/>
                    <a:pt x="52" y="3"/>
                    <a:pt x="51" y="2"/>
                  </a:cubicBezTo>
                  <a:cubicBezTo>
                    <a:pt x="47" y="0"/>
                    <a:pt x="46" y="4"/>
                    <a:pt x="44" y="7"/>
                  </a:cubicBezTo>
                  <a:cubicBezTo>
                    <a:pt x="43" y="7"/>
                    <a:pt x="42" y="8"/>
                    <a:pt x="41" y="8"/>
                  </a:cubicBezTo>
                  <a:cubicBezTo>
                    <a:pt x="40" y="9"/>
                    <a:pt x="39" y="9"/>
                    <a:pt x="38" y="10"/>
                  </a:cubicBezTo>
                  <a:cubicBezTo>
                    <a:pt x="38" y="10"/>
                    <a:pt x="38" y="10"/>
                    <a:pt x="38" y="11"/>
                  </a:cubicBezTo>
                  <a:cubicBezTo>
                    <a:pt x="37" y="11"/>
                    <a:pt x="35" y="10"/>
                    <a:pt x="34" y="11"/>
                  </a:cubicBezTo>
                  <a:cubicBezTo>
                    <a:pt x="33" y="11"/>
                    <a:pt x="32" y="14"/>
                    <a:pt x="32" y="15"/>
                  </a:cubicBezTo>
                  <a:cubicBezTo>
                    <a:pt x="29" y="19"/>
                    <a:pt x="25" y="19"/>
                    <a:pt x="21" y="19"/>
                  </a:cubicBezTo>
                  <a:cubicBezTo>
                    <a:pt x="19" y="19"/>
                    <a:pt x="19" y="22"/>
                    <a:pt x="18" y="24"/>
                  </a:cubicBezTo>
                  <a:cubicBezTo>
                    <a:pt x="18" y="26"/>
                    <a:pt x="17" y="29"/>
                    <a:pt x="17" y="30"/>
                  </a:cubicBezTo>
                  <a:cubicBezTo>
                    <a:pt x="17" y="32"/>
                    <a:pt x="19" y="31"/>
                    <a:pt x="19" y="32"/>
                  </a:cubicBezTo>
                  <a:cubicBezTo>
                    <a:pt x="18" y="31"/>
                    <a:pt x="16" y="30"/>
                    <a:pt x="14" y="29"/>
                  </a:cubicBezTo>
                  <a:cubicBezTo>
                    <a:pt x="13" y="29"/>
                    <a:pt x="13" y="28"/>
                    <a:pt x="12" y="30"/>
                  </a:cubicBezTo>
                  <a:cubicBezTo>
                    <a:pt x="12" y="30"/>
                    <a:pt x="12" y="31"/>
                    <a:pt x="13" y="32"/>
                  </a:cubicBezTo>
                  <a:cubicBezTo>
                    <a:pt x="10" y="32"/>
                    <a:pt x="8" y="31"/>
                    <a:pt x="8" y="29"/>
                  </a:cubicBezTo>
                  <a:cubicBezTo>
                    <a:pt x="7" y="29"/>
                    <a:pt x="6" y="31"/>
                    <a:pt x="5" y="32"/>
                  </a:cubicBezTo>
                  <a:cubicBezTo>
                    <a:pt x="4" y="33"/>
                    <a:pt x="4" y="35"/>
                    <a:pt x="4" y="36"/>
                  </a:cubicBezTo>
                  <a:cubicBezTo>
                    <a:pt x="5" y="37"/>
                    <a:pt x="5" y="38"/>
                    <a:pt x="5" y="39"/>
                  </a:cubicBezTo>
                  <a:cubicBezTo>
                    <a:pt x="5" y="40"/>
                    <a:pt x="3" y="41"/>
                    <a:pt x="3" y="42"/>
                  </a:cubicBezTo>
                  <a:cubicBezTo>
                    <a:pt x="3" y="45"/>
                    <a:pt x="9" y="46"/>
                    <a:pt x="9" y="50"/>
                  </a:cubicBezTo>
                  <a:cubicBezTo>
                    <a:pt x="7" y="50"/>
                    <a:pt x="2" y="50"/>
                    <a:pt x="1" y="52"/>
                  </a:cubicBezTo>
                  <a:cubicBezTo>
                    <a:pt x="0" y="53"/>
                    <a:pt x="2" y="57"/>
                    <a:pt x="3" y="58"/>
                  </a:cubicBezTo>
                  <a:cubicBezTo>
                    <a:pt x="5" y="59"/>
                    <a:pt x="15" y="60"/>
                    <a:pt x="14" y="63"/>
                  </a:cubicBezTo>
                  <a:cubicBezTo>
                    <a:pt x="13" y="63"/>
                    <a:pt x="9" y="62"/>
                    <a:pt x="8" y="65"/>
                  </a:cubicBezTo>
                  <a:cubicBezTo>
                    <a:pt x="8" y="65"/>
                    <a:pt x="9" y="66"/>
                    <a:pt x="9" y="67"/>
                  </a:cubicBezTo>
                  <a:cubicBezTo>
                    <a:pt x="9" y="67"/>
                    <a:pt x="8" y="67"/>
                    <a:pt x="8" y="68"/>
                  </a:cubicBezTo>
                  <a:cubicBezTo>
                    <a:pt x="7" y="69"/>
                    <a:pt x="7" y="69"/>
                    <a:pt x="7" y="70"/>
                  </a:cubicBezTo>
                  <a:cubicBezTo>
                    <a:pt x="5" y="71"/>
                    <a:pt x="5" y="71"/>
                    <a:pt x="4" y="72"/>
                  </a:cubicBezTo>
                  <a:cubicBezTo>
                    <a:pt x="4" y="73"/>
                    <a:pt x="4" y="74"/>
                    <a:pt x="5" y="75"/>
                  </a:cubicBezTo>
                  <a:cubicBezTo>
                    <a:pt x="5" y="76"/>
                    <a:pt x="6" y="76"/>
                    <a:pt x="6" y="77"/>
                  </a:cubicBezTo>
                  <a:cubicBezTo>
                    <a:pt x="7" y="77"/>
                    <a:pt x="8" y="79"/>
                    <a:pt x="10" y="79"/>
                  </a:cubicBezTo>
                  <a:cubicBezTo>
                    <a:pt x="12" y="79"/>
                    <a:pt x="13" y="77"/>
                    <a:pt x="13" y="75"/>
                  </a:cubicBezTo>
                  <a:cubicBezTo>
                    <a:pt x="16" y="74"/>
                    <a:pt x="20" y="75"/>
                    <a:pt x="23" y="75"/>
                  </a:cubicBezTo>
                  <a:cubicBezTo>
                    <a:pt x="24" y="71"/>
                    <a:pt x="22" y="69"/>
                    <a:pt x="20" y="66"/>
                  </a:cubicBezTo>
                  <a:cubicBezTo>
                    <a:pt x="21" y="65"/>
                    <a:pt x="22" y="66"/>
                    <a:pt x="23" y="67"/>
                  </a:cubicBezTo>
                  <a:cubicBezTo>
                    <a:pt x="25" y="69"/>
                    <a:pt x="26" y="69"/>
                    <a:pt x="28" y="68"/>
                  </a:cubicBezTo>
                  <a:cubicBezTo>
                    <a:pt x="31" y="65"/>
                    <a:pt x="29" y="63"/>
                    <a:pt x="26" y="61"/>
                  </a:cubicBezTo>
                  <a:cubicBezTo>
                    <a:pt x="27" y="60"/>
                    <a:pt x="29" y="61"/>
                    <a:pt x="31" y="61"/>
                  </a:cubicBezTo>
                  <a:cubicBezTo>
                    <a:pt x="33" y="61"/>
                    <a:pt x="33" y="60"/>
                    <a:pt x="34" y="59"/>
                  </a:cubicBezTo>
                  <a:cubicBezTo>
                    <a:pt x="35" y="59"/>
                    <a:pt x="37" y="58"/>
                    <a:pt x="37" y="57"/>
                  </a:cubicBezTo>
                  <a:cubicBezTo>
                    <a:pt x="37" y="56"/>
                    <a:pt x="33" y="54"/>
                    <a:pt x="31" y="54"/>
                  </a:cubicBezTo>
                  <a:cubicBezTo>
                    <a:pt x="34" y="54"/>
                    <a:pt x="42" y="52"/>
                    <a:pt x="42" y="49"/>
                  </a:cubicBezTo>
                  <a:cubicBezTo>
                    <a:pt x="42" y="46"/>
                    <a:pt x="35" y="43"/>
                    <a:pt x="38" y="41"/>
                  </a:cubicBezTo>
                  <a:cubicBezTo>
                    <a:pt x="39" y="40"/>
                    <a:pt x="41" y="41"/>
                    <a:pt x="42" y="39"/>
                  </a:cubicBezTo>
                  <a:cubicBezTo>
                    <a:pt x="44" y="38"/>
                    <a:pt x="42" y="38"/>
                    <a:pt x="41" y="37"/>
                  </a:cubicBezTo>
                  <a:cubicBezTo>
                    <a:pt x="41" y="36"/>
                    <a:pt x="41" y="35"/>
                    <a:pt x="41" y="34"/>
                  </a:cubicBezTo>
                  <a:cubicBezTo>
                    <a:pt x="41" y="33"/>
                    <a:pt x="42" y="33"/>
                    <a:pt x="42" y="32"/>
                  </a:cubicBezTo>
                  <a:cubicBezTo>
                    <a:pt x="42" y="32"/>
                    <a:pt x="41" y="31"/>
                    <a:pt x="41" y="30"/>
                  </a:cubicBezTo>
                  <a:cubicBezTo>
                    <a:pt x="41" y="28"/>
                    <a:pt x="43" y="26"/>
                    <a:pt x="45" y="25"/>
                  </a:cubicBezTo>
                  <a:cubicBezTo>
                    <a:pt x="47" y="24"/>
                    <a:pt x="49" y="24"/>
                    <a:pt x="49" y="21"/>
                  </a:cubicBezTo>
                  <a:lnTo>
                    <a:pt x="51" y="15"/>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77" name="Freeform 76">
              <a:extLst>
                <a:ext uri="{FF2B5EF4-FFF2-40B4-BE49-F238E27FC236}">
                  <a16:creationId xmlns:a16="http://schemas.microsoft.com/office/drawing/2014/main" id="{E56DC3C6-2F2C-9082-3984-DF62B21151C9}"/>
                </a:ext>
              </a:extLst>
            </p:cNvPr>
            <p:cNvSpPr>
              <a:spLocks/>
            </p:cNvSpPr>
            <p:nvPr/>
          </p:nvSpPr>
          <p:spPr bwMode="auto">
            <a:xfrm>
              <a:off x="5304116" y="3397158"/>
              <a:ext cx="44437" cy="34338"/>
            </a:xfrm>
            <a:custGeom>
              <a:avLst/>
              <a:gdLst/>
              <a:ahLst/>
              <a:cxnLst>
                <a:cxn ang="0">
                  <a:pos x="20" y="7"/>
                </a:cxn>
                <a:cxn ang="0">
                  <a:pos x="13" y="2"/>
                </a:cxn>
                <a:cxn ang="0">
                  <a:pos x="9" y="1"/>
                </a:cxn>
                <a:cxn ang="0">
                  <a:pos x="5" y="11"/>
                </a:cxn>
                <a:cxn ang="0">
                  <a:pos x="3" y="21"/>
                </a:cxn>
                <a:cxn ang="0">
                  <a:pos x="8" y="20"/>
                </a:cxn>
                <a:cxn ang="0">
                  <a:pos x="8" y="16"/>
                </a:cxn>
                <a:cxn ang="0">
                  <a:pos x="10" y="13"/>
                </a:cxn>
                <a:cxn ang="0">
                  <a:pos x="12" y="19"/>
                </a:cxn>
                <a:cxn ang="0">
                  <a:pos x="11" y="24"/>
                </a:cxn>
                <a:cxn ang="0">
                  <a:pos x="19" y="22"/>
                </a:cxn>
                <a:cxn ang="0">
                  <a:pos x="23" y="25"/>
                </a:cxn>
                <a:cxn ang="0">
                  <a:pos x="26" y="26"/>
                </a:cxn>
                <a:cxn ang="0">
                  <a:pos x="28" y="27"/>
                </a:cxn>
                <a:cxn ang="0">
                  <a:pos x="33" y="28"/>
                </a:cxn>
                <a:cxn ang="0">
                  <a:pos x="37" y="23"/>
                </a:cxn>
                <a:cxn ang="0">
                  <a:pos x="31" y="22"/>
                </a:cxn>
                <a:cxn ang="0">
                  <a:pos x="31" y="19"/>
                </a:cxn>
                <a:cxn ang="0">
                  <a:pos x="23" y="15"/>
                </a:cxn>
                <a:cxn ang="0">
                  <a:pos x="20" y="15"/>
                </a:cxn>
                <a:cxn ang="0">
                  <a:pos x="19" y="7"/>
                </a:cxn>
                <a:cxn ang="0">
                  <a:pos x="20" y="7"/>
                </a:cxn>
              </a:cxnLst>
              <a:rect l="0" t="0" r="r" b="b"/>
              <a:pathLst>
                <a:path w="37" h="29">
                  <a:moveTo>
                    <a:pt x="20" y="7"/>
                  </a:moveTo>
                  <a:cubicBezTo>
                    <a:pt x="20" y="5"/>
                    <a:pt x="15" y="3"/>
                    <a:pt x="13" y="2"/>
                  </a:cubicBezTo>
                  <a:cubicBezTo>
                    <a:pt x="12" y="1"/>
                    <a:pt x="10" y="0"/>
                    <a:pt x="9" y="1"/>
                  </a:cubicBezTo>
                  <a:cubicBezTo>
                    <a:pt x="8" y="5"/>
                    <a:pt x="6" y="7"/>
                    <a:pt x="5" y="11"/>
                  </a:cubicBezTo>
                  <a:cubicBezTo>
                    <a:pt x="3" y="14"/>
                    <a:pt x="0" y="17"/>
                    <a:pt x="3" y="21"/>
                  </a:cubicBezTo>
                  <a:cubicBezTo>
                    <a:pt x="5" y="24"/>
                    <a:pt x="8" y="23"/>
                    <a:pt x="8" y="20"/>
                  </a:cubicBezTo>
                  <a:cubicBezTo>
                    <a:pt x="9" y="19"/>
                    <a:pt x="8" y="17"/>
                    <a:pt x="8" y="16"/>
                  </a:cubicBezTo>
                  <a:cubicBezTo>
                    <a:pt x="9" y="15"/>
                    <a:pt x="10" y="14"/>
                    <a:pt x="10" y="13"/>
                  </a:cubicBezTo>
                  <a:cubicBezTo>
                    <a:pt x="12" y="13"/>
                    <a:pt x="13" y="17"/>
                    <a:pt x="12" y="19"/>
                  </a:cubicBezTo>
                  <a:cubicBezTo>
                    <a:pt x="12" y="20"/>
                    <a:pt x="10" y="22"/>
                    <a:pt x="11" y="24"/>
                  </a:cubicBezTo>
                  <a:cubicBezTo>
                    <a:pt x="12" y="26"/>
                    <a:pt x="17" y="23"/>
                    <a:pt x="19" y="22"/>
                  </a:cubicBezTo>
                  <a:cubicBezTo>
                    <a:pt x="21" y="22"/>
                    <a:pt x="22" y="24"/>
                    <a:pt x="23" y="25"/>
                  </a:cubicBezTo>
                  <a:cubicBezTo>
                    <a:pt x="24" y="25"/>
                    <a:pt x="25" y="25"/>
                    <a:pt x="26" y="26"/>
                  </a:cubicBezTo>
                  <a:cubicBezTo>
                    <a:pt x="28" y="26"/>
                    <a:pt x="27" y="26"/>
                    <a:pt x="28" y="27"/>
                  </a:cubicBezTo>
                  <a:cubicBezTo>
                    <a:pt x="30" y="28"/>
                    <a:pt x="31" y="29"/>
                    <a:pt x="33" y="28"/>
                  </a:cubicBezTo>
                  <a:cubicBezTo>
                    <a:pt x="34" y="28"/>
                    <a:pt x="37" y="24"/>
                    <a:pt x="37" y="23"/>
                  </a:cubicBezTo>
                  <a:cubicBezTo>
                    <a:pt x="36" y="22"/>
                    <a:pt x="33" y="23"/>
                    <a:pt x="31" y="22"/>
                  </a:cubicBezTo>
                  <a:cubicBezTo>
                    <a:pt x="31" y="22"/>
                    <a:pt x="31" y="20"/>
                    <a:pt x="31" y="19"/>
                  </a:cubicBezTo>
                  <a:cubicBezTo>
                    <a:pt x="29" y="18"/>
                    <a:pt x="22" y="18"/>
                    <a:pt x="23" y="15"/>
                  </a:cubicBezTo>
                  <a:cubicBezTo>
                    <a:pt x="22" y="15"/>
                    <a:pt x="21" y="15"/>
                    <a:pt x="20" y="15"/>
                  </a:cubicBezTo>
                  <a:cubicBezTo>
                    <a:pt x="20" y="14"/>
                    <a:pt x="25" y="6"/>
                    <a:pt x="19" y="7"/>
                  </a:cubicBezTo>
                  <a:lnTo>
                    <a:pt x="20" y="7"/>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78" name="Freeform 77">
              <a:extLst>
                <a:ext uri="{FF2B5EF4-FFF2-40B4-BE49-F238E27FC236}">
                  <a16:creationId xmlns:a16="http://schemas.microsoft.com/office/drawing/2014/main" id="{58759567-6F6B-6F03-BDD4-8EFB770FE05B}"/>
                </a:ext>
              </a:extLst>
            </p:cNvPr>
            <p:cNvSpPr>
              <a:spLocks/>
            </p:cNvSpPr>
            <p:nvPr/>
          </p:nvSpPr>
          <p:spPr bwMode="auto">
            <a:xfrm>
              <a:off x="5322295" y="3390088"/>
              <a:ext cx="16158" cy="17169"/>
            </a:xfrm>
            <a:custGeom>
              <a:avLst/>
              <a:gdLst/>
              <a:ahLst/>
              <a:cxnLst>
                <a:cxn ang="0">
                  <a:pos x="10" y="3"/>
                </a:cxn>
                <a:cxn ang="0">
                  <a:pos x="1" y="2"/>
                </a:cxn>
                <a:cxn ang="0">
                  <a:pos x="8" y="9"/>
                </a:cxn>
                <a:cxn ang="0">
                  <a:pos x="11" y="12"/>
                </a:cxn>
                <a:cxn ang="0">
                  <a:pos x="12" y="14"/>
                </a:cxn>
                <a:cxn ang="0">
                  <a:pos x="14" y="11"/>
                </a:cxn>
                <a:cxn ang="0">
                  <a:pos x="10" y="6"/>
                </a:cxn>
                <a:cxn ang="0">
                  <a:pos x="10" y="3"/>
                </a:cxn>
              </a:cxnLst>
              <a:rect l="0" t="0" r="r" b="b"/>
              <a:pathLst>
                <a:path w="14" h="14">
                  <a:moveTo>
                    <a:pt x="10" y="3"/>
                  </a:moveTo>
                  <a:cubicBezTo>
                    <a:pt x="8" y="3"/>
                    <a:pt x="3" y="0"/>
                    <a:pt x="1" y="2"/>
                  </a:cubicBezTo>
                  <a:cubicBezTo>
                    <a:pt x="0" y="5"/>
                    <a:pt x="6" y="7"/>
                    <a:pt x="8" y="9"/>
                  </a:cubicBezTo>
                  <a:cubicBezTo>
                    <a:pt x="9" y="10"/>
                    <a:pt x="10" y="11"/>
                    <a:pt x="11" y="12"/>
                  </a:cubicBezTo>
                  <a:cubicBezTo>
                    <a:pt x="11" y="13"/>
                    <a:pt x="11" y="14"/>
                    <a:pt x="12" y="14"/>
                  </a:cubicBezTo>
                  <a:cubicBezTo>
                    <a:pt x="14" y="14"/>
                    <a:pt x="14" y="12"/>
                    <a:pt x="14" y="11"/>
                  </a:cubicBezTo>
                  <a:cubicBezTo>
                    <a:pt x="14" y="8"/>
                    <a:pt x="13" y="7"/>
                    <a:pt x="10" y="6"/>
                  </a:cubicBezTo>
                  <a:lnTo>
                    <a:pt x="10" y="3"/>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79" name="Freeform 78">
              <a:extLst>
                <a:ext uri="{FF2B5EF4-FFF2-40B4-BE49-F238E27FC236}">
                  <a16:creationId xmlns:a16="http://schemas.microsoft.com/office/drawing/2014/main" id="{B1BE972F-F7D0-F50F-486A-CC51452A087C}"/>
                </a:ext>
              </a:extLst>
            </p:cNvPr>
            <p:cNvSpPr>
              <a:spLocks/>
            </p:cNvSpPr>
            <p:nvPr/>
          </p:nvSpPr>
          <p:spPr bwMode="auto">
            <a:xfrm>
              <a:off x="5329364" y="3369890"/>
              <a:ext cx="15149" cy="18179"/>
            </a:xfrm>
            <a:custGeom>
              <a:avLst/>
              <a:gdLst/>
              <a:ahLst/>
              <a:cxnLst>
                <a:cxn ang="0">
                  <a:pos x="7" y="0"/>
                </a:cxn>
                <a:cxn ang="0">
                  <a:pos x="0" y="7"/>
                </a:cxn>
                <a:cxn ang="0">
                  <a:pos x="4" y="9"/>
                </a:cxn>
                <a:cxn ang="0">
                  <a:pos x="4" y="12"/>
                </a:cxn>
                <a:cxn ang="0">
                  <a:pos x="11" y="14"/>
                </a:cxn>
                <a:cxn ang="0">
                  <a:pos x="5" y="8"/>
                </a:cxn>
                <a:cxn ang="0">
                  <a:pos x="11" y="5"/>
                </a:cxn>
                <a:cxn ang="0">
                  <a:pos x="7" y="0"/>
                </a:cxn>
              </a:cxnLst>
              <a:rect l="0" t="0" r="r" b="b"/>
              <a:pathLst>
                <a:path w="13" h="15">
                  <a:moveTo>
                    <a:pt x="7" y="0"/>
                  </a:moveTo>
                  <a:cubicBezTo>
                    <a:pt x="4" y="0"/>
                    <a:pt x="0" y="3"/>
                    <a:pt x="0" y="7"/>
                  </a:cubicBezTo>
                  <a:cubicBezTo>
                    <a:pt x="0" y="9"/>
                    <a:pt x="2" y="8"/>
                    <a:pt x="4" y="9"/>
                  </a:cubicBezTo>
                  <a:cubicBezTo>
                    <a:pt x="4" y="10"/>
                    <a:pt x="4" y="11"/>
                    <a:pt x="4" y="12"/>
                  </a:cubicBezTo>
                  <a:cubicBezTo>
                    <a:pt x="5" y="14"/>
                    <a:pt x="9" y="15"/>
                    <a:pt x="11" y="14"/>
                  </a:cubicBezTo>
                  <a:cubicBezTo>
                    <a:pt x="11" y="11"/>
                    <a:pt x="8" y="8"/>
                    <a:pt x="5" y="8"/>
                  </a:cubicBezTo>
                  <a:cubicBezTo>
                    <a:pt x="6" y="6"/>
                    <a:pt x="10" y="6"/>
                    <a:pt x="11" y="5"/>
                  </a:cubicBezTo>
                  <a:cubicBezTo>
                    <a:pt x="13" y="2"/>
                    <a:pt x="9" y="0"/>
                    <a:pt x="7" y="0"/>
                  </a:cubicBezTo>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80" name="Freeform 79">
              <a:extLst>
                <a:ext uri="{FF2B5EF4-FFF2-40B4-BE49-F238E27FC236}">
                  <a16:creationId xmlns:a16="http://schemas.microsoft.com/office/drawing/2014/main" id="{31D84DC6-9BC2-25F6-9759-0F489537502E}"/>
                </a:ext>
              </a:extLst>
            </p:cNvPr>
            <p:cNvSpPr>
              <a:spLocks/>
            </p:cNvSpPr>
            <p:nvPr/>
          </p:nvSpPr>
          <p:spPr bwMode="auto">
            <a:xfrm>
              <a:off x="5346534" y="3377969"/>
              <a:ext cx="23229" cy="17169"/>
            </a:xfrm>
            <a:custGeom>
              <a:avLst/>
              <a:gdLst/>
              <a:ahLst/>
              <a:cxnLst>
                <a:cxn ang="0">
                  <a:pos x="2" y="9"/>
                </a:cxn>
                <a:cxn ang="0">
                  <a:pos x="1" y="11"/>
                </a:cxn>
                <a:cxn ang="0">
                  <a:pos x="8" y="13"/>
                </a:cxn>
                <a:cxn ang="0">
                  <a:pos x="10" y="10"/>
                </a:cxn>
                <a:cxn ang="0">
                  <a:pos x="10" y="7"/>
                </a:cxn>
                <a:cxn ang="0">
                  <a:pos x="13" y="7"/>
                </a:cxn>
                <a:cxn ang="0">
                  <a:pos x="15" y="7"/>
                </a:cxn>
                <a:cxn ang="0">
                  <a:pos x="19" y="1"/>
                </a:cxn>
                <a:cxn ang="0">
                  <a:pos x="11" y="3"/>
                </a:cxn>
                <a:cxn ang="0">
                  <a:pos x="10" y="1"/>
                </a:cxn>
                <a:cxn ang="0">
                  <a:pos x="8" y="4"/>
                </a:cxn>
                <a:cxn ang="0">
                  <a:pos x="6" y="6"/>
                </a:cxn>
                <a:cxn ang="0">
                  <a:pos x="4" y="10"/>
                </a:cxn>
                <a:cxn ang="0">
                  <a:pos x="0" y="8"/>
                </a:cxn>
                <a:cxn ang="0">
                  <a:pos x="2" y="9"/>
                </a:cxn>
              </a:cxnLst>
              <a:rect l="0" t="0" r="r" b="b"/>
              <a:pathLst>
                <a:path w="19" h="14">
                  <a:moveTo>
                    <a:pt x="2" y="9"/>
                  </a:moveTo>
                  <a:cubicBezTo>
                    <a:pt x="1" y="8"/>
                    <a:pt x="0" y="10"/>
                    <a:pt x="1" y="11"/>
                  </a:cubicBezTo>
                  <a:cubicBezTo>
                    <a:pt x="2" y="13"/>
                    <a:pt x="6" y="14"/>
                    <a:pt x="8" y="13"/>
                  </a:cubicBezTo>
                  <a:cubicBezTo>
                    <a:pt x="9" y="12"/>
                    <a:pt x="10" y="11"/>
                    <a:pt x="10" y="10"/>
                  </a:cubicBezTo>
                  <a:cubicBezTo>
                    <a:pt x="10" y="9"/>
                    <a:pt x="9" y="7"/>
                    <a:pt x="10" y="7"/>
                  </a:cubicBezTo>
                  <a:cubicBezTo>
                    <a:pt x="11" y="6"/>
                    <a:pt x="13" y="7"/>
                    <a:pt x="13" y="7"/>
                  </a:cubicBezTo>
                  <a:cubicBezTo>
                    <a:pt x="15" y="7"/>
                    <a:pt x="14" y="8"/>
                    <a:pt x="15" y="7"/>
                  </a:cubicBezTo>
                  <a:cubicBezTo>
                    <a:pt x="17" y="5"/>
                    <a:pt x="17" y="3"/>
                    <a:pt x="19" y="1"/>
                  </a:cubicBezTo>
                  <a:cubicBezTo>
                    <a:pt x="17" y="1"/>
                    <a:pt x="10" y="0"/>
                    <a:pt x="11" y="3"/>
                  </a:cubicBezTo>
                  <a:cubicBezTo>
                    <a:pt x="11" y="3"/>
                    <a:pt x="11" y="1"/>
                    <a:pt x="10" y="1"/>
                  </a:cubicBezTo>
                  <a:cubicBezTo>
                    <a:pt x="8" y="0"/>
                    <a:pt x="8" y="3"/>
                    <a:pt x="8" y="4"/>
                  </a:cubicBezTo>
                  <a:cubicBezTo>
                    <a:pt x="8" y="6"/>
                    <a:pt x="7" y="5"/>
                    <a:pt x="6" y="6"/>
                  </a:cubicBezTo>
                  <a:cubicBezTo>
                    <a:pt x="5" y="7"/>
                    <a:pt x="5" y="9"/>
                    <a:pt x="4" y="10"/>
                  </a:cubicBezTo>
                  <a:cubicBezTo>
                    <a:pt x="3" y="9"/>
                    <a:pt x="2" y="8"/>
                    <a:pt x="0" y="8"/>
                  </a:cubicBezTo>
                  <a:lnTo>
                    <a:pt x="2" y="9"/>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81" name="Freeform 80">
              <a:extLst>
                <a:ext uri="{FF2B5EF4-FFF2-40B4-BE49-F238E27FC236}">
                  <a16:creationId xmlns:a16="http://schemas.microsoft.com/office/drawing/2014/main" id="{3CF2D4A9-403A-6C82-87F0-2DA977BE6768}"/>
                </a:ext>
              </a:extLst>
            </p:cNvPr>
            <p:cNvSpPr>
              <a:spLocks/>
            </p:cNvSpPr>
            <p:nvPr/>
          </p:nvSpPr>
          <p:spPr bwMode="auto">
            <a:xfrm>
              <a:off x="5352593" y="3402208"/>
              <a:ext cx="11110" cy="7070"/>
            </a:xfrm>
            <a:custGeom>
              <a:avLst/>
              <a:gdLst/>
              <a:ahLst/>
              <a:cxnLst>
                <a:cxn ang="0">
                  <a:pos x="3" y="1"/>
                </a:cxn>
                <a:cxn ang="0">
                  <a:pos x="0" y="0"/>
                </a:cxn>
                <a:cxn ang="0">
                  <a:pos x="0" y="3"/>
                </a:cxn>
                <a:cxn ang="0">
                  <a:pos x="5" y="6"/>
                </a:cxn>
                <a:cxn ang="0">
                  <a:pos x="1" y="1"/>
                </a:cxn>
                <a:cxn ang="0">
                  <a:pos x="3" y="1"/>
                </a:cxn>
              </a:cxnLst>
              <a:rect l="0" t="0" r="r" b="b"/>
              <a:pathLst>
                <a:path w="9" h="6">
                  <a:moveTo>
                    <a:pt x="3" y="1"/>
                  </a:moveTo>
                  <a:cubicBezTo>
                    <a:pt x="3" y="1"/>
                    <a:pt x="1" y="0"/>
                    <a:pt x="0" y="0"/>
                  </a:cubicBezTo>
                  <a:cubicBezTo>
                    <a:pt x="0" y="1"/>
                    <a:pt x="0" y="2"/>
                    <a:pt x="0" y="3"/>
                  </a:cubicBezTo>
                  <a:cubicBezTo>
                    <a:pt x="1" y="4"/>
                    <a:pt x="4" y="6"/>
                    <a:pt x="5" y="6"/>
                  </a:cubicBezTo>
                  <a:cubicBezTo>
                    <a:pt x="9" y="5"/>
                    <a:pt x="4" y="0"/>
                    <a:pt x="1" y="1"/>
                  </a:cubicBezTo>
                  <a:lnTo>
                    <a:pt x="3" y="1"/>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82" name="Freeform 81">
              <a:extLst>
                <a:ext uri="{FF2B5EF4-FFF2-40B4-BE49-F238E27FC236}">
                  <a16:creationId xmlns:a16="http://schemas.microsoft.com/office/drawing/2014/main" id="{D160F82A-CA32-86AE-7FE6-B002EF0C09B8}"/>
                </a:ext>
              </a:extLst>
            </p:cNvPr>
            <p:cNvSpPr>
              <a:spLocks/>
            </p:cNvSpPr>
            <p:nvPr/>
          </p:nvSpPr>
          <p:spPr bwMode="auto">
            <a:xfrm>
              <a:off x="5304116" y="3428466"/>
              <a:ext cx="19189" cy="20199"/>
            </a:xfrm>
            <a:custGeom>
              <a:avLst/>
              <a:gdLst/>
              <a:ahLst/>
              <a:cxnLst>
                <a:cxn ang="0">
                  <a:pos x="11" y="6"/>
                </a:cxn>
                <a:cxn ang="0">
                  <a:pos x="5" y="0"/>
                </a:cxn>
                <a:cxn ang="0">
                  <a:pos x="2" y="0"/>
                </a:cxn>
                <a:cxn ang="0">
                  <a:pos x="0" y="3"/>
                </a:cxn>
                <a:cxn ang="0">
                  <a:pos x="9" y="15"/>
                </a:cxn>
                <a:cxn ang="0">
                  <a:pos x="13" y="16"/>
                </a:cxn>
                <a:cxn ang="0">
                  <a:pos x="13" y="11"/>
                </a:cxn>
                <a:cxn ang="0">
                  <a:pos x="15" y="11"/>
                </a:cxn>
                <a:cxn ang="0">
                  <a:pos x="8" y="5"/>
                </a:cxn>
                <a:cxn ang="0">
                  <a:pos x="11" y="6"/>
                </a:cxn>
              </a:cxnLst>
              <a:rect l="0" t="0" r="r" b="b"/>
              <a:pathLst>
                <a:path w="16" h="17">
                  <a:moveTo>
                    <a:pt x="11" y="6"/>
                  </a:moveTo>
                  <a:cubicBezTo>
                    <a:pt x="12" y="3"/>
                    <a:pt x="7" y="1"/>
                    <a:pt x="5" y="0"/>
                  </a:cubicBezTo>
                  <a:cubicBezTo>
                    <a:pt x="4" y="0"/>
                    <a:pt x="3" y="0"/>
                    <a:pt x="2" y="0"/>
                  </a:cubicBezTo>
                  <a:cubicBezTo>
                    <a:pt x="0" y="0"/>
                    <a:pt x="0" y="0"/>
                    <a:pt x="0" y="3"/>
                  </a:cubicBezTo>
                  <a:cubicBezTo>
                    <a:pt x="0" y="8"/>
                    <a:pt x="4" y="13"/>
                    <a:pt x="9" y="15"/>
                  </a:cubicBezTo>
                  <a:cubicBezTo>
                    <a:pt x="10" y="16"/>
                    <a:pt x="12" y="17"/>
                    <a:pt x="13" y="16"/>
                  </a:cubicBezTo>
                  <a:cubicBezTo>
                    <a:pt x="14" y="15"/>
                    <a:pt x="12" y="12"/>
                    <a:pt x="13" y="11"/>
                  </a:cubicBezTo>
                  <a:cubicBezTo>
                    <a:pt x="13" y="11"/>
                    <a:pt x="14" y="11"/>
                    <a:pt x="15" y="11"/>
                  </a:cubicBezTo>
                  <a:cubicBezTo>
                    <a:pt x="16" y="9"/>
                    <a:pt x="9" y="6"/>
                    <a:pt x="8" y="5"/>
                  </a:cubicBezTo>
                  <a:lnTo>
                    <a:pt x="11" y="6"/>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83" name="Freeform 82">
              <a:extLst>
                <a:ext uri="{FF2B5EF4-FFF2-40B4-BE49-F238E27FC236}">
                  <a16:creationId xmlns:a16="http://schemas.microsoft.com/office/drawing/2014/main" id="{C0C398F3-F3E6-89F7-2747-D10D42487F04}"/>
                </a:ext>
              </a:extLst>
            </p:cNvPr>
            <p:cNvSpPr>
              <a:spLocks/>
            </p:cNvSpPr>
            <p:nvPr/>
          </p:nvSpPr>
          <p:spPr bwMode="auto">
            <a:xfrm>
              <a:off x="5330374" y="3434526"/>
              <a:ext cx="9090" cy="17169"/>
            </a:xfrm>
            <a:custGeom>
              <a:avLst/>
              <a:gdLst/>
              <a:ahLst/>
              <a:cxnLst>
                <a:cxn ang="0">
                  <a:pos x="6" y="3"/>
                </a:cxn>
                <a:cxn ang="0">
                  <a:pos x="3" y="2"/>
                </a:cxn>
                <a:cxn ang="0">
                  <a:pos x="1" y="6"/>
                </a:cxn>
                <a:cxn ang="0">
                  <a:pos x="0" y="11"/>
                </a:cxn>
                <a:cxn ang="0">
                  <a:pos x="5" y="12"/>
                </a:cxn>
                <a:cxn ang="0">
                  <a:pos x="4" y="5"/>
                </a:cxn>
                <a:cxn ang="0">
                  <a:pos x="5" y="0"/>
                </a:cxn>
                <a:cxn ang="0">
                  <a:pos x="6" y="3"/>
                </a:cxn>
              </a:cxnLst>
              <a:rect l="0" t="0" r="r" b="b"/>
              <a:pathLst>
                <a:path w="8" h="15">
                  <a:moveTo>
                    <a:pt x="6" y="3"/>
                  </a:moveTo>
                  <a:cubicBezTo>
                    <a:pt x="6" y="2"/>
                    <a:pt x="4" y="2"/>
                    <a:pt x="3" y="2"/>
                  </a:cubicBezTo>
                  <a:cubicBezTo>
                    <a:pt x="2" y="3"/>
                    <a:pt x="1" y="4"/>
                    <a:pt x="1" y="6"/>
                  </a:cubicBezTo>
                  <a:cubicBezTo>
                    <a:pt x="1" y="7"/>
                    <a:pt x="0" y="9"/>
                    <a:pt x="0" y="11"/>
                  </a:cubicBezTo>
                  <a:cubicBezTo>
                    <a:pt x="0" y="14"/>
                    <a:pt x="4" y="15"/>
                    <a:pt x="5" y="12"/>
                  </a:cubicBezTo>
                  <a:cubicBezTo>
                    <a:pt x="6" y="9"/>
                    <a:pt x="3" y="7"/>
                    <a:pt x="4" y="5"/>
                  </a:cubicBezTo>
                  <a:cubicBezTo>
                    <a:pt x="8" y="4"/>
                    <a:pt x="7" y="3"/>
                    <a:pt x="5" y="0"/>
                  </a:cubicBezTo>
                  <a:lnTo>
                    <a:pt x="6" y="3"/>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84" name="Freeform 83">
              <a:extLst>
                <a:ext uri="{FF2B5EF4-FFF2-40B4-BE49-F238E27FC236}">
                  <a16:creationId xmlns:a16="http://schemas.microsoft.com/office/drawing/2014/main" id="{24EB36C9-8E86-CB80-3523-0FC294448F3D}"/>
                </a:ext>
              </a:extLst>
            </p:cNvPr>
            <p:cNvSpPr>
              <a:spLocks/>
            </p:cNvSpPr>
            <p:nvPr/>
          </p:nvSpPr>
          <p:spPr bwMode="auto">
            <a:xfrm>
              <a:off x="5452577" y="3201231"/>
              <a:ext cx="18179" cy="38378"/>
            </a:xfrm>
            <a:custGeom>
              <a:avLst/>
              <a:gdLst/>
              <a:ahLst/>
              <a:cxnLst>
                <a:cxn ang="0">
                  <a:pos x="11" y="5"/>
                </a:cxn>
                <a:cxn ang="0">
                  <a:pos x="10" y="1"/>
                </a:cxn>
                <a:cxn ang="0">
                  <a:pos x="1" y="8"/>
                </a:cxn>
                <a:cxn ang="0">
                  <a:pos x="3" y="11"/>
                </a:cxn>
                <a:cxn ang="0">
                  <a:pos x="1" y="14"/>
                </a:cxn>
                <a:cxn ang="0">
                  <a:pos x="2" y="21"/>
                </a:cxn>
                <a:cxn ang="0">
                  <a:pos x="3" y="27"/>
                </a:cxn>
                <a:cxn ang="0">
                  <a:pos x="4" y="29"/>
                </a:cxn>
                <a:cxn ang="0">
                  <a:pos x="8" y="32"/>
                </a:cxn>
                <a:cxn ang="0">
                  <a:pos x="11" y="29"/>
                </a:cxn>
                <a:cxn ang="0">
                  <a:pos x="11" y="24"/>
                </a:cxn>
                <a:cxn ang="0">
                  <a:pos x="12" y="20"/>
                </a:cxn>
                <a:cxn ang="0">
                  <a:pos x="11" y="16"/>
                </a:cxn>
                <a:cxn ang="0">
                  <a:pos x="10" y="12"/>
                </a:cxn>
                <a:cxn ang="0">
                  <a:pos x="14" y="6"/>
                </a:cxn>
                <a:cxn ang="0">
                  <a:pos x="9" y="1"/>
                </a:cxn>
                <a:cxn ang="0">
                  <a:pos x="11" y="5"/>
                </a:cxn>
              </a:cxnLst>
              <a:rect l="0" t="0" r="r" b="b"/>
              <a:pathLst>
                <a:path w="15" h="32">
                  <a:moveTo>
                    <a:pt x="11" y="5"/>
                  </a:moveTo>
                  <a:cubicBezTo>
                    <a:pt x="13" y="4"/>
                    <a:pt x="12" y="2"/>
                    <a:pt x="10" y="1"/>
                  </a:cubicBezTo>
                  <a:cubicBezTo>
                    <a:pt x="6" y="0"/>
                    <a:pt x="1" y="4"/>
                    <a:pt x="1" y="8"/>
                  </a:cubicBezTo>
                  <a:cubicBezTo>
                    <a:pt x="0" y="10"/>
                    <a:pt x="2" y="9"/>
                    <a:pt x="3" y="11"/>
                  </a:cubicBezTo>
                  <a:cubicBezTo>
                    <a:pt x="3" y="12"/>
                    <a:pt x="2" y="14"/>
                    <a:pt x="1" y="14"/>
                  </a:cubicBezTo>
                  <a:cubicBezTo>
                    <a:pt x="0" y="16"/>
                    <a:pt x="1" y="19"/>
                    <a:pt x="2" y="21"/>
                  </a:cubicBezTo>
                  <a:cubicBezTo>
                    <a:pt x="2" y="23"/>
                    <a:pt x="3" y="25"/>
                    <a:pt x="3" y="27"/>
                  </a:cubicBezTo>
                  <a:cubicBezTo>
                    <a:pt x="4" y="29"/>
                    <a:pt x="3" y="28"/>
                    <a:pt x="4" y="29"/>
                  </a:cubicBezTo>
                  <a:cubicBezTo>
                    <a:pt x="5" y="30"/>
                    <a:pt x="7" y="31"/>
                    <a:pt x="8" y="32"/>
                  </a:cubicBezTo>
                  <a:cubicBezTo>
                    <a:pt x="10" y="32"/>
                    <a:pt x="10" y="31"/>
                    <a:pt x="11" y="29"/>
                  </a:cubicBezTo>
                  <a:cubicBezTo>
                    <a:pt x="11" y="27"/>
                    <a:pt x="11" y="25"/>
                    <a:pt x="11" y="24"/>
                  </a:cubicBezTo>
                  <a:cubicBezTo>
                    <a:pt x="11" y="23"/>
                    <a:pt x="12" y="22"/>
                    <a:pt x="12" y="20"/>
                  </a:cubicBezTo>
                  <a:cubicBezTo>
                    <a:pt x="12" y="18"/>
                    <a:pt x="12" y="17"/>
                    <a:pt x="11" y="16"/>
                  </a:cubicBezTo>
                  <a:cubicBezTo>
                    <a:pt x="11" y="15"/>
                    <a:pt x="10" y="13"/>
                    <a:pt x="10" y="12"/>
                  </a:cubicBezTo>
                  <a:cubicBezTo>
                    <a:pt x="10" y="10"/>
                    <a:pt x="13" y="8"/>
                    <a:pt x="14" y="6"/>
                  </a:cubicBezTo>
                  <a:cubicBezTo>
                    <a:pt x="15" y="3"/>
                    <a:pt x="10" y="3"/>
                    <a:pt x="9" y="1"/>
                  </a:cubicBezTo>
                  <a:lnTo>
                    <a:pt x="11" y="5"/>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85" name="Freeform 84">
              <a:extLst>
                <a:ext uri="{FF2B5EF4-FFF2-40B4-BE49-F238E27FC236}">
                  <a16:creationId xmlns:a16="http://schemas.microsoft.com/office/drawing/2014/main" id="{682BB993-6D38-45BD-906E-8C9668BA5F6A}"/>
                </a:ext>
              </a:extLst>
            </p:cNvPr>
            <p:cNvSpPr>
              <a:spLocks/>
            </p:cNvSpPr>
            <p:nvPr/>
          </p:nvSpPr>
          <p:spPr bwMode="auto">
            <a:xfrm>
              <a:off x="5472775" y="3218400"/>
              <a:ext cx="7070" cy="8079"/>
            </a:xfrm>
            <a:custGeom>
              <a:avLst/>
              <a:gdLst/>
              <a:ahLst/>
              <a:cxnLst>
                <a:cxn ang="0">
                  <a:pos x="3" y="0"/>
                </a:cxn>
                <a:cxn ang="0">
                  <a:pos x="5" y="6"/>
                </a:cxn>
                <a:cxn ang="0">
                  <a:pos x="3" y="7"/>
                </a:cxn>
                <a:cxn ang="0">
                  <a:pos x="1" y="5"/>
                </a:cxn>
                <a:cxn ang="0">
                  <a:pos x="5" y="2"/>
                </a:cxn>
                <a:cxn ang="0">
                  <a:pos x="3" y="0"/>
                </a:cxn>
              </a:cxnLst>
              <a:rect l="0" t="0" r="r" b="b"/>
              <a:pathLst>
                <a:path w="6" h="7">
                  <a:moveTo>
                    <a:pt x="3" y="0"/>
                  </a:moveTo>
                  <a:cubicBezTo>
                    <a:pt x="6" y="0"/>
                    <a:pt x="6" y="4"/>
                    <a:pt x="5" y="6"/>
                  </a:cubicBezTo>
                  <a:cubicBezTo>
                    <a:pt x="4" y="7"/>
                    <a:pt x="4" y="7"/>
                    <a:pt x="3" y="7"/>
                  </a:cubicBezTo>
                  <a:cubicBezTo>
                    <a:pt x="2" y="7"/>
                    <a:pt x="1" y="6"/>
                    <a:pt x="1" y="5"/>
                  </a:cubicBezTo>
                  <a:cubicBezTo>
                    <a:pt x="0" y="3"/>
                    <a:pt x="2" y="0"/>
                    <a:pt x="5" y="2"/>
                  </a:cubicBezTo>
                  <a:lnTo>
                    <a:pt x="3"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86" name="Freeform 85">
              <a:extLst>
                <a:ext uri="{FF2B5EF4-FFF2-40B4-BE49-F238E27FC236}">
                  <a16:creationId xmlns:a16="http://schemas.microsoft.com/office/drawing/2014/main" id="{F2A2F70C-6AC3-DCD5-F019-D39BDC196276}"/>
                </a:ext>
              </a:extLst>
            </p:cNvPr>
            <p:cNvSpPr>
              <a:spLocks/>
            </p:cNvSpPr>
            <p:nvPr/>
          </p:nvSpPr>
          <p:spPr bwMode="auto">
            <a:xfrm>
              <a:off x="5420259" y="3207290"/>
              <a:ext cx="52517" cy="110083"/>
            </a:xfrm>
            <a:custGeom>
              <a:avLst/>
              <a:gdLst/>
              <a:ahLst/>
              <a:cxnLst>
                <a:cxn ang="0">
                  <a:pos x="36" y="35"/>
                </a:cxn>
                <a:cxn ang="0">
                  <a:pos x="44" y="37"/>
                </a:cxn>
                <a:cxn ang="0">
                  <a:pos x="41" y="34"/>
                </a:cxn>
                <a:cxn ang="0">
                  <a:pos x="33" y="33"/>
                </a:cxn>
                <a:cxn ang="0">
                  <a:pos x="30" y="32"/>
                </a:cxn>
                <a:cxn ang="0">
                  <a:pos x="28" y="26"/>
                </a:cxn>
                <a:cxn ang="0">
                  <a:pos x="20" y="26"/>
                </a:cxn>
                <a:cxn ang="0">
                  <a:pos x="20" y="16"/>
                </a:cxn>
                <a:cxn ang="0">
                  <a:pos x="21" y="12"/>
                </a:cxn>
                <a:cxn ang="0">
                  <a:pos x="6" y="20"/>
                </a:cxn>
                <a:cxn ang="0">
                  <a:pos x="9" y="25"/>
                </a:cxn>
                <a:cxn ang="0">
                  <a:pos x="12" y="28"/>
                </a:cxn>
                <a:cxn ang="0">
                  <a:pos x="13" y="32"/>
                </a:cxn>
                <a:cxn ang="0">
                  <a:pos x="16" y="36"/>
                </a:cxn>
                <a:cxn ang="0">
                  <a:pos x="13" y="41"/>
                </a:cxn>
                <a:cxn ang="0">
                  <a:pos x="11" y="44"/>
                </a:cxn>
                <a:cxn ang="0">
                  <a:pos x="4" y="41"/>
                </a:cxn>
                <a:cxn ang="0">
                  <a:pos x="0" y="44"/>
                </a:cxn>
                <a:cxn ang="0">
                  <a:pos x="3" y="48"/>
                </a:cxn>
                <a:cxn ang="0">
                  <a:pos x="6" y="54"/>
                </a:cxn>
                <a:cxn ang="0">
                  <a:pos x="21" y="54"/>
                </a:cxn>
                <a:cxn ang="0">
                  <a:pos x="21" y="67"/>
                </a:cxn>
                <a:cxn ang="0">
                  <a:pos x="20" y="80"/>
                </a:cxn>
                <a:cxn ang="0">
                  <a:pos x="20" y="92"/>
                </a:cxn>
                <a:cxn ang="0">
                  <a:pos x="25" y="82"/>
                </a:cxn>
                <a:cxn ang="0">
                  <a:pos x="28" y="68"/>
                </a:cxn>
                <a:cxn ang="0">
                  <a:pos x="30" y="61"/>
                </a:cxn>
                <a:cxn ang="0">
                  <a:pos x="36" y="62"/>
                </a:cxn>
                <a:cxn ang="0">
                  <a:pos x="33" y="58"/>
                </a:cxn>
                <a:cxn ang="0">
                  <a:pos x="29" y="52"/>
                </a:cxn>
                <a:cxn ang="0">
                  <a:pos x="34" y="44"/>
                </a:cxn>
                <a:cxn ang="0">
                  <a:pos x="33" y="38"/>
                </a:cxn>
                <a:cxn ang="0">
                  <a:pos x="37" y="34"/>
                </a:cxn>
              </a:cxnLst>
              <a:rect l="0" t="0" r="r" b="b"/>
              <a:pathLst>
                <a:path w="44" h="93">
                  <a:moveTo>
                    <a:pt x="37" y="34"/>
                  </a:moveTo>
                  <a:cubicBezTo>
                    <a:pt x="37" y="35"/>
                    <a:pt x="37" y="35"/>
                    <a:pt x="36" y="35"/>
                  </a:cubicBezTo>
                  <a:cubicBezTo>
                    <a:pt x="36" y="35"/>
                    <a:pt x="36" y="37"/>
                    <a:pt x="36" y="38"/>
                  </a:cubicBezTo>
                  <a:cubicBezTo>
                    <a:pt x="38" y="38"/>
                    <a:pt x="43" y="39"/>
                    <a:pt x="44" y="37"/>
                  </a:cubicBezTo>
                  <a:cubicBezTo>
                    <a:pt x="43" y="37"/>
                    <a:pt x="42" y="37"/>
                    <a:pt x="42" y="36"/>
                  </a:cubicBezTo>
                  <a:cubicBezTo>
                    <a:pt x="41" y="36"/>
                    <a:pt x="41" y="35"/>
                    <a:pt x="41" y="34"/>
                  </a:cubicBezTo>
                  <a:cubicBezTo>
                    <a:pt x="40" y="33"/>
                    <a:pt x="35" y="32"/>
                    <a:pt x="35" y="35"/>
                  </a:cubicBezTo>
                  <a:cubicBezTo>
                    <a:pt x="34" y="35"/>
                    <a:pt x="33" y="34"/>
                    <a:pt x="33" y="33"/>
                  </a:cubicBezTo>
                  <a:cubicBezTo>
                    <a:pt x="32" y="32"/>
                    <a:pt x="33" y="32"/>
                    <a:pt x="33" y="31"/>
                  </a:cubicBezTo>
                  <a:cubicBezTo>
                    <a:pt x="32" y="31"/>
                    <a:pt x="29" y="30"/>
                    <a:pt x="30" y="32"/>
                  </a:cubicBezTo>
                  <a:cubicBezTo>
                    <a:pt x="30" y="31"/>
                    <a:pt x="30" y="30"/>
                    <a:pt x="30" y="29"/>
                  </a:cubicBezTo>
                  <a:cubicBezTo>
                    <a:pt x="30" y="27"/>
                    <a:pt x="30" y="27"/>
                    <a:pt x="28" y="26"/>
                  </a:cubicBezTo>
                  <a:cubicBezTo>
                    <a:pt x="24" y="25"/>
                    <a:pt x="22" y="25"/>
                    <a:pt x="22" y="30"/>
                  </a:cubicBezTo>
                  <a:cubicBezTo>
                    <a:pt x="22" y="28"/>
                    <a:pt x="20" y="27"/>
                    <a:pt x="20" y="26"/>
                  </a:cubicBezTo>
                  <a:cubicBezTo>
                    <a:pt x="19" y="25"/>
                    <a:pt x="20" y="22"/>
                    <a:pt x="20" y="21"/>
                  </a:cubicBezTo>
                  <a:cubicBezTo>
                    <a:pt x="20" y="19"/>
                    <a:pt x="19" y="18"/>
                    <a:pt x="20" y="16"/>
                  </a:cubicBezTo>
                  <a:cubicBezTo>
                    <a:pt x="20" y="16"/>
                    <a:pt x="20" y="16"/>
                    <a:pt x="21" y="15"/>
                  </a:cubicBezTo>
                  <a:cubicBezTo>
                    <a:pt x="21" y="14"/>
                    <a:pt x="21" y="13"/>
                    <a:pt x="21" y="12"/>
                  </a:cubicBezTo>
                  <a:cubicBezTo>
                    <a:pt x="21" y="0"/>
                    <a:pt x="8" y="20"/>
                    <a:pt x="10" y="21"/>
                  </a:cubicBezTo>
                  <a:cubicBezTo>
                    <a:pt x="9" y="21"/>
                    <a:pt x="7" y="20"/>
                    <a:pt x="6" y="20"/>
                  </a:cubicBezTo>
                  <a:cubicBezTo>
                    <a:pt x="6" y="21"/>
                    <a:pt x="6" y="22"/>
                    <a:pt x="6" y="22"/>
                  </a:cubicBezTo>
                  <a:cubicBezTo>
                    <a:pt x="6" y="24"/>
                    <a:pt x="8" y="24"/>
                    <a:pt x="9" y="25"/>
                  </a:cubicBezTo>
                  <a:cubicBezTo>
                    <a:pt x="9" y="25"/>
                    <a:pt x="8" y="26"/>
                    <a:pt x="9" y="26"/>
                  </a:cubicBezTo>
                  <a:cubicBezTo>
                    <a:pt x="10" y="28"/>
                    <a:pt x="10" y="27"/>
                    <a:pt x="12" y="28"/>
                  </a:cubicBezTo>
                  <a:cubicBezTo>
                    <a:pt x="14" y="28"/>
                    <a:pt x="13" y="28"/>
                    <a:pt x="14" y="29"/>
                  </a:cubicBezTo>
                  <a:cubicBezTo>
                    <a:pt x="14" y="30"/>
                    <a:pt x="13" y="31"/>
                    <a:pt x="13" y="32"/>
                  </a:cubicBezTo>
                  <a:cubicBezTo>
                    <a:pt x="14" y="33"/>
                    <a:pt x="14" y="33"/>
                    <a:pt x="15" y="35"/>
                  </a:cubicBezTo>
                  <a:cubicBezTo>
                    <a:pt x="16" y="35"/>
                    <a:pt x="16" y="35"/>
                    <a:pt x="16" y="36"/>
                  </a:cubicBezTo>
                  <a:cubicBezTo>
                    <a:pt x="15" y="36"/>
                    <a:pt x="12" y="35"/>
                    <a:pt x="11" y="36"/>
                  </a:cubicBezTo>
                  <a:cubicBezTo>
                    <a:pt x="11" y="37"/>
                    <a:pt x="12" y="40"/>
                    <a:pt x="13" y="41"/>
                  </a:cubicBezTo>
                  <a:cubicBezTo>
                    <a:pt x="12" y="42"/>
                    <a:pt x="11" y="41"/>
                    <a:pt x="11" y="42"/>
                  </a:cubicBezTo>
                  <a:cubicBezTo>
                    <a:pt x="10" y="42"/>
                    <a:pt x="11" y="43"/>
                    <a:pt x="11" y="44"/>
                  </a:cubicBezTo>
                  <a:cubicBezTo>
                    <a:pt x="9" y="44"/>
                    <a:pt x="6" y="45"/>
                    <a:pt x="5" y="44"/>
                  </a:cubicBezTo>
                  <a:cubicBezTo>
                    <a:pt x="3" y="44"/>
                    <a:pt x="4" y="43"/>
                    <a:pt x="4" y="41"/>
                  </a:cubicBezTo>
                  <a:cubicBezTo>
                    <a:pt x="4" y="40"/>
                    <a:pt x="2" y="38"/>
                    <a:pt x="0" y="40"/>
                  </a:cubicBezTo>
                  <a:cubicBezTo>
                    <a:pt x="0" y="40"/>
                    <a:pt x="0" y="43"/>
                    <a:pt x="0" y="44"/>
                  </a:cubicBezTo>
                  <a:cubicBezTo>
                    <a:pt x="0" y="45"/>
                    <a:pt x="0" y="47"/>
                    <a:pt x="0" y="47"/>
                  </a:cubicBezTo>
                  <a:cubicBezTo>
                    <a:pt x="1" y="48"/>
                    <a:pt x="2" y="47"/>
                    <a:pt x="3" y="48"/>
                  </a:cubicBezTo>
                  <a:cubicBezTo>
                    <a:pt x="5" y="49"/>
                    <a:pt x="4" y="50"/>
                    <a:pt x="4" y="51"/>
                  </a:cubicBezTo>
                  <a:cubicBezTo>
                    <a:pt x="4" y="52"/>
                    <a:pt x="5" y="53"/>
                    <a:pt x="6" y="54"/>
                  </a:cubicBezTo>
                  <a:cubicBezTo>
                    <a:pt x="9" y="56"/>
                    <a:pt x="11" y="54"/>
                    <a:pt x="14" y="55"/>
                  </a:cubicBezTo>
                  <a:cubicBezTo>
                    <a:pt x="14" y="60"/>
                    <a:pt x="20" y="57"/>
                    <a:pt x="21" y="54"/>
                  </a:cubicBezTo>
                  <a:cubicBezTo>
                    <a:pt x="21" y="57"/>
                    <a:pt x="20" y="60"/>
                    <a:pt x="20" y="63"/>
                  </a:cubicBezTo>
                  <a:cubicBezTo>
                    <a:pt x="20" y="64"/>
                    <a:pt x="21" y="66"/>
                    <a:pt x="21" y="67"/>
                  </a:cubicBezTo>
                  <a:cubicBezTo>
                    <a:pt x="20" y="69"/>
                    <a:pt x="18" y="70"/>
                    <a:pt x="17" y="72"/>
                  </a:cubicBezTo>
                  <a:cubicBezTo>
                    <a:pt x="17" y="76"/>
                    <a:pt x="20" y="77"/>
                    <a:pt x="20" y="80"/>
                  </a:cubicBezTo>
                  <a:cubicBezTo>
                    <a:pt x="19" y="83"/>
                    <a:pt x="19" y="86"/>
                    <a:pt x="19" y="89"/>
                  </a:cubicBezTo>
                  <a:cubicBezTo>
                    <a:pt x="19" y="90"/>
                    <a:pt x="19" y="91"/>
                    <a:pt x="20" y="92"/>
                  </a:cubicBezTo>
                  <a:cubicBezTo>
                    <a:pt x="21" y="93"/>
                    <a:pt x="22" y="92"/>
                    <a:pt x="23" y="91"/>
                  </a:cubicBezTo>
                  <a:cubicBezTo>
                    <a:pt x="25" y="88"/>
                    <a:pt x="26" y="86"/>
                    <a:pt x="25" y="82"/>
                  </a:cubicBezTo>
                  <a:cubicBezTo>
                    <a:pt x="24" y="80"/>
                    <a:pt x="25" y="78"/>
                    <a:pt x="25" y="76"/>
                  </a:cubicBezTo>
                  <a:cubicBezTo>
                    <a:pt x="25" y="73"/>
                    <a:pt x="25" y="70"/>
                    <a:pt x="28" y="68"/>
                  </a:cubicBezTo>
                  <a:cubicBezTo>
                    <a:pt x="29" y="68"/>
                    <a:pt x="31" y="67"/>
                    <a:pt x="31" y="65"/>
                  </a:cubicBezTo>
                  <a:cubicBezTo>
                    <a:pt x="30" y="64"/>
                    <a:pt x="29" y="63"/>
                    <a:pt x="30" y="61"/>
                  </a:cubicBezTo>
                  <a:cubicBezTo>
                    <a:pt x="32" y="61"/>
                    <a:pt x="31" y="63"/>
                    <a:pt x="32" y="64"/>
                  </a:cubicBezTo>
                  <a:cubicBezTo>
                    <a:pt x="33" y="65"/>
                    <a:pt x="35" y="63"/>
                    <a:pt x="36" y="62"/>
                  </a:cubicBezTo>
                  <a:cubicBezTo>
                    <a:pt x="37" y="60"/>
                    <a:pt x="39" y="58"/>
                    <a:pt x="37" y="57"/>
                  </a:cubicBezTo>
                  <a:cubicBezTo>
                    <a:pt x="36" y="56"/>
                    <a:pt x="33" y="56"/>
                    <a:pt x="33" y="58"/>
                  </a:cubicBezTo>
                  <a:cubicBezTo>
                    <a:pt x="32" y="58"/>
                    <a:pt x="32" y="57"/>
                    <a:pt x="31" y="56"/>
                  </a:cubicBezTo>
                  <a:cubicBezTo>
                    <a:pt x="31" y="55"/>
                    <a:pt x="28" y="53"/>
                    <a:pt x="29" y="52"/>
                  </a:cubicBezTo>
                  <a:cubicBezTo>
                    <a:pt x="31" y="51"/>
                    <a:pt x="34" y="52"/>
                    <a:pt x="36" y="50"/>
                  </a:cubicBezTo>
                  <a:cubicBezTo>
                    <a:pt x="37" y="48"/>
                    <a:pt x="33" y="46"/>
                    <a:pt x="34" y="44"/>
                  </a:cubicBezTo>
                  <a:cubicBezTo>
                    <a:pt x="34" y="43"/>
                    <a:pt x="34" y="43"/>
                    <a:pt x="34" y="42"/>
                  </a:cubicBezTo>
                  <a:cubicBezTo>
                    <a:pt x="35" y="40"/>
                    <a:pt x="34" y="39"/>
                    <a:pt x="33" y="38"/>
                  </a:cubicBezTo>
                  <a:cubicBezTo>
                    <a:pt x="33" y="38"/>
                    <a:pt x="34" y="37"/>
                    <a:pt x="35" y="37"/>
                  </a:cubicBezTo>
                  <a:lnTo>
                    <a:pt x="37" y="34"/>
                  </a:lnTo>
                  <a:close/>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87" name="Freeform 86">
              <a:extLst>
                <a:ext uri="{FF2B5EF4-FFF2-40B4-BE49-F238E27FC236}">
                  <a16:creationId xmlns:a16="http://schemas.microsoft.com/office/drawing/2014/main" id="{29ACDFDB-8AEB-9273-DB0B-0D0B6E58AE42}"/>
                </a:ext>
              </a:extLst>
            </p:cNvPr>
            <p:cNvSpPr>
              <a:spLocks/>
            </p:cNvSpPr>
            <p:nvPr/>
          </p:nvSpPr>
          <p:spPr bwMode="auto">
            <a:xfrm>
              <a:off x="5469746" y="3188100"/>
              <a:ext cx="13129" cy="25249"/>
            </a:xfrm>
            <a:custGeom>
              <a:avLst/>
              <a:gdLst/>
              <a:ahLst/>
              <a:cxnLst>
                <a:cxn ang="0">
                  <a:pos x="9" y="2"/>
                </a:cxn>
                <a:cxn ang="0">
                  <a:pos x="1" y="11"/>
                </a:cxn>
                <a:cxn ang="0">
                  <a:pos x="1" y="18"/>
                </a:cxn>
                <a:cxn ang="0">
                  <a:pos x="8" y="15"/>
                </a:cxn>
                <a:cxn ang="0">
                  <a:pos x="9" y="0"/>
                </a:cxn>
                <a:cxn ang="0">
                  <a:pos x="9" y="2"/>
                </a:cxn>
              </a:cxnLst>
              <a:rect l="0" t="0" r="r" b="b"/>
              <a:pathLst>
                <a:path w="11" h="21">
                  <a:moveTo>
                    <a:pt x="9" y="2"/>
                  </a:moveTo>
                  <a:cubicBezTo>
                    <a:pt x="4" y="2"/>
                    <a:pt x="1" y="7"/>
                    <a:pt x="1" y="11"/>
                  </a:cubicBezTo>
                  <a:cubicBezTo>
                    <a:pt x="1" y="13"/>
                    <a:pt x="0" y="17"/>
                    <a:pt x="1" y="18"/>
                  </a:cubicBezTo>
                  <a:cubicBezTo>
                    <a:pt x="3" y="21"/>
                    <a:pt x="7" y="17"/>
                    <a:pt x="8" y="15"/>
                  </a:cubicBezTo>
                  <a:cubicBezTo>
                    <a:pt x="10" y="11"/>
                    <a:pt x="11" y="6"/>
                    <a:pt x="9" y="0"/>
                  </a:cubicBezTo>
                  <a:lnTo>
                    <a:pt x="9" y="2"/>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88" name="Line 87">
              <a:extLst>
                <a:ext uri="{FF2B5EF4-FFF2-40B4-BE49-F238E27FC236}">
                  <a16:creationId xmlns:a16="http://schemas.microsoft.com/office/drawing/2014/main" id="{E6DB7FC1-FA5A-56F0-22C8-CC23034BB9EA}"/>
                </a:ext>
              </a:extLst>
            </p:cNvPr>
            <p:cNvSpPr>
              <a:spLocks noChangeShapeType="1"/>
            </p:cNvSpPr>
            <p:nvPr/>
          </p:nvSpPr>
          <p:spPr bwMode="auto">
            <a:xfrm>
              <a:off x="5036482" y="3684990"/>
              <a:ext cx="1010" cy="1010"/>
            </a:xfrm>
            <a:prstGeom prst="line">
              <a:avLst/>
            </a:pr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89" name="Line 88">
              <a:extLst>
                <a:ext uri="{FF2B5EF4-FFF2-40B4-BE49-F238E27FC236}">
                  <a16:creationId xmlns:a16="http://schemas.microsoft.com/office/drawing/2014/main" id="{9EA8A9EA-66D0-7DFC-B5A3-BC3D93AE47DD}"/>
                </a:ext>
              </a:extLst>
            </p:cNvPr>
            <p:cNvSpPr>
              <a:spLocks noChangeShapeType="1"/>
            </p:cNvSpPr>
            <p:nvPr/>
          </p:nvSpPr>
          <p:spPr bwMode="auto">
            <a:xfrm>
              <a:off x="5036482" y="3684990"/>
              <a:ext cx="1010" cy="1010"/>
            </a:xfrm>
            <a:prstGeom prst="line">
              <a:avLst/>
            </a:pr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90" name="Freeform 89">
              <a:extLst>
                <a:ext uri="{FF2B5EF4-FFF2-40B4-BE49-F238E27FC236}">
                  <a16:creationId xmlns:a16="http://schemas.microsoft.com/office/drawing/2014/main" id="{C5132640-E4EF-2D97-CC0F-3D72EDE309F7}"/>
                </a:ext>
              </a:extLst>
            </p:cNvPr>
            <p:cNvSpPr>
              <a:spLocks/>
            </p:cNvSpPr>
            <p:nvPr/>
          </p:nvSpPr>
          <p:spPr bwMode="auto">
            <a:xfrm>
              <a:off x="5007195" y="3861730"/>
              <a:ext cx="167649" cy="141391"/>
            </a:xfrm>
            <a:custGeom>
              <a:avLst/>
              <a:gdLst/>
              <a:ahLst/>
              <a:cxnLst>
                <a:cxn ang="0">
                  <a:pos x="140" y="68"/>
                </a:cxn>
                <a:cxn ang="0">
                  <a:pos x="135" y="48"/>
                </a:cxn>
                <a:cxn ang="0">
                  <a:pos x="127" y="45"/>
                </a:cxn>
                <a:cxn ang="0">
                  <a:pos x="118" y="42"/>
                </a:cxn>
                <a:cxn ang="0">
                  <a:pos x="107" y="16"/>
                </a:cxn>
                <a:cxn ang="0">
                  <a:pos x="90" y="6"/>
                </a:cxn>
                <a:cxn ang="0">
                  <a:pos x="78" y="1"/>
                </a:cxn>
                <a:cxn ang="0">
                  <a:pos x="73" y="0"/>
                </a:cxn>
                <a:cxn ang="0">
                  <a:pos x="61" y="6"/>
                </a:cxn>
                <a:cxn ang="0">
                  <a:pos x="58" y="13"/>
                </a:cxn>
                <a:cxn ang="0">
                  <a:pos x="55" y="16"/>
                </a:cxn>
                <a:cxn ang="0">
                  <a:pos x="50" y="21"/>
                </a:cxn>
                <a:cxn ang="0">
                  <a:pos x="41" y="26"/>
                </a:cxn>
                <a:cxn ang="0">
                  <a:pos x="35" y="36"/>
                </a:cxn>
                <a:cxn ang="0">
                  <a:pos x="31" y="44"/>
                </a:cxn>
                <a:cxn ang="0">
                  <a:pos x="24" y="53"/>
                </a:cxn>
                <a:cxn ang="0">
                  <a:pos x="11" y="55"/>
                </a:cxn>
                <a:cxn ang="0">
                  <a:pos x="11" y="61"/>
                </a:cxn>
                <a:cxn ang="0">
                  <a:pos x="19" y="63"/>
                </a:cxn>
                <a:cxn ang="0">
                  <a:pos x="14" y="68"/>
                </a:cxn>
                <a:cxn ang="0">
                  <a:pos x="3" y="76"/>
                </a:cxn>
                <a:cxn ang="0">
                  <a:pos x="1" y="86"/>
                </a:cxn>
                <a:cxn ang="0">
                  <a:pos x="6" y="90"/>
                </a:cxn>
                <a:cxn ang="0">
                  <a:pos x="7" y="94"/>
                </a:cxn>
                <a:cxn ang="0">
                  <a:pos x="11" y="100"/>
                </a:cxn>
                <a:cxn ang="0">
                  <a:pos x="22" y="103"/>
                </a:cxn>
                <a:cxn ang="0">
                  <a:pos x="25" y="106"/>
                </a:cxn>
                <a:cxn ang="0">
                  <a:pos x="35" y="109"/>
                </a:cxn>
                <a:cxn ang="0">
                  <a:pos x="42" y="104"/>
                </a:cxn>
                <a:cxn ang="0">
                  <a:pos x="49" y="97"/>
                </a:cxn>
                <a:cxn ang="0">
                  <a:pos x="50" y="89"/>
                </a:cxn>
                <a:cxn ang="0">
                  <a:pos x="58" y="84"/>
                </a:cxn>
                <a:cxn ang="0">
                  <a:pos x="66" y="95"/>
                </a:cxn>
                <a:cxn ang="0">
                  <a:pos x="71" y="102"/>
                </a:cxn>
                <a:cxn ang="0">
                  <a:pos x="76" y="113"/>
                </a:cxn>
                <a:cxn ang="0">
                  <a:pos x="85" y="116"/>
                </a:cxn>
                <a:cxn ang="0">
                  <a:pos x="89" y="113"/>
                </a:cxn>
                <a:cxn ang="0">
                  <a:pos x="95" y="112"/>
                </a:cxn>
                <a:cxn ang="0">
                  <a:pos x="104" y="116"/>
                </a:cxn>
                <a:cxn ang="0">
                  <a:pos x="110" y="117"/>
                </a:cxn>
                <a:cxn ang="0">
                  <a:pos x="117" y="99"/>
                </a:cxn>
                <a:cxn ang="0">
                  <a:pos x="132" y="94"/>
                </a:cxn>
                <a:cxn ang="0">
                  <a:pos x="140" y="77"/>
                </a:cxn>
              </a:cxnLst>
              <a:rect l="0" t="0" r="r" b="b"/>
              <a:pathLst>
                <a:path w="141" h="119">
                  <a:moveTo>
                    <a:pt x="140" y="77"/>
                  </a:moveTo>
                  <a:cubicBezTo>
                    <a:pt x="140" y="74"/>
                    <a:pt x="141" y="71"/>
                    <a:pt x="140" y="68"/>
                  </a:cubicBezTo>
                  <a:cubicBezTo>
                    <a:pt x="139" y="65"/>
                    <a:pt x="135" y="62"/>
                    <a:pt x="133" y="62"/>
                  </a:cubicBezTo>
                  <a:cubicBezTo>
                    <a:pt x="132" y="57"/>
                    <a:pt x="137" y="53"/>
                    <a:pt x="135" y="48"/>
                  </a:cubicBezTo>
                  <a:cubicBezTo>
                    <a:pt x="134" y="48"/>
                    <a:pt x="132" y="48"/>
                    <a:pt x="131" y="47"/>
                  </a:cubicBezTo>
                  <a:cubicBezTo>
                    <a:pt x="128" y="46"/>
                    <a:pt x="129" y="47"/>
                    <a:pt x="127" y="45"/>
                  </a:cubicBezTo>
                  <a:cubicBezTo>
                    <a:pt x="126" y="43"/>
                    <a:pt x="125" y="41"/>
                    <a:pt x="122" y="41"/>
                  </a:cubicBezTo>
                  <a:cubicBezTo>
                    <a:pt x="120" y="41"/>
                    <a:pt x="120" y="43"/>
                    <a:pt x="118" y="42"/>
                  </a:cubicBezTo>
                  <a:cubicBezTo>
                    <a:pt x="118" y="38"/>
                    <a:pt x="114" y="34"/>
                    <a:pt x="112" y="30"/>
                  </a:cubicBezTo>
                  <a:cubicBezTo>
                    <a:pt x="109" y="25"/>
                    <a:pt x="107" y="22"/>
                    <a:pt x="107" y="16"/>
                  </a:cubicBezTo>
                  <a:cubicBezTo>
                    <a:pt x="109" y="14"/>
                    <a:pt x="109" y="14"/>
                    <a:pt x="109" y="14"/>
                  </a:cubicBezTo>
                  <a:cubicBezTo>
                    <a:pt x="106" y="6"/>
                    <a:pt x="97" y="5"/>
                    <a:pt x="90" y="6"/>
                  </a:cubicBezTo>
                  <a:cubicBezTo>
                    <a:pt x="86" y="6"/>
                    <a:pt x="85" y="8"/>
                    <a:pt x="82" y="8"/>
                  </a:cubicBezTo>
                  <a:cubicBezTo>
                    <a:pt x="77" y="9"/>
                    <a:pt x="78" y="4"/>
                    <a:pt x="78" y="1"/>
                  </a:cubicBezTo>
                  <a:cubicBezTo>
                    <a:pt x="76" y="0"/>
                    <a:pt x="75" y="0"/>
                    <a:pt x="73" y="0"/>
                  </a:cubicBezTo>
                  <a:cubicBezTo>
                    <a:pt x="73" y="0"/>
                    <a:pt x="73" y="0"/>
                    <a:pt x="73" y="0"/>
                  </a:cubicBezTo>
                  <a:cubicBezTo>
                    <a:pt x="71" y="2"/>
                    <a:pt x="68" y="2"/>
                    <a:pt x="66" y="3"/>
                  </a:cubicBezTo>
                  <a:cubicBezTo>
                    <a:pt x="64" y="3"/>
                    <a:pt x="63" y="5"/>
                    <a:pt x="61" y="6"/>
                  </a:cubicBezTo>
                  <a:cubicBezTo>
                    <a:pt x="60" y="7"/>
                    <a:pt x="58" y="9"/>
                    <a:pt x="58" y="10"/>
                  </a:cubicBezTo>
                  <a:cubicBezTo>
                    <a:pt x="58" y="11"/>
                    <a:pt x="58" y="12"/>
                    <a:pt x="58" y="13"/>
                  </a:cubicBezTo>
                  <a:cubicBezTo>
                    <a:pt x="57" y="13"/>
                    <a:pt x="57" y="13"/>
                    <a:pt x="56" y="13"/>
                  </a:cubicBezTo>
                  <a:cubicBezTo>
                    <a:pt x="56" y="14"/>
                    <a:pt x="56" y="15"/>
                    <a:pt x="55" y="16"/>
                  </a:cubicBezTo>
                  <a:cubicBezTo>
                    <a:pt x="55" y="16"/>
                    <a:pt x="54" y="18"/>
                    <a:pt x="54" y="18"/>
                  </a:cubicBezTo>
                  <a:cubicBezTo>
                    <a:pt x="53" y="19"/>
                    <a:pt x="51" y="20"/>
                    <a:pt x="50" y="21"/>
                  </a:cubicBezTo>
                  <a:cubicBezTo>
                    <a:pt x="48" y="22"/>
                    <a:pt x="48" y="23"/>
                    <a:pt x="46" y="23"/>
                  </a:cubicBezTo>
                  <a:cubicBezTo>
                    <a:pt x="43" y="24"/>
                    <a:pt x="42" y="22"/>
                    <a:pt x="41" y="26"/>
                  </a:cubicBezTo>
                  <a:cubicBezTo>
                    <a:pt x="41" y="29"/>
                    <a:pt x="40" y="29"/>
                    <a:pt x="38" y="31"/>
                  </a:cubicBezTo>
                  <a:cubicBezTo>
                    <a:pt x="37" y="33"/>
                    <a:pt x="36" y="34"/>
                    <a:pt x="35" y="36"/>
                  </a:cubicBezTo>
                  <a:cubicBezTo>
                    <a:pt x="34" y="38"/>
                    <a:pt x="34" y="40"/>
                    <a:pt x="33" y="41"/>
                  </a:cubicBezTo>
                  <a:cubicBezTo>
                    <a:pt x="33" y="43"/>
                    <a:pt x="32" y="43"/>
                    <a:pt x="31" y="44"/>
                  </a:cubicBezTo>
                  <a:cubicBezTo>
                    <a:pt x="29" y="46"/>
                    <a:pt x="28" y="49"/>
                    <a:pt x="28" y="51"/>
                  </a:cubicBezTo>
                  <a:cubicBezTo>
                    <a:pt x="27" y="53"/>
                    <a:pt x="27" y="53"/>
                    <a:pt x="24" y="53"/>
                  </a:cubicBezTo>
                  <a:cubicBezTo>
                    <a:pt x="22" y="53"/>
                    <a:pt x="20" y="53"/>
                    <a:pt x="17" y="53"/>
                  </a:cubicBezTo>
                  <a:cubicBezTo>
                    <a:pt x="15" y="53"/>
                    <a:pt x="12" y="53"/>
                    <a:pt x="11" y="55"/>
                  </a:cubicBezTo>
                  <a:cubicBezTo>
                    <a:pt x="11" y="56"/>
                    <a:pt x="10" y="58"/>
                    <a:pt x="10" y="59"/>
                  </a:cubicBezTo>
                  <a:cubicBezTo>
                    <a:pt x="10" y="60"/>
                    <a:pt x="10" y="60"/>
                    <a:pt x="11" y="61"/>
                  </a:cubicBezTo>
                  <a:cubicBezTo>
                    <a:pt x="13" y="62"/>
                    <a:pt x="14" y="62"/>
                    <a:pt x="16" y="62"/>
                  </a:cubicBezTo>
                  <a:cubicBezTo>
                    <a:pt x="17" y="62"/>
                    <a:pt x="18" y="63"/>
                    <a:pt x="19" y="63"/>
                  </a:cubicBezTo>
                  <a:cubicBezTo>
                    <a:pt x="18" y="63"/>
                    <a:pt x="17" y="64"/>
                    <a:pt x="16" y="65"/>
                  </a:cubicBezTo>
                  <a:cubicBezTo>
                    <a:pt x="16" y="66"/>
                    <a:pt x="15" y="67"/>
                    <a:pt x="14" y="68"/>
                  </a:cubicBezTo>
                  <a:cubicBezTo>
                    <a:pt x="13" y="69"/>
                    <a:pt x="10" y="71"/>
                    <a:pt x="8" y="72"/>
                  </a:cubicBezTo>
                  <a:cubicBezTo>
                    <a:pt x="6" y="73"/>
                    <a:pt x="5" y="74"/>
                    <a:pt x="3" y="76"/>
                  </a:cubicBezTo>
                  <a:cubicBezTo>
                    <a:pt x="2" y="78"/>
                    <a:pt x="0" y="78"/>
                    <a:pt x="0" y="80"/>
                  </a:cubicBezTo>
                  <a:cubicBezTo>
                    <a:pt x="0" y="82"/>
                    <a:pt x="0" y="84"/>
                    <a:pt x="1" y="86"/>
                  </a:cubicBezTo>
                  <a:cubicBezTo>
                    <a:pt x="2" y="87"/>
                    <a:pt x="3" y="88"/>
                    <a:pt x="5" y="89"/>
                  </a:cubicBezTo>
                  <a:cubicBezTo>
                    <a:pt x="5" y="89"/>
                    <a:pt x="6" y="90"/>
                    <a:pt x="6" y="90"/>
                  </a:cubicBezTo>
                  <a:cubicBezTo>
                    <a:pt x="7" y="91"/>
                    <a:pt x="6" y="91"/>
                    <a:pt x="6" y="92"/>
                  </a:cubicBezTo>
                  <a:cubicBezTo>
                    <a:pt x="7" y="92"/>
                    <a:pt x="7" y="93"/>
                    <a:pt x="7" y="94"/>
                  </a:cubicBezTo>
                  <a:cubicBezTo>
                    <a:pt x="8" y="95"/>
                    <a:pt x="9" y="95"/>
                    <a:pt x="10" y="97"/>
                  </a:cubicBezTo>
                  <a:cubicBezTo>
                    <a:pt x="10" y="98"/>
                    <a:pt x="10" y="99"/>
                    <a:pt x="11" y="100"/>
                  </a:cubicBezTo>
                  <a:cubicBezTo>
                    <a:pt x="12" y="101"/>
                    <a:pt x="15" y="102"/>
                    <a:pt x="17" y="102"/>
                  </a:cubicBezTo>
                  <a:cubicBezTo>
                    <a:pt x="18" y="102"/>
                    <a:pt x="21" y="102"/>
                    <a:pt x="22" y="103"/>
                  </a:cubicBezTo>
                  <a:cubicBezTo>
                    <a:pt x="23" y="104"/>
                    <a:pt x="22" y="104"/>
                    <a:pt x="23" y="104"/>
                  </a:cubicBezTo>
                  <a:cubicBezTo>
                    <a:pt x="24" y="105"/>
                    <a:pt x="24" y="105"/>
                    <a:pt x="25" y="106"/>
                  </a:cubicBezTo>
                  <a:cubicBezTo>
                    <a:pt x="26" y="106"/>
                    <a:pt x="27" y="107"/>
                    <a:pt x="28" y="108"/>
                  </a:cubicBezTo>
                  <a:cubicBezTo>
                    <a:pt x="30" y="109"/>
                    <a:pt x="33" y="108"/>
                    <a:pt x="35" y="109"/>
                  </a:cubicBezTo>
                  <a:cubicBezTo>
                    <a:pt x="36" y="109"/>
                    <a:pt x="39" y="110"/>
                    <a:pt x="41" y="110"/>
                  </a:cubicBezTo>
                  <a:cubicBezTo>
                    <a:pt x="43" y="109"/>
                    <a:pt x="41" y="106"/>
                    <a:pt x="42" y="104"/>
                  </a:cubicBezTo>
                  <a:cubicBezTo>
                    <a:pt x="43" y="102"/>
                    <a:pt x="47" y="104"/>
                    <a:pt x="48" y="103"/>
                  </a:cubicBezTo>
                  <a:cubicBezTo>
                    <a:pt x="50" y="102"/>
                    <a:pt x="50" y="99"/>
                    <a:pt x="49" y="97"/>
                  </a:cubicBezTo>
                  <a:cubicBezTo>
                    <a:pt x="48" y="96"/>
                    <a:pt x="48" y="95"/>
                    <a:pt x="48" y="94"/>
                  </a:cubicBezTo>
                  <a:cubicBezTo>
                    <a:pt x="48" y="92"/>
                    <a:pt x="49" y="91"/>
                    <a:pt x="50" y="89"/>
                  </a:cubicBezTo>
                  <a:cubicBezTo>
                    <a:pt x="51" y="88"/>
                    <a:pt x="52" y="85"/>
                    <a:pt x="54" y="85"/>
                  </a:cubicBezTo>
                  <a:cubicBezTo>
                    <a:pt x="55" y="84"/>
                    <a:pt x="57" y="85"/>
                    <a:pt x="58" y="84"/>
                  </a:cubicBezTo>
                  <a:cubicBezTo>
                    <a:pt x="60" y="86"/>
                    <a:pt x="61" y="88"/>
                    <a:pt x="62" y="90"/>
                  </a:cubicBezTo>
                  <a:cubicBezTo>
                    <a:pt x="64" y="92"/>
                    <a:pt x="65" y="93"/>
                    <a:pt x="66" y="95"/>
                  </a:cubicBezTo>
                  <a:cubicBezTo>
                    <a:pt x="67" y="97"/>
                    <a:pt x="66" y="98"/>
                    <a:pt x="66" y="100"/>
                  </a:cubicBezTo>
                  <a:cubicBezTo>
                    <a:pt x="66" y="102"/>
                    <a:pt x="69" y="102"/>
                    <a:pt x="71" y="102"/>
                  </a:cubicBezTo>
                  <a:cubicBezTo>
                    <a:pt x="73" y="103"/>
                    <a:pt x="74" y="104"/>
                    <a:pt x="74" y="105"/>
                  </a:cubicBezTo>
                  <a:cubicBezTo>
                    <a:pt x="75" y="108"/>
                    <a:pt x="76" y="110"/>
                    <a:pt x="76" y="113"/>
                  </a:cubicBezTo>
                  <a:cubicBezTo>
                    <a:pt x="76" y="115"/>
                    <a:pt x="76" y="117"/>
                    <a:pt x="79" y="117"/>
                  </a:cubicBezTo>
                  <a:cubicBezTo>
                    <a:pt x="81" y="117"/>
                    <a:pt x="83" y="117"/>
                    <a:pt x="85" y="116"/>
                  </a:cubicBezTo>
                  <a:cubicBezTo>
                    <a:pt x="86" y="115"/>
                    <a:pt x="87" y="115"/>
                    <a:pt x="88" y="113"/>
                  </a:cubicBezTo>
                  <a:cubicBezTo>
                    <a:pt x="88" y="113"/>
                    <a:pt x="88" y="113"/>
                    <a:pt x="89" y="113"/>
                  </a:cubicBezTo>
                  <a:cubicBezTo>
                    <a:pt x="89" y="112"/>
                    <a:pt x="89" y="111"/>
                    <a:pt x="90" y="110"/>
                  </a:cubicBezTo>
                  <a:cubicBezTo>
                    <a:pt x="92" y="111"/>
                    <a:pt x="93" y="111"/>
                    <a:pt x="95" y="112"/>
                  </a:cubicBezTo>
                  <a:cubicBezTo>
                    <a:pt x="97" y="113"/>
                    <a:pt x="98" y="115"/>
                    <a:pt x="100" y="115"/>
                  </a:cubicBezTo>
                  <a:cubicBezTo>
                    <a:pt x="102" y="115"/>
                    <a:pt x="102" y="115"/>
                    <a:pt x="104" y="116"/>
                  </a:cubicBezTo>
                  <a:cubicBezTo>
                    <a:pt x="106" y="117"/>
                    <a:pt x="108" y="118"/>
                    <a:pt x="109" y="119"/>
                  </a:cubicBezTo>
                  <a:cubicBezTo>
                    <a:pt x="110" y="118"/>
                    <a:pt x="110" y="118"/>
                    <a:pt x="110" y="117"/>
                  </a:cubicBezTo>
                  <a:cubicBezTo>
                    <a:pt x="113" y="114"/>
                    <a:pt x="114" y="111"/>
                    <a:pt x="114" y="107"/>
                  </a:cubicBezTo>
                  <a:cubicBezTo>
                    <a:pt x="114" y="103"/>
                    <a:pt x="113" y="100"/>
                    <a:pt x="117" y="99"/>
                  </a:cubicBezTo>
                  <a:cubicBezTo>
                    <a:pt x="120" y="99"/>
                    <a:pt x="123" y="99"/>
                    <a:pt x="125" y="99"/>
                  </a:cubicBezTo>
                  <a:cubicBezTo>
                    <a:pt x="130" y="99"/>
                    <a:pt x="130" y="98"/>
                    <a:pt x="132" y="94"/>
                  </a:cubicBezTo>
                  <a:cubicBezTo>
                    <a:pt x="134" y="92"/>
                    <a:pt x="136" y="90"/>
                    <a:pt x="138" y="87"/>
                  </a:cubicBezTo>
                  <a:cubicBezTo>
                    <a:pt x="139" y="84"/>
                    <a:pt x="139" y="80"/>
                    <a:pt x="140" y="77"/>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91" name="Freeform 90">
              <a:extLst>
                <a:ext uri="{FF2B5EF4-FFF2-40B4-BE49-F238E27FC236}">
                  <a16:creationId xmlns:a16="http://schemas.microsoft.com/office/drawing/2014/main" id="{D43E26E6-1777-558A-068F-90C076D175DE}"/>
                </a:ext>
              </a:extLst>
            </p:cNvPr>
            <p:cNvSpPr>
              <a:spLocks/>
            </p:cNvSpPr>
            <p:nvPr/>
          </p:nvSpPr>
          <p:spPr bwMode="auto">
            <a:xfrm>
              <a:off x="5218272" y="3958684"/>
              <a:ext cx="29288" cy="34338"/>
            </a:xfrm>
            <a:custGeom>
              <a:avLst/>
              <a:gdLst/>
              <a:ahLst/>
              <a:cxnLst>
                <a:cxn ang="0">
                  <a:pos x="21" y="1"/>
                </a:cxn>
                <a:cxn ang="0">
                  <a:pos x="21" y="1"/>
                </a:cxn>
                <a:cxn ang="0">
                  <a:pos x="19" y="0"/>
                </a:cxn>
                <a:cxn ang="0">
                  <a:pos x="11" y="3"/>
                </a:cxn>
                <a:cxn ang="0">
                  <a:pos x="8" y="7"/>
                </a:cxn>
                <a:cxn ang="0">
                  <a:pos x="6" y="10"/>
                </a:cxn>
                <a:cxn ang="0">
                  <a:pos x="1" y="19"/>
                </a:cxn>
                <a:cxn ang="0">
                  <a:pos x="1" y="25"/>
                </a:cxn>
                <a:cxn ang="0">
                  <a:pos x="2" y="27"/>
                </a:cxn>
                <a:cxn ang="0">
                  <a:pos x="4" y="28"/>
                </a:cxn>
                <a:cxn ang="0">
                  <a:pos x="10" y="28"/>
                </a:cxn>
                <a:cxn ang="0">
                  <a:pos x="15" y="27"/>
                </a:cxn>
                <a:cxn ang="0">
                  <a:pos x="18" y="24"/>
                </a:cxn>
                <a:cxn ang="0">
                  <a:pos x="21" y="21"/>
                </a:cxn>
                <a:cxn ang="0">
                  <a:pos x="24" y="14"/>
                </a:cxn>
                <a:cxn ang="0">
                  <a:pos x="22" y="6"/>
                </a:cxn>
                <a:cxn ang="0">
                  <a:pos x="20" y="4"/>
                </a:cxn>
                <a:cxn ang="0">
                  <a:pos x="18" y="2"/>
                </a:cxn>
                <a:cxn ang="0">
                  <a:pos x="21" y="1"/>
                </a:cxn>
              </a:cxnLst>
              <a:rect l="0" t="0" r="r" b="b"/>
              <a:pathLst>
                <a:path w="24" h="29">
                  <a:moveTo>
                    <a:pt x="21" y="1"/>
                  </a:moveTo>
                  <a:cubicBezTo>
                    <a:pt x="21" y="1"/>
                    <a:pt x="21" y="1"/>
                    <a:pt x="21" y="1"/>
                  </a:cubicBezTo>
                  <a:cubicBezTo>
                    <a:pt x="21" y="0"/>
                    <a:pt x="19" y="0"/>
                    <a:pt x="19" y="0"/>
                  </a:cubicBezTo>
                  <a:cubicBezTo>
                    <a:pt x="16" y="0"/>
                    <a:pt x="13" y="0"/>
                    <a:pt x="11" y="3"/>
                  </a:cubicBezTo>
                  <a:cubicBezTo>
                    <a:pt x="10" y="4"/>
                    <a:pt x="9" y="6"/>
                    <a:pt x="8" y="7"/>
                  </a:cubicBezTo>
                  <a:cubicBezTo>
                    <a:pt x="8" y="8"/>
                    <a:pt x="7" y="9"/>
                    <a:pt x="6" y="10"/>
                  </a:cubicBezTo>
                  <a:cubicBezTo>
                    <a:pt x="4" y="13"/>
                    <a:pt x="2" y="16"/>
                    <a:pt x="1" y="19"/>
                  </a:cubicBezTo>
                  <a:cubicBezTo>
                    <a:pt x="0" y="21"/>
                    <a:pt x="0" y="23"/>
                    <a:pt x="1" y="25"/>
                  </a:cubicBezTo>
                  <a:cubicBezTo>
                    <a:pt x="1" y="26"/>
                    <a:pt x="1" y="27"/>
                    <a:pt x="2" y="27"/>
                  </a:cubicBezTo>
                  <a:cubicBezTo>
                    <a:pt x="2" y="28"/>
                    <a:pt x="3" y="28"/>
                    <a:pt x="4" y="28"/>
                  </a:cubicBezTo>
                  <a:cubicBezTo>
                    <a:pt x="6" y="28"/>
                    <a:pt x="8" y="29"/>
                    <a:pt x="10" y="28"/>
                  </a:cubicBezTo>
                  <a:cubicBezTo>
                    <a:pt x="12" y="28"/>
                    <a:pt x="13" y="28"/>
                    <a:pt x="15" y="27"/>
                  </a:cubicBezTo>
                  <a:cubicBezTo>
                    <a:pt x="16" y="26"/>
                    <a:pt x="17" y="25"/>
                    <a:pt x="18" y="24"/>
                  </a:cubicBezTo>
                  <a:cubicBezTo>
                    <a:pt x="19" y="23"/>
                    <a:pt x="20" y="22"/>
                    <a:pt x="21" y="21"/>
                  </a:cubicBezTo>
                  <a:cubicBezTo>
                    <a:pt x="23" y="19"/>
                    <a:pt x="23" y="16"/>
                    <a:pt x="24" y="14"/>
                  </a:cubicBezTo>
                  <a:cubicBezTo>
                    <a:pt x="24" y="11"/>
                    <a:pt x="24" y="9"/>
                    <a:pt x="22" y="6"/>
                  </a:cubicBezTo>
                  <a:cubicBezTo>
                    <a:pt x="21" y="6"/>
                    <a:pt x="20" y="5"/>
                    <a:pt x="20" y="4"/>
                  </a:cubicBezTo>
                  <a:cubicBezTo>
                    <a:pt x="19" y="4"/>
                    <a:pt x="18" y="3"/>
                    <a:pt x="18" y="2"/>
                  </a:cubicBezTo>
                  <a:lnTo>
                    <a:pt x="21" y="1"/>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92" name="Freeform 91">
              <a:extLst>
                <a:ext uri="{FF2B5EF4-FFF2-40B4-BE49-F238E27FC236}">
                  <a16:creationId xmlns:a16="http://schemas.microsoft.com/office/drawing/2014/main" id="{825BD0EF-A222-069C-6BA9-08172DEAA7F8}"/>
                </a:ext>
              </a:extLst>
            </p:cNvPr>
            <p:cNvSpPr>
              <a:spLocks/>
            </p:cNvSpPr>
            <p:nvPr/>
          </p:nvSpPr>
          <p:spPr bwMode="auto">
            <a:xfrm>
              <a:off x="5417230" y="4355590"/>
              <a:ext cx="45447" cy="19189"/>
            </a:xfrm>
            <a:custGeom>
              <a:avLst/>
              <a:gdLst/>
              <a:ahLst/>
              <a:cxnLst>
                <a:cxn ang="0">
                  <a:pos x="29" y="3"/>
                </a:cxn>
                <a:cxn ang="0">
                  <a:pos x="29" y="3"/>
                </a:cxn>
                <a:cxn ang="0">
                  <a:pos x="24" y="1"/>
                </a:cxn>
                <a:cxn ang="0">
                  <a:pos x="13" y="1"/>
                </a:cxn>
                <a:cxn ang="0">
                  <a:pos x="9" y="3"/>
                </a:cxn>
                <a:cxn ang="0">
                  <a:pos x="4" y="4"/>
                </a:cxn>
                <a:cxn ang="0">
                  <a:pos x="1" y="6"/>
                </a:cxn>
                <a:cxn ang="0">
                  <a:pos x="0" y="9"/>
                </a:cxn>
                <a:cxn ang="0">
                  <a:pos x="2" y="12"/>
                </a:cxn>
                <a:cxn ang="0">
                  <a:pos x="6" y="14"/>
                </a:cxn>
                <a:cxn ang="0">
                  <a:pos x="13" y="16"/>
                </a:cxn>
                <a:cxn ang="0">
                  <a:pos x="21" y="16"/>
                </a:cxn>
                <a:cxn ang="0">
                  <a:pos x="29" y="15"/>
                </a:cxn>
                <a:cxn ang="0">
                  <a:pos x="34" y="13"/>
                </a:cxn>
                <a:cxn ang="0">
                  <a:pos x="38" y="10"/>
                </a:cxn>
                <a:cxn ang="0">
                  <a:pos x="36" y="5"/>
                </a:cxn>
                <a:cxn ang="0">
                  <a:pos x="29" y="3"/>
                </a:cxn>
              </a:cxnLst>
              <a:rect l="0" t="0" r="r" b="b"/>
              <a:pathLst>
                <a:path w="38" h="16">
                  <a:moveTo>
                    <a:pt x="29" y="3"/>
                  </a:moveTo>
                  <a:cubicBezTo>
                    <a:pt x="29" y="3"/>
                    <a:pt x="29" y="3"/>
                    <a:pt x="29" y="3"/>
                  </a:cubicBezTo>
                  <a:cubicBezTo>
                    <a:pt x="28" y="2"/>
                    <a:pt x="26" y="1"/>
                    <a:pt x="24" y="1"/>
                  </a:cubicBezTo>
                  <a:cubicBezTo>
                    <a:pt x="21" y="0"/>
                    <a:pt x="17" y="0"/>
                    <a:pt x="13" y="1"/>
                  </a:cubicBezTo>
                  <a:cubicBezTo>
                    <a:pt x="12" y="1"/>
                    <a:pt x="10" y="2"/>
                    <a:pt x="9" y="3"/>
                  </a:cubicBezTo>
                  <a:cubicBezTo>
                    <a:pt x="7" y="3"/>
                    <a:pt x="6" y="4"/>
                    <a:pt x="4" y="4"/>
                  </a:cubicBezTo>
                  <a:cubicBezTo>
                    <a:pt x="3" y="5"/>
                    <a:pt x="2" y="6"/>
                    <a:pt x="1" y="6"/>
                  </a:cubicBezTo>
                  <a:cubicBezTo>
                    <a:pt x="1" y="7"/>
                    <a:pt x="0" y="8"/>
                    <a:pt x="0" y="9"/>
                  </a:cubicBezTo>
                  <a:cubicBezTo>
                    <a:pt x="0" y="10"/>
                    <a:pt x="1" y="11"/>
                    <a:pt x="2" y="12"/>
                  </a:cubicBezTo>
                  <a:cubicBezTo>
                    <a:pt x="3" y="13"/>
                    <a:pt x="4" y="14"/>
                    <a:pt x="6" y="14"/>
                  </a:cubicBezTo>
                  <a:cubicBezTo>
                    <a:pt x="8" y="15"/>
                    <a:pt x="10" y="16"/>
                    <a:pt x="13" y="16"/>
                  </a:cubicBezTo>
                  <a:cubicBezTo>
                    <a:pt x="16" y="16"/>
                    <a:pt x="19" y="16"/>
                    <a:pt x="21" y="16"/>
                  </a:cubicBezTo>
                  <a:cubicBezTo>
                    <a:pt x="24" y="16"/>
                    <a:pt x="27" y="16"/>
                    <a:pt x="29" y="15"/>
                  </a:cubicBezTo>
                  <a:cubicBezTo>
                    <a:pt x="31" y="15"/>
                    <a:pt x="33" y="14"/>
                    <a:pt x="34" y="13"/>
                  </a:cubicBezTo>
                  <a:cubicBezTo>
                    <a:pt x="36" y="12"/>
                    <a:pt x="37" y="11"/>
                    <a:pt x="38" y="10"/>
                  </a:cubicBezTo>
                  <a:cubicBezTo>
                    <a:pt x="38" y="8"/>
                    <a:pt x="37" y="6"/>
                    <a:pt x="36" y="5"/>
                  </a:cubicBezTo>
                  <a:lnTo>
                    <a:pt x="29" y="3"/>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93" name="Freeform 92">
              <a:extLst>
                <a:ext uri="{FF2B5EF4-FFF2-40B4-BE49-F238E27FC236}">
                  <a16:creationId xmlns:a16="http://schemas.microsoft.com/office/drawing/2014/main" id="{98343209-7D3C-6357-B333-E9ABDD3FE689}"/>
                </a:ext>
              </a:extLst>
            </p:cNvPr>
            <p:cNvSpPr>
              <a:spLocks/>
            </p:cNvSpPr>
            <p:nvPr/>
          </p:nvSpPr>
          <p:spPr bwMode="auto">
            <a:xfrm>
              <a:off x="4869843" y="5126173"/>
              <a:ext cx="232285" cy="452452"/>
            </a:xfrm>
            <a:custGeom>
              <a:avLst/>
              <a:gdLst/>
              <a:ahLst/>
              <a:cxnLst>
                <a:cxn ang="0">
                  <a:pos x="9" y="214"/>
                </a:cxn>
                <a:cxn ang="0">
                  <a:pos x="1" y="233"/>
                </a:cxn>
                <a:cxn ang="0">
                  <a:pos x="0" y="251"/>
                </a:cxn>
                <a:cxn ang="0">
                  <a:pos x="9" y="267"/>
                </a:cxn>
                <a:cxn ang="0">
                  <a:pos x="25" y="280"/>
                </a:cxn>
                <a:cxn ang="0">
                  <a:pos x="36" y="293"/>
                </a:cxn>
                <a:cxn ang="0">
                  <a:pos x="30" y="317"/>
                </a:cxn>
                <a:cxn ang="0">
                  <a:pos x="35" y="341"/>
                </a:cxn>
                <a:cxn ang="0">
                  <a:pos x="34" y="354"/>
                </a:cxn>
                <a:cxn ang="0">
                  <a:pos x="29" y="365"/>
                </a:cxn>
                <a:cxn ang="0">
                  <a:pos x="54" y="374"/>
                </a:cxn>
                <a:cxn ang="0">
                  <a:pos x="67" y="374"/>
                </a:cxn>
                <a:cxn ang="0">
                  <a:pos x="81" y="378"/>
                </a:cxn>
                <a:cxn ang="0">
                  <a:pos x="98" y="375"/>
                </a:cxn>
                <a:cxn ang="0">
                  <a:pos x="105" y="374"/>
                </a:cxn>
                <a:cxn ang="0">
                  <a:pos x="109" y="356"/>
                </a:cxn>
                <a:cxn ang="0">
                  <a:pos x="108" y="349"/>
                </a:cxn>
                <a:cxn ang="0">
                  <a:pos x="110" y="331"/>
                </a:cxn>
                <a:cxn ang="0">
                  <a:pos x="116" y="322"/>
                </a:cxn>
                <a:cxn ang="0">
                  <a:pos x="118" y="315"/>
                </a:cxn>
                <a:cxn ang="0">
                  <a:pos x="129" y="309"/>
                </a:cxn>
                <a:cxn ang="0">
                  <a:pos x="135" y="298"/>
                </a:cxn>
                <a:cxn ang="0">
                  <a:pos x="125" y="290"/>
                </a:cxn>
                <a:cxn ang="0">
                  <a:pos x="122" y="283"/>
                </a:cxn>
                <a:cxn ang="0">
                  <a:pos x="128" y="254"/>
                </a:cxn>
                <a:cxn ang="0">
                  <a:pos x="133" y="234"/>
                </a:cxn>
                <a:cxn ang="0">
                  <a:pos x="123" y="229"/>
                </a:cxn>
                <a:cxn ang="0">
                  <a:pos x="119" y="209"/>
                </a:cxn>
                <a:cxn ang="0">
                  <a:pos x="115" y="206"/>
                </a:cxn>
                <a:cxn ang="0">
                  <a:pos x="117" y="196"/>
                </a:cxn>
                <a:cxn ang="0">
                  <a:pos x="137" y="180"/>
                </a:cxn>
                <a:cxn ang="0">
                  <a:pos x="139" y="156"/>
                </a:cxn>
                <a:cxn ang="0">
                  <a:pos x="145" y="131"/>
                </a:cxn>
                <a:cxn ang="0">
                  <a:pos x="144" y="102"/>
                </a:cxn>
                <a:cxn ang="0">
                  <a:pos x="149" y="85"/>
                </a:cxn>
                <a:cxn ang="0">
                  <a:pos x="166" y="75"/>
                </a:cxn>
                <a:cxn ang="0">
                  <a:pos x="180" y="65"/>
                </a:cxn>
                <a:cxn ang="0">
                  <a:pos x="194" y="46"/>
                </a:cxn>
                <a:cxn ang="0">
                  <a:pos x="177" y="38"/>
                </a:cxn>
                <a:cxn ang="0">
                  <a:pos x="172" y="29"/>
                </a:cxn>
                <a:cxn ang="0">
                  <a:pos x="169" y="18"/>
                </a:cxn>
                <a:cxn ang="0">
                  <a:pos x="155" y="16"/>
                </a:cxn>
                <a:cxn ang="0">
                  <a:pos x="142" y="19"/>
                </a:cxn>
                <a:cxn ang="0">
                  <a:pos x="122" y="29"/>
                </a:cxn>
                <a:cxn ang="0">
                  <a:pos x="112" y="25"/>
                </a:cxn>
                <a:cxn ang="0">
                  <a:pos x="98" y="22"/>
                </a:cxn>
                <a:cxn ang="0">
                  <a:pos x="84" y="30"/>
                </a:cxn>
                <a:cxn ang="0">
                  <a:pos x="86" y="12"/>
                </a:cxn>
                <a:cxn ang="0">
                  <a:pos x="82" y="1"/>
                </a:cxn>
                <a:cxn ang="0">
                  <a:pos x="73" y="7"/>
                </a:cxn>
                <a:cxn ang="0">
                  <a:pos x="47" y="19"/>
                </a:cxn>
                <a:cxn ang="0">
                  <a:pos x="42" y="29"/>
                </a:cxn>
                <a:cxn ang="0">
                  <a:pos x="44" y="42"/>
                </a:cxn>
                <a:cxn ang="0">
                  <a:pos x="44" y="61"/>
                </a:cxn>
                <a:cxn ang="0">
                  <a:pos x="39" y="72"/>
                </a:cxn>
                <a:cxn ang="0">
                  <a:pos x="44" y="90"/>
                </a:cxn>
                <a:cxn ang="0">
                  <a:pos x="44" y="127"/>
                </a:cxn>
                <a:cxn ang="0">
                  <a:pos x="39" y="139"/>
                </a:cxn>
                <a:cxn ang="0">
                  <a:pos x="37" y="147"/>
                </a:cxn>
                <a:cxn ang="0">
                  <a:pos x="38" y="159"/>
                </a:cxn>
                <a:cxn ang="0">
                  <a:pos x="28" y="171"/>
                </a:cxn>
                <a:cxn ang="0">
                  <a:pos x="26" y="186"/>
                </a:cxn>
              </a:cxnLst>
              <a:rect l="0" t="0" r="r" b="b"/>
              <a:pathLst>
                <a:path w="195" h="380">
                  <a:moveTo>
                    <a:pt x="26" y="188"/>
                  </a:moveTo>
                  <a:cubicBezTo>
                    <a:pt x="25" y="192"/>
                    <a:pt x="23" y="197"/>
                    <a:pt x="20" y="200"/>
                  </a:cubicBezTo>
                  <a:cubicBezTo>
                    <a:pt x="17" y="205"/>
                    <a:pt x="13" y="210"/>
                    <a:pt x="9" y="214"/>
                  </a:cubicBezTo>
                  <a:cubicBezTo>
                    <a:pt x="7" y="216"/>
                    <a:pt x="6" y="218"/>
                    <a:pt x="5" y="220"/>
                  </a:cubicBezTo>
                  <a:cubicBezTo>
                    <a:pt x="4" y="222"/>
                    <a:pt x="5" y="224"/>
                    <a:pt x="4" y="226"/>
                  </a:cubicBezTo>
                  <a:cubicBezTo>
                    <a:pt x="4" y="228"/>
                    <a:pt x="2" y="231"/>
                    <a:pt x="1" y="233"/>
                  </a:cubicBezTo>
                  <a:cubicBezTo>
                    <a:pt x="1" y="237"/>
                    <a:pt x="0" y="241"/>
                    <a:pt x="0" y="245"/>
                  </a:cubicBezTo>
                  <a:cubicBezTo>
                    <a:pt x="0" y="246"/>
                    <a:pt x="0" y="247"/>
                    <a:pt x="0" y="249"/>
                  </a:cubicBezTo>
                  <a:cubicBezTo>
                    <a:pt x="0" y="249"/>
                    <a:pt x="0" y="250"/>
                    <a:pt x="0" y="251"/>
                  </a:cubicBezTo>
                  <a:cubicBezTo>
                    <a:pt x="0" y="252"/>
                    <a:pt x="0" y="253"/>
                    <a:pt x="1" y="254"/>
                  </a:cubicBezTo>
                  <a:cubicBezTo>
                    <a:pt x="3" y="255"/>
                    <a:pt x="7" y="253"/>
                    <a:pt x="9" y="256"/>
                  </a:cubicBezTo>
                  <a:cubicBezTo>
                    <a:pt x="10" y="259"/>
                    <a:pt x="8" y="264"/>
                    <a:pt x="9" y="267"/>
                  </a:cubicBezTo>
                  <a:cubicBezTo>
                    <a:pt x="11" y="272"/>
                    <a:pt x="17" y="271"/>
                    <a:pt x="16" y="277"/>
                  </a:cubicBezTo>
                  <a:cubicBezTo>
                    <a:pt x="16" y="280"/>
                    <a:pt x="15" y="278"/>
                    <a:pt x="14" y="281"/>
                  </a:cubicBezTo>
                  <a:cubicBezTo>
                    <a:pt x="12" y="285"/>
                    <a:pt x="22" y="282"/>
                    <a:pt x="25" y="280"/>
                  </a:cubicBezTo>
                  <a:cubicBezTo>
                    <a:pt x="26" y="279"/>
                    <a:pt x="30" y="277"/>
                    <a:pt x="32" y="279"/>
                  </a:cubicBezTo>
                  <a:cubicBezTo>
                    <a:pt x="33" y="279"/>
                    <a:pt x="37" y="284"/>
                    <a:pt x="37" y="285"/>
                  </a:cubicBezTo>
                  <a:cubicBezTo>
                    <a:pt x="38" y="287"/>
                    <a:pt x="36" y="290"/>
                    <a:pt x="36" y="293"/>
                  </a:cubicBezTo>
                  <a:cubicBezTo>
                    <a:pt x="35" y="296"/>
                    <a:pt x="35" y="300"/>
                    <a:pt x="35" y="303"/>
                  </a:cubicBezTo>
                  <a:cubicBezTo>
                    <a:pt x="35" y="306"/>
                    <a:pt x="35" y="307"/>
                    <a:pt x="34" y="310"/>
                  </a:cubicBezTo>
                  <a:cubicBezTo>
                    <a:pt x="33" y="312"/>
                    <a:pt x="30" y="315"/>
                    <a:pt x="30" y="317"/>
                  </a:cubicBezTo>
                  <a:cubicBezTo>
                    <a:pt x="30" y="321"/>
                    <a:pt x="36" y="322"/>
                    <a:pt x="38" y="325"/>
                  </a:cubicBezTo>
                  <a:cubicBezTo>
                    <a:pt x="39" y="327"/>
                    <a:pt x="40" y="330"/>
                    <a:pt x="39" y="332"/>
                  </a:cubicBezTo>
                  <a:cubicBezTo>
                    <a:pt x="38" y="335"/>
                    <a:pt x="36" y="338"/>
                    <a:pt x="35" y="341"/>
                  </a:cubicBezTo>
                  <a:cubicBezTo>
                    <a:pt x="34" y="343"/>
                    <a:pt x="34" y="345"/>
                    <a:pt x="34" y="347"/>
                  </a:cubicBezTo>
                  <a:cubicBezTo>
                    <a:pt x="34" y="348"/>
                    <a:pt x="34" y="348"/>
                    <a:pt x="34" y="349"/>
                  </a:cubicBezTo>
                  <a:cubicBezTo>
                    <a:pt x="34" y="351"/>
                    <a:pt x="34" y="353"/>
                    <a:pt x="34" y="354"/>
                  </a:cubicBezTo>
                  <a:cubicBezTo>
                    <a:pt x="34" y="355"/>
                    <a:pt x="33" y="356"/>
                    <a:pt x="33" y="357"/>
                  </a:cubicBezTo>
                  <a:cubicBezTo>
                    <a:pt x="33" y="358"/>
                    <a:pt x="32" y="360"/>
                    <a:pt x="31" y="361"/>
                  </a:cubicBezTo>
                  <a:cubicBezTo>
                    <a:pt x="30" y="362"/>
                    <a:pt x="30" y="364"/>
                    <a:pt x="29" y="365"/>
                  </a:cubicBezTo>
                  <a:cubicBezTo>
                    <a:pt x="28" y="370"/>
                    <a:pt x="29" y="375"/>
                    <a:pt x="26" y="379"/>
                  </a:cubicBezTo>
                  <a:cubicBezTo>
                    <a:pt x="31" y="380"/>
                    <a:pt x="37" y="375"/>
                    <a:pt x="41" y="374"/>
                  </a:cubicBezTo>
                  <a:cubicBezTo>
                    <a:pt x="45" y="373"/>
                    <a:pt x="50" y="373"/>
                    <a:pt x="54" y="374"/>
                  </a:cubicBezTo>
                  <a:cubicBezTo>
                    <a:pt x="56" y="374"/>
                    <a:pt x="57" y="374"/>
                    <a:pt x="59" y="374"/>
                  </a:cubicBezTo>
                  <a:cubicBezTo>
                    <a:pt x="60" y="374"/>
                    <a:pt x="62" y="374"/>
                    <a:pt x="63" y="374"/>
                  </a:cubicBezTo>
                  <a:cubicBezTo>
                    <a:pt x="65" y="374"/>
                    <a:pt x="66" y="374"/>
                    <a:pt x="67" y="374"/>
                  </a:cubicBezTo>
                  <a:cubicBezTo>
                    <a:pt x="69" y="375"/>
                    <a:pt x="70" y="376"/>
                    <a:pt x="72" y="376"/>
                  </a:cubicBezTo>
                  <a:cubicBezTo>
                    <a:pt x="74" y="377"/>
                    <a:pt x="76" y="378"/>
                    <a:pt x="78" y="379"/>
                  </a:cubicBezTo>
                  <a:cubicBezTo>
                    <a:pt x="80" y="379"/>
                    <a:pt x="80" y="379"/>
                    <a:pt x="81" y="378"/>
                  </a:cubicBezTo>
                  <a:cubicBezTo>
                    <a:pt x="84" y="378"/>
                    <a:pt x="84" y="377"/>
                    <a:pt x="85" y="377"/>
                  </a:cubicBezTo>
                  <a:cubicBezTo>
                    <a:pt x="89" y="375"/>
                    <a:pt x="92" y="375"/>
                    <a:pt x="95" y="375"/>
                  </a:cubicBezTo>
                  <a:cubicBezTo>
                    <a:pt x="96" y="375"/>
                    <a:pt x="97" y="375"/>
                    <a:pt x="98" y="375"/>
                  </a:cubicBezTo>
                  <a:cubicBezTo>
                    <a:pt x="98" y="375"/>
                    <a:pt x="99" y="375"/>
                    <a:pt x="99" y="375"/>
                  </a:cubicBezTo>
                  <a:cubicBezTo>
                    <a:pt x="101" y="375"/>
                    <a:pt x="103" y="374"/>
                    <a:pt x="105" y="374"/>
                  </a:cubicBezTo>
                  <a:cubicBezTo>
                    <a:pt x="105" y="374"/>
                    <a:pt x="105" y="374"/>
                    <a:pt x="105" y="374"/>
                  </a:cubicBezTo>
                  <a:cubicBezTo>
                    <a:pt x="106" y="374"/>
                    <a:pt x="107" y="373"/>
                    <a:pt x="108" y="373"/>
                  </a:cubicBezTo>
                  <a:cubicBezTo>
                    <a:pt x="108" y="371"/>
                    <a:pt x="108" y="369"/>
                    <a:pt x="108" y="367"/>
                  </a:cubicBezTo>
                  <a:cubicBezTo>
                    <a:pt x="109" y="363"/>
                    <a:pt x="109" y="360"/>
                    <a:pt x="109" y="356"/>
                  </a:cubicBezTo>
                  <a:cubicBezTo>
                    <a:pt x="109" y="355"/>
                    <a:pt x="109" y="353"/>
                    <a:pt x="109" y="351"/>
                  </a:cubicBezTo>
                  <a:cubicBezTo>
                    <a:pt x="109" y="351"/>
                    <a:pt x="109" y="351"/>
                    <a:pt x="108" y="351"/>
                  </a:cubicBezTo>
                  <a:cubicBezTo>
                    <a:pt x="108" y="350"/>
                    <a:pt x="108" y="350"/>
                    <a:pt x="108" y="349"/>
                  </a:cubicBezTo>
                  <a:cubicBezTo>
                    <a:pt x="107" y="348"/>
                    <a:pt x="107" y="346"/>
                    <a:pt x="107" y="345"/>
                  </a:cubicBezTo>
                  <a:cubicBezTo>
                    <a:pt x="107" y="344"/>
                    <a:pt x="106" y="343"/>
                    <a:pt x="106" y="341"/>
                  </a:cubicBezTo>
                  <a:cubicBezTo>
                    <a:pt x="106" y="338"/>
                    <a:pt x="108" y="334"/>
                    <a:pt x="110" y="331"/>
                  </a:cubicBezTo>
                  <a:cubicBezTo>
                    <a:pt x="110" y="331"/>
                    <a:pt x="111" y="330"/>
                    <a:pt x="111" y="329"/>
                  </a:cubicBezTo>
                  <a:cubicBezTo>
                    <a:pt x="112" y="328"/>
                    <a:pt x="113" y="326"/>
                    <a:pt x="114" y="325"/>
                  </a:cubicBezTo>
                  <a:cubicBezTo>
                    <a:pt x="115" y="324"/>
                    <a:pt x="116" y="323"/>
                    <a:pt x="116" y="322"/>
                  </a:cubicBezTo>
                  <a:cubicBezTo>
                    <a:pt x="117" y="321"/>
                    <a:pt x="117" y="321"/>
                    <a:pt x="117" y="321"/>
                  </a:cubicBezTo>
                  <a:cubicBezTo>
                    <a:pt x="117" y="320"/>
                    <a:pt x="118" y="319"/>
                    <a:pt x="118" y="318"/>
                  </a:cubicBezTo>
                  <a:cubicBezTo>
                    <a:pt x="119" y="317"/>
                    <a:pt x="118" y="316"/>
                    <a:pt x="118" y="315"/>
                  </a:cubicBezTo>
                  <a:cubicBezTo>
                    <a:pt x="118" y="311"/>
                    <a:pt x="121" y="313"/>
                    <a:pt x="124" y="312"/>
                  </a:cubicBezTo>
                  <a:cubicBezTo>
                    <a:pt x="125" y="312"/>
                    <a:pt x="127" y="312"/>
                    <a:pt x="128" y="311"/>
                  </a:cubicBezTo>
                  <a:cubicBezTo>
                    <a:pt x="128" y="311"/>
                    <a:pt x="129" y="310"/>
                    <a:pt x="129" y="309"/>
                  </a:cubicBezTo>
                  <a:cubicBezTo>
                    <a:pt x="130" y="309"/>
                    <a:pt x="130" y="309"/>
                    <a:pt x="131" y="309"/>
                  </a:cubicBezTo>
                  <a:cubicBezTo>
                    <a:pt x="134" y="308"/>
                    <a:pt x="136" y="307"/>
                    <a:pt x="136" y="304"/>
                  </a:cubicBezTo>
                  <a:cubicBezTo>
                    <a:pt x="136" y="302"/>
                    <a:pt x="137" y="299"/>
                    <a:pt x="135" y="298"/>
                  </a:cubicBezTo>
                  <a:cubicBezTo>
                    <a:pt x="134" y="299"/>
                    <a:pt x="132" y="300"/>
                    <a:pt x="130" y="299"/>
                  </a:cubicBezTo>
                  <a:cubicBezTo>
                    <a:pt x="128" y="298"/>
                    <a:pt x="129" y="297"/>
                    <a:pt x="128" y="295"/>
                  </a:cubicBezTo>
                  <a:cubicBezTo>
                    <a:pt x="128" y="293"/>
                    <a:pt x="126" y="291"/>
                    <a:pt x="125" y="290"/>
                  </a:cubicBezTo>
                  <a:cubicBezTo>
                    <a:pt x="125" y="289"/>
                    <a:pt x="124" y="288"/>
                    <a:pt x="124" y="287"/>
                  </a:cubicBezTo>
                  <a:cubicBezTo>
                    <a:pt x="123" y="286"/>
                    <a:pt x="123" y="285"/>
                    <a:pt x="123" y="284"/>
                  </a:cubicBezTo>
                  <a:cubicBezTo>
                    <a:pt x="123" y="284"/>
                    <a:pt x="122" y="283"/>
                    <a:pt x="122" y="283"/>
                  </a:cubicBezTo>
                  <a:cubicBezTo>
                    <a:pt x="120" y="279"/>
                    <a:pt x="118" y="275"/>
                    <a:pt x="118" y="271"/>
                  </a:cubicBezTo>
                  <a:cubicBezTo>
                    <a:pt x="119" y="267"/>
                    <a:pt x="122" y="264"/>
                    <a:pt x="123" y="261"/>
                  </a:cubicBezTo>
                  <a:cubicBezTo>
                    <a:pt x="124" y="257"/>
                    <a:pt x="125" y="256"/>
                    <a:pt x="128" y="254"/>
                  </a:cubicBezTo>
                  <a:cubicBezTo>
                    <a:pt x="130" y="253"/>
                    <a:pt x="132" y="253"/>
                    <a:pt x="134" y="252"/>
                  </a:cubicBezTo>
                  <a:cubicBezTo>
                    <a:pt x="138" y="248"/>
                    <a:pt x="136" y="241"/>
                    <a:pt x="134" y="237"/>
                  </a:cubicBezTo>
                  <a:cubicBezTo>
                    <a:pt x="134" y="236"/>
                    <a:pt x="134" y="235"/>
                    <a:pt x="133" y="234"/>
                  </a:cubicBezTo>
                  <a:cubicBezTo>
                    <a:pt x="133" y="234"/>
                    <a:pt x="132" y="233"/>
                    <a:pt x="131" y="233"/>
                  </a:cubicBezTo>
                  <a:cubicBezTo>
                    <a:pt x="130" y="232"/>
                    <a:pt x="129" y="232"/>
                    <a:pt x="127" y="231"/>
                  </a:cubicBezTo>
                  <a:cubicBezTo>
                    <a:pt x="126" y="231"/>
                    <a:pt x="124" y="231"/>
                    <a:pt x="123" y="229"/>
                  </a:cubicBezTo>
                  <a:cubicBezTo>
                    <a:pt x="123" y="227"/>
                    <a:pt x="124" y="226"/>
                    <a:pt x="123" y="224"/>
                  </a:cubicBezTo>
                  <a:cubicBezTo>
                    <a:pt x="122" y="223"/>
                    <a:pt x="120" y="222"/>
                    <a:pt x="119" y="223"/>
                  </a:cubicBezTo>
                  <a:cubicBezTo>
                    <a:pt x="119" y="219"/>
                    <a:pt x="120" y="213"/>
                    <a:pt x="119" y="209"/>
                  </a:cubicBezTo>
                  <a:cubicBezTo>
                    <a:pt x="119" y="209"/>
                    <a:pt x="118" y="208"/>
                    <a:pt x="118" y="207"/>
                  </a:cubicBezTo>
                  <a:cubicBezTo>
                    <a:pt x="118" y="207"/>
                    <a:pt x="117" y="207"/>
                    <a:pt x="117" y="207"/>
                  </a:cubicBezTo>
                  <a:cubicBezTo>
                    <a:pt x="116" y="208"/>
                    <a:pt x="115" y="207"/>
                    <a:pt x="115" y="206"/>
                  </a:cubicBezTo>
                  <a:cubicBezTo>
                    <a:pt x="114" y="206"/>
                    <a:pt x="113" y="203"/>
                    <a:pt x="112" y="202"/>
                  </a:cubicBezTo>
                  <a:cubicBezTo>
                    <a:pt x="111" y="201"/>
                    <a:pt x="109" y="199"/>
                    <a:pt x="110" y="197"/>
                  </a:cubicBezTo>
                  <a:cubicBezTo>
                    <a:pt x="110" y="195"/>
                    <a:pt x="115" y="196"/>
                    <a:pt x="117" y="196"/>
                  </a:cubicBezTo>
                  <a:cubicBezTo>
                    <a:pt x="122" y="196"/>
                    <a:pt x="132" y="197"/>
                    <a:pt x="133" y="191"/>
                  </a:cubicBezTo>
                  <a:cubicBezTo>
                    <a:pt x="133" y="189"/>
                    <a:pt x="132" y="186"/>
                    <a:pt x="133" y="184"/>
                  </a:cubicBezTo>
                  <a:cubicBezTo>
                    <a:pt x="133" y="183"/>
                    <a:pt x="136" y="180"/>
                    <a:pt x="137" y="180"/>
                  </a:cubicBezTo>
                  <a:cubicBezTo>
                    <a:pt x="139" y="177"/>
                    <a:pt x="141" y="174"/>
                    <a:pt x="141" y="171"/>
                  </a:cubicBezTo>
                  <a:cubicBezTo>
                    <a:pt x="140" y="166"/>
                    <a:pt x="135" y="164"/>
                    <a:pt x="134" y="159"/>
                  </a:cubicBezTo>
                  <a:cubicBezTo>
                    <a:pt x="136" y="159"/>
                    <a:pt x="137" y="157"/>
                    <a:pt x="139" y="156"/>
                  </a:cubicBezTo>
                  <a:cubicBezTo>
                    <a:pt x="141" y="155"/>
                    <a:pt x="143" y="154"/>
                    <a:pt x="144" y="152"/>
                  </a:cubicBezTo>
                  <a:cubicBezTo>
                    <a:pt x="145" y="149"/>
                    <a:pt x="144" y="143"/>
                    <a:pt x="144" y="140"/>
                  </a:cubicBezTo>
                  <a:cubicBezTo>
                    <a:pt x="144" y="137"/>
                    <a:pt x="145" y="134"/>
                    <a:pt x="145" y="131"/>
                  </a:cubicBezTo>
                  <a:cubicBezTo>
                    <a:pt x="146" y="125"/>
                    <a:pt x="144" y="119"/>
                    <a:pt x="144" y="113"/>
                  </a:cubicBezTo>
                  <a:cubicBezTo>
                    <a:pt x="144" y="110"/>
                    <a:pt x="144" y="107"/>
                    <a:pt x="144" y="105"/>
                  </a:cubicBezTo>
                  <a:cubicBezTo>
                    <a:pt x="144" y="104"/>
                    <a:pt x="144" y="103"/>
                    <a:pt x="144" y="102"/>
                  </a:cubicBezTo>
                  <a:cubicBezTo>
                    <a:pt x="143" y="102"/>
                    <a:pt x="141" y="101"/>
                    <a:pt x="141" y="101"/>
                  </a:cubicBezTo>
                  <a:cubicBezTo>
                    <a:pt x="139" y="98"/>
                    <a:pt x="141" y="97"/>
                    <a:pt x="144" y="96"/>
                  </a:cubicBezTo>
                  <a:cubicBezTo>
                    <a:pt x="144" y="92"/>
                    <a:pt x="147" y="88"/>
                    <a:pt x="149" y="85"/>
                  </a:cubicBezTo>
                  <a:cubicBezTo>
                    <a:pt x="151" y="82"/>
                    <a:pt x="152" y="83"/>
                    <a:pt x="155" y="82"/>
                  </a:cubicBezTo>
                  <a:cubicBezTo>
                    <a:pt x="158" y="82"/>
                    <a:pt x="161" y="81"/>
                    <a:pt x="163" y="79"/>
                  </a:cubicBezTo>
                  <a:cubicBezTo>
                    <a:pt x="164" y="78"/>
                    <a:pt x="165" y="76"/>
                    <a:pt x="166" y="75"/>
                  </a:cubicBezTo>
                  <a:cubicBezTo>
                    <a:pt x="168" y="74"/>
                    <a:pt x="169" y="72"/>
                    <a:pt x="170" y="72"/>
                  </a:cubicBezTo>
                  <a:cubicBezTo>
                    <a:pt x="172" y="70"/>
                    <a:pt x="174" y="69"/>
                    <a:pt x="176" y="67"/>
                  </a:cubicBezTo>
                  <a:cubicBezTo>
                    <a:pt x="177" y="66"/>
                    <a:pt x="178" y="66"/>
                    <a:pt x="180" y="65"/>
                  </a:cubicBezTo>
                  <a:cubicBezTo>
                    <a:pt x="182" y="64"/>
                    <a:pt x="183" y="64"/>
                    <a:pt x="184" y="62"/>
                  </a:cubicBezTo>
                  <a:cubicBezTo>
                    <a:pt x="186" y="60"/>
                    <a:pt x="186" y="58"/>
                    <a:pt x="188" y="56"/>
                  </a:cubicBezTo>
                  <a:cubicBezTo>
                    <a:pt x="191" y="53"/>
                    <a:pt x="194" y="50"/>
                    <a:pt x="194" y="46"/>
                  </a:cubicBezTo>
                  <a:cubicBezTo>
                    <a:pt x="195" y="44"/>
                    <a:pt x="194" y="44"/>
                    <a:pt x="192" y="43"/>
                  </a:cubicBezTo>
                  <a:cubicBezTo>
                    <a:pt x="189" y="42"/>
                    <a:pt x="186" y="40"/>
                    <a:pt x="183" y="39"/>
                  </a:cubicBezTo>
                  <a:cubicBezTo>
                    <a:pt x="181" y="38"/>
                    <a:pt x="179" y="38"/>
                    <a:pt x="177" y="38"/>
                  </a:cubicBezTo>
                  <a:cubicBezTo>
                    <a:pt x="176" y="38"/>
                    <a:pt x="177" y="39"/>
                    <a:pt x="175" y="38"/>
                  </a:cubicBezTo>
                  <a:cubicBezTo>
                    <a:pt x="174" y="38"/>
                    <a:pt x="173" y="35"/>
                    <a:pt x="172" y="34"/>
                  </a:cubicBezTo>
                  <a:cubicBezTo>
                    <a:pt x="171" y="32"/>
                    <a:pt x="171" y="30"/>
                    <a:pt x="172" y="29"/>
                  </a:cubicBezTo>
                  <a:cubicBezTo>
                    <a:pt x="173" y="27"/>
                    <a:pt x="176" y="25"/>
                    <a:pt x="175" y="23"/>
                  </a:cubicBezTo>
                  <a:cubicBezTo>
                    <a:pt x="177" y="17"/>
                    <a:pt x="177" y="17"/>
                    <a:pt x="177" y="17"/>
                  </a:cubicBezTo>
                  <a:cubicBezTo>
                    <a:pt x="174" y="17"/>
                    <a:pt x="172" y="18"/>
                    <a:pt x="169" y="18"/>
                  </a:cubicBezTo>
                  <a:cubicBezTo>
                    <a:pt x="167" y="18"/>
                    <a:pt x="163" y="19"/>
                    <a:pt x="161" y="17"/>
                  </a:cubicBezTo>
                  <a:cubicBezTo>
                    <a:pt x="160" y="15"/>
                    <a:pt x="162" y="14"/>
                    <a:pt x="160" y="14"/>
                  </a:cubicBezTo>
                  <a:cubicBezTo>
                    <a:pt x="159" y="14"/>
                    <a:pt x="157" y="16"/>
                    <a:pt x="155" y="16"/>
                  </a:cubicBezTo>
                  <a:cubicBezTo>
                    <a:pt x="153" y="16"/>
                    <a:pt x="145" y="15"/>
                    <a:pt x="145" y="17"/>
                  </a:cubicBezTo>
                  <a:cubicBezTo>
                    <a:pt x="145" y="17"/>
                    <a:pt x="144" y="16"/>
                    <a:pt x="143" y="16"/>
                  </a:cubicBezTo>
                  <a:cubicBezTo>
                    <a:pt x="142" y="17"/>
                    <a:pt x="143" y="18"/>
                    <a:pt x="142" y="19"/>
                  </a:cubicBezTo>
                  <a:cubicBezTo>
                    <a:pt x="141" y="20"/>
                    <a:pt x="140" y="21"/>
                    <a:pt x="139" y="22"/>
                  </a:cubicBezTo>
                  <a:cubicBezTo>
                    <a:pt x="137" y="24"/>
                    <a:pt x="137" y="25"/>
                    <a:pt x="134" y="26"/>
                  </a:cubicBezTo>
                  <a:cubicBezTo>
                    <a:pt x="130" y="28"/>
                    <a:pt x="122" y="23"/>
                    <a:pt x="122" y="29"/>
                  </a:cubicBezTo>
                  <a:cubicBezTo>
                    <a:pt x="119" y="30"/>
                    <a:pt x="117" y="28"/>
                    <a:pt x="115" y="27"/>
                  </a:cubicBezTo>
                  <a:cubicBezTo>
                    <a:pt x="114" y="27"/>
                    <a:pt x="114" y="29"/>
                    <a:pt x="112" y="28"/>
                  </a:cubicBezTo>
                  <a:cubicBezTo>
                    <a:pt x="112" y="27"/>
                    <a:pt x="112" y="25"/>
                    <a:pt x="112" y="25"/>
                  </a:cubicBezTo>
                  <a:cubicBezTo>
                    <a:pt x="110" y="24"/>
                    <a:pt x="107" y="23"/>
                    <a:pt x="105" y="24"/>
                  </a:cubicBezTo>
                  <a:cubicBezTo>
                    <a:pt x="104" y="25"/>
                    <a:pt x="103" y="27"/>
                    <a:pt x="101" y="26"/>
                  </a:cubicBezTo>
                  <a:cubicBezTo>
                    <a:pt x="99" y="25"/>
                    <a:pt x="99" y="23"/>
                    <a:pt x="98" y="22"/>
                  </a:cubicBezTo>
                  <a:cubicBezTo>
                    <a:pt x="94" y="18"/>
                    <a:pt x="94" y="24"/>
                    <a:pt x="93" y="26"/>
                  </a:cubicBezTo>
                  <a:cubicBezTo>
                    <a:pt x="91" y="28"/>
                    <a:pt x="90" y="27"/>
                    <a:pt x="88" y="28"/>
                  </a:cubicBezTo>
                  <a:cubicBezTo>
                    <a:pt x="87" y="28"/>
                    <a:pt x="85" y="30"/>
                    <a:pt x="84" y="30"/>
                  </a:cubicBezTo>
                  <a:cubicBezTo>
                    <a:pt x="82" y="30"/>
                    <a:pt x="81" y="22"/>
                    <a:pt x="81" y="21"/>
                  </a:cubicBezTo>
                  <a:cubicBezTo>
                    <a:pt x="82" y="19"/>
                    <a:pt x="84" y="19"/>
                    <a:pt x="85" y="17"/>
                  </a:cubicBezTo>
                  <a:cubicBezTo>
                    <a:pt x="86" y="16"/>
                    <a:pt x="86" y="14"/>
                    <a:pt x="86" y="12"/>
                  </a:cubicBezTo>
                  <a:cubicBezTo>
                    <a:pt x="85" y="11"/>
                    <a:pt x="83" y="12"/>
                    <a:pt x="82" y="11"/>
                  </a:cubicBezTo>
                  <a:cubicBezTo>
                    <a:pt x="81" y="10"/>
                    <a:pt x="81" y="7"/>
                    <a:pt x="81" y="6"/>
                  </a:cubicBezTo>
                  <a:cubicBezTo>
                    <a:pt x="82" y="4"/>
                    <a:pt x="84" y="2"/>
                    <a:pt x="82" y="1"/>
                  </a:cubicBezTo>
                  <a:cubicBezTo>
                    <a:pt x="80" y="0"/>
                    <a:pt x="79" y="2"/>
                    <a:pt x="78" y="3"/>
                  </a:cubicBezTo>
                  <a:cubicBezTo>
                    <a:pt x="78" y="4"/>
                    <a:pt x="77" y="6"/>
                    <a:pt x="77" y="6"/>
                  </a:cubicBezTo>
                  <a:cubicBezTo>
                    <a:pt x="76" y="7"/>
                    <a:pt x="74" y="7"/>
                    <a:pt x="73" y="7"/>
                  </a:cubicBezTo>
                  <a:cubicBezTo>
                    <a:pt x="69" y="8"/>
                    <a:pt x="66" y="10"/>
                    <a:pt x="63" y="11"/>
                  </a:cubicBezTo>
                  <a:cubicBezTo>
                    <a:pt x="60" y="13"/>
                    <a:pt x="56" y="15"/>
                    <a:pt x="53" y="16"/>
                  </a:cubicBezTo>
                  <a:cubicBezTo>
                    <a:pt x="51" y="17"/>
                    <a:pt x="48" y="18"/>
                    <a:pt x="47" y="19"/>
                  </a:cubicBezTo>
                  <a:cubicBezTo>
                    <a:pt x="46" y="20"/>
                    <a:pt x="46" y="23"/>
                    <a:pt x="45" y="24"/>
                  </a:cubicBezTo>
                  <a:cubicBezTo>
                    <a:pt x="45" y="24"/>
                    <a:pt x="43" y="26"/>
                    <a:pt x="42" y="26"/>
                  </a:cubicBezTo>
                  <a:cubicBezTo>
                    <a:pt x="42" y="27"/>
                    <a:pt x="42" y="28"/>
                    <a:pt x="42" y="29"/>
                  </a:cubicBezTo>
                  <a:cubicBezTo>
                    <a:pt x="42" y="30"/>
                    <a:pt x="42" y="31"/>
                    <a:pt x="41" y="31"/>
                  </a:cubicBezTo>
                  <a:cubicBezTo>
                    <a:pt x="41" y="33"/>
                    <a:pt x="41" y="35"/>
                    <a:pt x="41" y="36"/>
                  </a:cubicBezTo>
                  <a:cubicBezTo>
                    <a:pt x="42" y="39"/>
                    <a:pt x="43" y="40"/>
                    <a:pt x="44" y="42"/>
                  </a:cubicBezTo>
                  <a:cubicBezTo>
                    <a:pt x="46" y="45"/>
                    <a:pt x="46" y="51"/>
                    <a:pt x="45" y="54"/>
                  </a:cubicBezTo>
                  <a:cubicBezTo>
                    <a:pt x="44" y="55"/>
                    <a:pt x="43" y="56"/>
                    <a:pt x="43" y="57"/>
                  </a:cubicBezTo>
                  <a:cubicBezTo>
                    <a:pt x="42" y="59"/>
                    <a:pt x="44" y="60"/>
                    <a:pt x="44" y="61"/>
                  </a:cubicBezTo>
                  <a:cubicBezTo>
                    <a:pt x="45" y="62"/>
                    <a:pt x="46" y="65"/>
                    <a:pt x="46" y="66"/>
                  </a:cubicBezTo>
                  <a:cubicBezTo>
                    <a:pt x="46" y="69"/>
                    <a:pt x="45" y="68"/>
                    <a:pt x="43" y="69"/>
                  </a:cubicBezTo>
                  <a:cubicBezTo>
                    <a:pt x="42" y="70"/>
                    <a:pt x="39" y="71"/>
                    <a:pt x="39" y="72"/>
                  </a:cubicBezTo>
                  <a:cubicBezTo>
                    <a:pt x="38" y="73"/>
                    <a:pt x="38" y="75"/>
                    <a:pt x="38" y="76"/>
                  </a:cubicBezTo>
                  <a:cubicBezTo>
                    <a:pt x="38" y="81"/>
                    <a:pt x="40" y="83"/>
                    <a:pt x="42" y="87"/>
                  </a:cubicBezTo>
                  <a:cubicBezTo>
                    <a:pt x="43" y="88"/>
                    <a:pt x="44" y="88"/>
                    <a:pt x="44" y="90"/>
                  </a:cubicBezTo>
                  <a:cubicBezTo>
                    <a:pt x="44" y="95"/>
                    <a:pt x="46" y="99"/>
                    <a:pt x="47" y="103"/>
                  </a:cubicBezTo>
                  <a:cubicBezTo>
                    <a:pt x="47" y="108"/>
                    <a:pt x="47" y="113"/>
                    <a:pt x="47" y="118"/>
                  </a:cubicBezTo>
                  <a:cubicBezTo>
                    <a:pt x="47" y="121"/>
                    <a:pt x="46" y="124"/>
                    <a:pt x="44" y="127"/>
                  </a:cubicBezTo>
                  <a:cubicBezTo>
                    <a:pt x="43" y="129"/>
                    <a:pt x="42" y="132"/>
                    <a:pt x="41" y="134"/>
                  </a:cubicBezTo>
                  <a:cubicBezTo>
                    <a:pt x="41" y="134"/>
                    <a:pt x="40" y="135"/>
                    <a:pt x="40" y="136"/>
                  </a:cubicBezTo>
                  <a:cubicBezTo>
                    <a:pt x="40" y="137"/>
                    <a:pt x="39" y="138"/>
                    <a:pt x="39" y="139"/>
                  </a:cubicBezTo>
                  <a:cubicBezTo>
                    <a:pt x="38" y="140"/>
                    <a:pt x="38" y="140"/>
                    <a:pt x="38" y="141"/>
                  </a:cubicBezTo>
                  <a:cubicBezTo>
                    <a:pt x="38" y="142"/>
                    <a:pt x="37" y="143"/>
                    <a:pt x="37" y="145"/>
                  </a:cubicBezTo>
                  <a:cubicBezTo>
                    <a:pt x="37" y="145"/>
                    <a:pt x="37" y="146"/>
                    <a:pt x="37" y="147"/>
                  </a:cubicBezTo>
                  <a:cubicBezTo>
                    <a:pt x="37" y="149"/>
                    <a:pt x="37" y="151"/>
                    <a:pt x="38" y="153"/>
                  </a:cubicBezTo>
                  <a:cubicBezTo>
                    <a:pt x="38" y="154"/>
                    <a:pt x="39" y="156"/>
                    <a:pt x="38" y="157"/>
                  </a:cubicBezTo>
                  <a:cubicBezTo>
                    <a:pt x="38" y="158"/>
                    <a:pt x="38" y="158"/>
                    <a:pt x="38" y="159"/>
                  </a:cubicBezTo>
                  <a:cubicBezTo>
                    <a:pt x="38" y="159"/>
                    <a:pt x="37" y="160"/>
                    <a:pt x="37" y="161"/>
                  </a:cubicBezTo>
                  <a:cubicBezTo>
                    <a:pt x="36" y="162"/>
                    <a:pt x="34" y="163"/>
                    <a:pt x="33" y="164"/>
                  </a:cubicBezTo>
                  <a:cubicBezTo>
                    <a:pt x="32" y="166"/>
                    <a:pt x="30" y="168"/>
                    <a:pt x="28" y="171"/>
                  </a:cubicBezTo>
                  <a:cubicBezTo>
                    <a:pt x="26" y="174"/>
                    <a:pt x="26" y="177"/>
                    <a:pt x="26" y="181"/>
                  </a:cubicBezTo>
                  <a:cubicBezTo>
                    <a:pt x="26" y="182"/>
                    <a:pt x="26" y="183"/>
                    <a:pt x="26" y="184"/>
                  </a:cubicBezTo>
                  <a:cubicBezTo>
                    <a:pt x="26" y="185"/>
                    <a:pt x="26" y="186"/>
                    <a:pt x="26" y="186"/>
                  </a:cubicBezTo>
                  <a:cubicBezTo>
                    <a:pt x="26" y="187"/>
                    <a:pt x="26" y="188"/>
                    <a:pt x="26" y="188"/>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94" name="Freeform 93">
              <a:extLst>
                <a:ext uri="{FF2B5EF4-FFF2-40B4-BE49-F238E27FC236}">
                  <a16:creationId xmlns:a16="http://schemas.microsoft.com/office/drawing/2014/main" id="{3B6FA462-0FE5-2AC7-9F5A-A8922A6640A6}"/>
                </a:ext>
              </a:extLst>
            </p:cNvPr>
            <p:cNvSpPr>
              <a:spLocks noEditPoints="1"/>
            </p:cNvSpPr>
            <p:nvPr/>
          </p:nvSpPr>
          <p:spPr bwMode="auto">
            <a:xfrm>
              <a:off x="4869843" y="4981752"/>
              <a:ext cx="870567" cy="676659"/>
            </a:xfrm>
            <a:custGeom>
              <a:avLst/>
              <a:gdLst/>
              <a:ahLst/>
              <a:cxnLst>
                <a:cxn ang="0">
                  <a:pos x="99" y="497"/>
                </a:cxn>
                <a:cxn ang="0">
                  <a:pos x="34" y="469"/>
                </a:cxn>
                <a:cxn ang="0">
                  <a:pos x="34" y="466"/>
                </a:cxn>
                <a:cxn ang="0">
                  <a:pos x="33" y="479"/>
                </a:cxn>
                <a:cxn ang="0">
                  <a:pos x="35" y="465"/>
                </a:cxn>
                <a:cxn ang="0">
                  <a:pos x="37" y="282"/>
                </a:cxn>
                <a:cxn ang="0">
                  <a:pos x="38" y="276"/>
                </a:cxn>
                <a:cxn ang="0">
                  <a:pos x="38" y="457"/>
                </a:cxn>
                <a:cxn ang="0">
                  <a:pos x="26" y="306"/>
                </a:cxn>
                <a:cxn ang="0">
                  <a:pos x="34" y="285"/>
                </a:cxn>
                <a:cxn ang="0">
                  <a:pos x="40" y="258"/>
                </a:cxn>
                <a:cxn ang="0">
                  <a:pos x="45" y="246"/>
                </a:cxn>
                <a:cxn ang="0">
                  <a:pos x="48" y="495"/>
                </a:cxn>
                <a:cxn ang="0">
                  <a:pos x="52" y="496"/>
                </a:cxn>
                <a:cxn ang="0">
                  <a:pos x="0" y="373"/>
                </a:cxn>
                <a:cxn ang="0">
                  <a:pos x="0" y="375"/>
                </a:cxn>
                <a:cxn ang="0">
                  <a:pos x="1" y="359"/>
                </a:cxn>
                <a:cxn ang="0">
                  <a:pos x="499" y="314"/>
                </a:cxn>
                <a:cxn ang="0">
                  <a:pos x="672" y="99"/>
                </a:cxn>
                <a:cxn ang="0">
                  <a:pos x="648" y="101"/>
                </a:cxn>
                <a:cxn ang="0">
                  <a:pos x="621" y="96"/>
                </a:cxn>
                <a:cxn ang="0">
                  <a:pos x="617" y="77"/>
                </a:cxn>
                <a:cxn ang="0">
                  <a:pos x="577" y="77"/>
                </a:cxn>
                <a:cxn ang="0">
                  <a:pos x="490" y="58"/>
                </a:cxn>
                <a:cxn ang="0">
                  <a:pos x="456" y="31"/>
                </a:cxn>
                <a:cxn ang="0">
                  <a:pos x="373" y="28"/>
                </a:cxn>
                <a:cxn ang="0">
                  <a:pos x="285" y="25"/>
                </a:cxn>
                <a:cxn ang="0">
                  <a:pos x="205" y="15"/>
                </a:cxn>
                <a:cxn ang="0">
                  <a:pos x="83" y="15"/>
                </a:cxn>
                <a:cxn ang="0">
                  <a:pos x="63" y="39"/>
                </a:cxn>
                <a:cxn ang="0">
                  <a:pos x="27" y="69"/>
                </a:cxn>
                <a:cxn ang="0">
                  <a:pos x="53" y="92"/>
                </a:cxn>
                <a:cxn ang="0">
                  <a:pos x="24" y="129"/>
                </a:cxn>
                <a:cxn ang="0">
                  <a:pos x="47" y="141"/>
                </a:cxn>
                <a:cxn ang="0">
                  <a:pos x="82" y="133"/>
                </a:cxn>
                <a:cxn ang="0">
                  <a:pos x="101" y="148"/>
                </a:cxn>
                <a:cxn ang="0">
                  <a:pos x="142" y="141"/>
                </a:cxn>
                <a:cxn ang="0">
                  <a:pos x="175" y="145"/>
                </a:cxn>
                <a:cxn ang="0">
                  <a:pos x="188" y="178"/>
                </a:cxn>
                <a:cxn ang="0">
                  <a:pos x="149" y="207"/>
                </a:cxn>
                <a:cxn ang="0">
                  <a:pos x="144" y="274"/>
                </a:cxn>
                <a:cxn ang="0">
                  <a:pos x="110" y="319"/>
                </a:cxn>
                <a:cxn ang="0">
                  <a:pos x="123" y="351"/>
                </a:cxn>
                <a:cxn ang="0">
                  <a:pos x="118" y="393"/>
                </a:cxn>
                <a:cxn ang="0">
                  <a:pos x="136" y="426"/>
                </a:cxn>
                <a:cxn ang="0">
                  <a:pos x="116" y="444"/>
                </a:cxn>
                <a:cxn ang="0">
                  <a:pos x="109" y="473"/>
                </a:cxn>
                <a:cxn ang="0">
                  <a:pos x="159" y="506"/>
                </a:cxn>
                <a:cxn ang="0">
                  <a:pos x="205" y="564"/>
                </a:cxn>
                <a:cxn ang="0">
                  <a:pos x="263" y="534"/>
                </a:cxn>
                <a:cxn ang="0">
                  <a:pos x="351" y="521"/>
                </a:cxn>
                <a:cxn ang="0">
                  <a:pos x="399" y="517"/>
                </a:cxn>
                <a:cxn ang="0">
                  <a:pos x="438" y="466"/>
                </a:cxn>
                <a:cxn ang="0">
                  <a:pos x="472" y="442"/>
                </a:cxn>
                <a:cxn ang="0">
                  <a:pos x="513" y="394"/>
                </a:cxn>
                <a:cxn ang="0">
                  <a:pos x="493" y="328"/>
                </a:cxn>
                <a:cxn ang="0">
                  <a:pos x="547" y="255"/>
                </a:cxn>
                <a:cxn ang="0">
                  <a:pos x="619" y="203"/>
                </a:cxn>
                <a:cxn ang="0">
                  <a:pos x="671" y="178"/>
                </a:cxn>
                <a:cxn ang="0">
                  <a:pos x="731" y="134"/>
                </a:cxn>
              </a:cxnLst>
              <a:rect l="0" t="0" r="r" b="b"/>
              <a:pathLst>
                <a:path w="732" h="569">
                  <a:moveTo>
                    <a:pt x="108" y="495"/>
                  </a:moveTo>
                  <a:cubicBezTo>
                    <a:pt x="107" y="495"/>
                    <a:pt x="106" y="496"/>
                    <a:pt x="105" y="496"/>
                  </a:cubicBezTo>
                  <a:cubicBezTo>
                    <a:pt x="106" y="496"/>
                    <a:pt x="107" y="495"/>
                    <a:pt x="108" y="495"/>
                  </a:cubicBezTo>
                  <a:moveTo>
                    <a:pt x="98" y="497"/>
                  </a:moveTo>
                  <a:cubicBezTo>
                    <a:pt x="97" y="497"/>
                    <a:pt x="96" y="497"/>
                    <a:pt x="95" y="497"/>
                  </a:cubicBezTo>
                  <a:cubicBezTo>
                    <a:pt x="99" y="497"/>
                    <a:pt x="102" y="497"/>
                    <a:pt x="105" y="496"/>
                  </a:cubicBezTo>
                  <a:cubicBezTo>
                    <a:pt x="105" y="496"/>
                    <a:pt x="105" y="496"/>
                    <a:pt x="105" y="496"/>
                  </a:cubicBezTo>
                  <a:cubicBezTo>
                    <a:pt x="103" y="496"/>
                    <a:pt x="101" y="497"/>
                    <a:pt x="99" y="497"/>
                  </a:cubicBezTo>
                  <a:cubicBezTo>
                    <a:pt x="99" y="497"/>
                    <a:pt x="98" y="497"/>
                    <a:pt x="98" y="497"/>
                  </a:cubicBezTo>
                  <a:moveTo>
                    <a:pt x="59" y="496"/>
                  </a:moveTo>
                  <a:cubicBezTo>
                    <a:pt x="57" y="496"/>
                    <a:pt x="56" y="496"/>
                    <a:pt x="54" y="496"/>
                  </a:cubicBezTo>
                  <a:cubicBezTo>
                    <a:pt x="56" y="496"/>
                    <a:pt x="57" y="496"/>
                    <a:pt x="59" y="496"/>
                  </a:cubicBezTo>
                  <a:cubicBezTo>
                    <a:pt x="60" y="496"/>
                    <a:pt x="60" y="496"/>
                    <a:pt x="61" y="496"/>
                  </a:cubicBezTo>
                  <a:cubicBezTo>
                    <a:pt x="60" y="496"/>
                    <a:pt x="60" y="496"/>
                    <a:pt x="59" y="496"/>
                  </a:cubicBezTo>
                  <a:moveTo>
                    <a:pt x="34" y="471"/>
                  </a:moveTo>
                  <a:cubicBezTo>
                    <a:pt x="34" y="470"/>
                    <a:pt x="34" y="470"/>
                    <a:pt x="34" y="469"/>
                  </a:cubicBezTo>
                  <a:cubicBezTo>
                    <a:pt x="34" y="470"/>
                    <a:pt x="34" y="470"/>
                    <a:pt x="34" y="471"/>
                  </a:cubicBezTo>
                  <a:moveTo>
                    <a:pt x="34" y="472"/>
                  </a:moveTo>
                  <a:cubicBezTo>
                    <a:pt x="34" y="472"/>
                    <a:pt x="34" y="471"/>
                    <a:pt x="34" y="471"/>
                  </a:cubicBezTo>
                  <a:cubicBezTo>
                    <a:pt x="34" y="471"/>
                    <a:pt x="34" y="472"/>
                    <a:pt x="34" y="472"/>
                  </a:cubicBezTo>
                  <a:moveTo>
                    <a:pt x="34" y="473"/>
                  </a:moveTo>
                  <a:cubicBezTo>
                    <a:pt x="34" y="473"/>
                    <a:pt x="34" y="474"/>
                    <a:pt x="34" y="474"/>
                  </a:cubicBezTo>
                  <a:cubicBezTo>
                    <a:pt x="34" y="474"/>
                    <a:pt x="34" y="473"/>
                    <a:pt x="34" y="473"/>
                  </a:cubicBezTo>
                  <a:moveTo>
                    <a:pt x="34" y="466"/>
                  </a:moveTo>
                  <a:cubicBezTo>
                    <a:pt x="34" y="467"/>
                    <a:pt x="34" y="467"/>
                    <a:pt x="34" y="467"/>
                  </a:cubicBezTo>
                  <a:cubicBezTo>
                    <a:pt x="34" y="467"/>
                    <a:pt x="34" y="467"/>
                    <a:pt x="34" y="466"/>
                  </a:cubicBezTo>
                  <a:moveTo>
                    <a:pt x="34" y="476"/>
                  </a:moveTo>
                  <a:cubicBezTo>
                    <a:pt x="34" y="476"/>
                    <a:pt x="34" y="475"/>
                    <a:pt x="34" y="475"/>
                  </a:cubicBezTo>
                  <a:cubicBezTo>
                    <a:pt x="34" y="475"/>
                    <a:pt x="34" y="476"/>
                    <a:pt x="34" y="476"/>
                  </a:cubicBezTo>
                  <a:moveTo>
                    <a:pt x="33" y="479"/>
                  </a:moveTo>
                  <a:cubicBezTo>
                    <a:pt x="33" y="478"/>
                    <a:pt x="34" y="477"/>
                    <a:pt x="34" y="476"/>
                  </a:cubicBezTo>
                  <a:cubicBezTo>
                    <a:pt x="34" y="477"/>
                    <a:pt x="33" y="478"/>
                    <a:pt x="33" y="479"/>
                  </a:cubicBezTo>
                  <a:moveTo>
                    <a:pt x="30" y="485"/>
                  </a:moveTo>
                  <a:cubicBezTo>
                    <a:pt x="31" y="484"/>
                    <a:pt x="31" y="484"/>
                    <a:pt x="31" y="483"/>
                  </a:cubicBezTo>
                  <a:cubicBezTo>
                    <a:pt x="31" y="484"/>
                    <a:pt x="31" y="484"/>
                    <a:pt x="30" y="485"/>
                  </a:cubicBezTo>
                  <a:moveTo>
                    <a:pt x="32" y="481"/>
                  </a:moveTo>
                  <a:cubicBezTo>
                    <a:pt x="32" y="481"/>
                    <a:pt x="32" y="481"/>
                    <a:pt x="32" y="481"/>
                  </a:cubicBezTo>
                  <a:cubicBezTo>
                    <a:pt x="32" y="481"/>
                    <a:pt x="32" y="481"/>
                    <a:pt x="32" y="481"/>
                  </a:cubicBezTo>
                  <a:moveTo>
                    <a:pt x="34" y="465"/>
                  </a:moveTo>
                  <a:cubicBezTo>
                    <a:pt x="34" y="465"/>
                    <a:pt x="35" y="465"/>
                    <a:pt x="35" y="465"/>
                  </a:cubicBezTo>
                  <a:cubicBezTo>
                    <a:pt x="35" y="465"/>
                    <a:pt x="34" y="465"/>
                    <a:pt x="34" y="465"/>
                  </a:cubicBezTo>
                  <a:moveTo>
                    <a:pt x="35" y="463"/>
                  </a:moveTo>
                  <a:cubicBezTo>
                    <a:pt x="35" y="462"/>
                    <a:pt x="36" y="461"/>
                    <a:pt x="36" y="461"/>
                  </a:cubicBezTo>
                  <a:cubicBezTo>
                    <a:pt x="36" y="461"/>
                    <a:pt x="35" y="462"/>
                    <a:pt x="35" y="463"/>
                  </a:cubicBezTo>
                  <a:moveTo>
                    <a:pt x="37" y="460"/>
                  </a:moveTo>
                  <a:cubicBezTo>
                    <a:pt x="37" y="459"/>
                    <a:pt x="37" y="459"/>
                    <a:pt x="37" y="458"/>
                  </a:cubicBezTo>
                  <a:cubicBezTo>
                    <a:pt x="37" y="459"/>
                    <a:pt x="37" y="459"/>
                    <a:pt x="37" y="460"/>
                  </a:cubicBezTo>
                  <a:moveTo>
                    <a:pt x="37" y="282"/>
                  </a:moveTo>
                  <a:cubicBezTo>
                    <a:pt x="38" y="282"/>
                    <a:pt x="38" y="282"/>
                    <a:pt x="38" y="282"/>
                  </a:cubicBezTo>
                  <a:cubicBezTo>
                    <a:pt x="38" y="282"/>
                    <a:pt x="38" y="282"/>
                    <a:pt x="37" y="282"/>
                  </a:cubicBezTo>
                  <a:moveTo>
                    <a:pt x="38" y="281"/>
                  </a:moveTo>
                  <a:cubicBezTo>
                    <a:pt x="38" y="281"/>
                    <a:pt x="38" y="281"/>
                    <a:pt x="38" y="281"/>
                  </a:cubicBezTo>
                  <a:cubicBezTo>
                    <a:pt x="38" y="281"/>
                    <a:pt x="38" y="281"/>
                    <a:pt x="38" y="281"/>
                  </a:cubicBezTo>
                  <a:moveTo>
                    <a:pt x="38" y="275"/>
                  </a:moveTo>
                  <a:cubicBezTo>
                    <a:pt x="38" y="274"/>
                    <a:pt x="38" y="274"/>
                    <a:pt x="37" y="273"/>
                  </a:cubicBezTo>
                  <a:cubicBezTo>
                    <a:pt x="38" y="274"/>
                    <a:pt x="38" y="275"/>
                    <a:pt x="38" y="276"/>
                  </a:cubicBezTo>
                  <a:cubicBezTo>
                    <a:pt x="38" y="276"/>
                    <a:pt x="38" y="275"/>
                    <a:pt x="38" y="275"/>
                  </a:cubicBezTo>
                  <a:moveTo>
                    <a:pt x="38" y="278"/>
                  </a:moveTo>
                  <a:cubicBezTo>
                    <a:pt x="39" y="278"/>
                    <a:pt x="39" y="279"/>
                    <a:pt x="38" y="279"/>
                  </a:cubicBezTo>
                  <a:cubicBezTo>
                    <a:pt x="39" y="279"/>
                    <a:pt x="39" y="278"/>
                    <a:pt x="38" y="278"/>
                  </a:cubicBezTo>
                  <a:moveTo>
                    <a:pt x="38" y="278"/>
                  </a:moveTo>
                  <a:cubicBezTo>
                    <a:pt x="38" y="277"/>
                    <a:pt x="38" y="277"/>
                    <a:pt x="38" y="277"/>
                  </a:cubicBezTo>
                  <a:cubicBezTo>
                    <a:pt x="38" y="277"/>
                    <a:pt x="38" y="277"/>
                    <a:pt x="38" y="278"/>
                  </a:cubicBezTo>
                  <a:moveTo>
                    <a:pt x="38" y="457"/>
                  </a:moveTo>
                  <a:cubicBezTo>
                    <a:pt x="38" y="456"/>
                    <a:pt x="38" y="456"/>
                    <a:pt x="38" y="456"/>
                  </a:cubicBezTo>
                  <a:cubicBezTo>
                    <a:pt x="38" y="456"/>
                    <a:pt x="38" y="456"/>
                    <a:pt x="38" y="457"/>
                  </a:cubicBezTo>
                  <a:moveTo>
                    <a:pt x="30" y="485"/>
                  </a:moveTo>
                  <a:cubicBezTo>
                    <a:pt x="30" y="486"/>
                    <a:pt x="29" y="486"/>
                    <a:pt x="29" y="487"/>
                  </a:cubicBezTo>
                  <a:cubicBezTo>
                    <a:pt x="29" y="486"/>
                    <a:pt x="30" y="486"/>
                    <a:pt x="30" y="485"/>
                  </a:cubicBezTo>
                  <a:moveTo>
                    <a:pt x="26" y="306"/>
                  </a:moveTo>
                  <a:cubicBezTo>
                    <a:pt x="26" y="307"/>
                    <a:pt x="26" y="308"/>
                    <a:pt x="26" y="308"/>
                  </a:cubicBezTo>
                  <a:cubicBezTo>
                    <a:pt x="26" y="308"/>
                    <a:pt x="26" y="307"/>
                    <a:pt x="26" y="306"/>
                  </a:cubicBezTo>
                  <a:moveTo>
                    <a:pt x="26" y="303"/>
                  </a:moveTo>
                  <a:cubicBezTo>
                    <a:pt x="26" y="304"/>
                    <a:pt x="26" y="305"/>
                    <a:pt x="26" y="306"/>
                  </a:cubicBezTo>
                  <a:cubicBezTo>
                    <a:pt x="26" y="305"/>
                    <a:pt x="26" y="304"/>
                    <a:pt x="26" y="303"/>
                  </a:cubicBezTo>
                  <a:moveTo>
                    <a:pt x="36" y="284"/>
                  </a:moveTo>
                  <a:cubicBezTo>
                    <a:pt x="36" y="284"/>
                    <a:pt x="36" y="284"/>
                    <a:pt x="35" y="284"/>
                  </a:cubicBezTo>
                  <a:cubicBezTo>
                    <a:pt x="36" y="284"/>
                    <a:pt x="36" y="284"/>
                    <a:pt x="36" y="284"/>
                  </a:cubicBezTo>
                  <a:moveTo>
                    <a:pt x="35" y="285"/>
                  </a:moveTo>
                  <a:cubicBezTo>
                    <a:pt x="35" y="285"/>
                    <a:pt x="34" y="285"/>
                    <a:pt x="34" y="285"/>
                  </a:cubicBezTo>
                  <a:cubicBezTo>
                    <a:pt x="34" y="285"/>
                    <a:pt x="35" y="285"/>
                    <a:pt x="35" y="285"/>
                  </a:cubicBezTo>
                  <a:moveTo>
                    <a:pt x="33" y="286"/>
                  </a:moveTo>
                  <a:cubicBezTo>
                    <a:pt x="33" y="286"/>
                    <a:pt x="34" y="286"/>
                    <a:pt x="34" y="286"/>
                  </a:cubicBezTo>
                  <a:cubicBezTo>
                    <a:pt x="34" y="286"/>
                    <a:pt x="33" y="286"/>
                    <a:pt x="33" y="286"/>
                  </a:cubicBezTo>
                  <a:moveTo>
                    <a:pt x="37" y="282"/>
                  </a:moveTo>
                  <a:cubicBezTo>
                    <a:pt x="37" y="282"/>
                    <a:pt x="37" y="283"/>
                    <a:pt x="37" y="283"/>
                  </a:cubicBezTo>
                  <a:cubicBezTo>
                    <a:pt x="37" y="283"/>
                    <a:pt x="37" y="282"/>
                    <a:pt x="37" y="282"/>
                  </a:cubicBezTo>
                  <a:moveTo>
                    <a:pt x="40" y="258"/>
                  </a:moveTo>
                  <a:cubicBezTo>
                    <a:pt x="40" y="259"/>
                    <a:pt x="39" y="260"/>
                    <a:pt x="39" y="261"/>
                  </a:cubicBezTo>
                  <a:cubicBezTo>
                    <a:pt x="39" y="260"/>
                    <a:pt x="40" y="259"/>
                    <a:pt x="40" y="258"/>
                  </a:cubicBezTo>
                  <a:moveTo>
                    <a:pt x="41" y="153"/>
                  </a:moveTo>
                  <a:cubicBezTo>
                    <a:pt x="42" y="153"/>
                    <a:pt x="42" y="152"/>
                    <a:pt x="42" y="151"/>
                  </a:cubicBezTo>
                  <a:cubicBezTo>
                    <a:pt x="42" y="151"/>
                    <a:pt x="42" y="151"/>
                    <a:pt x="42" y="151"/>
                  </a:cubicBezTo>
                  <a:cubicBezTo>
                    <a:pt x="42" y="152"/>
                    <a:pt x="42" y="153"/>
                    <a:pt x="41" y="153"/>
                  </a:cubicBezTo>
                  <a:moveTo>
                    <a:pt x="45" y="247"/>
                  </a:moveTo>
                  <a:cubicBezTo>
                    <a:pt x="45" y="247"/>
                    <a:pt x="45" y="247"/>
                    <a:pt x="45" y="246"/>
                  </a:cubicBezTo>
                  <a:cubicBezTo>
                    <a:pt x="45" y="247"/>
                    <a:pt x="45" y="247"/>
                    <a:pt x="45" y="247"/>
                  </a:cubicBezTo>
                  <a:moveTo>
                    <a:pt x="46" y="245"/>
                  </a:moveTo>
                  <a:cubicBezTo>
                    <a:pt x="46" y="245"/>
                    <a:pt x="46" y="244"/>
                    <a:pt x="46" y="244"/>
                  </a:cubicBezTo>
                  <a:cubicBezTo>
                    <a:pt x="46" y="244"/>
                    <a:pt x="46" y="245"/>
                    <a:pt x="46" y="245"/>
                  </a:cubicBezTo>
                  <a:moveTo>
                    <a:pt x="46" y="243"/>
                  </a:moveTo>
                  <a:cubicBezTo>
                    <a:pt x="46" y="243"/>
                    <a:pt x="46" y="242"/>
                    <a:pt x="46" y="242"/>
                  </a:cubicBezTo>
                  <a:cubicBezTo>
                    <a:pt x="46" y="242"/>
                    <a:pt x="46" y="243"/>
                    <a:pt x="46" y="243"/>
                  </a:cubicBezTo>
                  <a:moveTo>
                    <a:pt x="48" y="495"/>
                  </a:moveTo>
                  <a:cubicBezTo>
                    <a:pt x="47" y="495"/>
                    <a:pt x="46" y="495"/>
                    <a:pt x="45" y="495"/>
                  </a:cubicBezTo>
                  <a:cubicBezTo>
                    <a:pt x="46" y="495"/>
                    <a:pt x="47" y="495"/>
                    <a:pt x="48" y="495"/>
                  </a:cubicBezTo>
                  <a:moveTo>
                    <a:pt x="43" y="496"/>
                  </a:moveTo>
                  <a:cubicBezTo>
                    <a:pt x="42" y="496"/>
                    <a:pt x="41" y="496"/>
                    <a:pt x="41" y="496"/>
                  </a:cubicBezTo>
                  <a:cubicBezTo>
                    <a:pt x="41" y="496"/>
                    <a:pt x="42" y="496"/>
                    <a:pt x="43" y="496"/>
                  </a:cubicBezTo>
                  <a:moveTo>
                    <a:pt x="52" y="496"/>
                  </a:moveTo>
                  <a:cubicBezTo>
                    <a:pt x="51" y="496"/>
                    <a:pt x="51" y="496"/>
                    <a:pt x="50" y="495"/>
                  </a:cubicBezTo>
                  <a:cubicBezTo>
                    <a:pt x="51" y="496"/>
                    <a:pt x="51" y="496"/>
                    <a:pt x="52" y="496"/>
                  </a:cubicBezTo>
                  <a:moveTo>
                    <a:pt x="50" y="495"/>
                  </a:moveTo>
                  <a:cubicBezTo>
                    <a:pt x="49" y="495"/>
                    <a:pt x="48" y="495"/>
                    <a:pt x="48" y="495"/>
                  </a:cubicBezTo>
                  <a:cubicBezTo>
                    <a:pt x="48" y="495"/>
                    <a:pt x="49" y="495"/>
                    <a:pt x="50" y="495"/>
                  </a:cubicBezTo>
                  <a:moveTo>
                    <a:pt x="45" y="495"/>
                  </a:moveTo>
                  <a:cubicBezTo>
                    <a:pt x="44" y="495"/>
                    <a:pt x="44" y="495"/>
                    <a:pt x="43" y="495"/>
                  </a:cubicBezTo>
                  <a:cubicBezTo>
                    <a:pt x="44" y="495"/>
                    <a:pt x="44" y="495"/>
                    <a:pt x="45" y="495"/>
                  </a:cubicBezTo>
                  <a:moveTo>
                    <a:pt x="0" y="373"/>
                  </a:moveTo>
                  <a:cubicBezTo>
                    <a:pt x="0" y="373"/>
                    <a:pt x="0" y="373"/>
                    <a:pt x="0" y="373"/>
                  </a:cubicBezTo>
                  <a:cubicBezTo>
                    <a:pt x="0" y="373"/>
                    <a:pt x="0" y="373"/>
                    <a:pt x="0" y="373"/>
                  </a:cubicBezTo>
                  <a:moveTo>
                    <a:pt x="0" y="372"/>
                  </a:moveTo>
                  <a:cubicBezTo>
                    <a:pt x="0" y="372"/>
                    <a:pt x="0" y="372"/>
                    <a:pt x="0" y="373"/>
                  </a:cubicBezTo>
                  <a:cubicBezTo>
                    <a:pt x="0" y="372"/>
                    <a:pt x="0" y="372"/>
                    <a:pt x="0" y="372"/>
                  </a:cubicBezTo>
                  <a:moveTo>
                    <a:pt x="1" y="376"/>
                  </a:moveTo>
                  <a:cubicBezTo>
                    <a:pt x="1" y="375"/>
                    <a:pt x="0" y="375"/>
                    <a:pt x="0" y="375"/>
                  </a:cubicBezTo>
                  <a:cubicBezTo>
                    <a:pt x="0" y="375"/>
                    <a:pt x="1" y="375"/>
                    <a:pt x="1" y="376"/>
                  </a:cubicBezTo>
                  <a:moveTo>
                    <a:pt x="0" y="375"/>
                  </a:moveTo>
                  <a:cubicBezTo>
                    <a:pt x="0" y="375"/>
                    <a:pt x="0" y="375"/>
                    <a:pt x="0" y="374"/>
                  </a:cubicBezTo>
                  <a:cubicBezTo>
                    <a:pt x="0" y="375"/>
                    <a:pt x="0" y="375"/>
                    <a:pt x="0" y="375"/>
                  </a:cubicBezTo>
                  <a:moveTo>
                    <a:pt x="0" y="374"/>
                  </a:moveTo>
                  <a:cubicBezTo>
                    <a:pt x="0" y="374"/>
                    <a:pt x="0" y="374"/>
                    <a:pt x="0" y="374"/>
                  </a:cubicBezTo>
                  <a:cubicBezTo>
                    <a:pt x="0" y="374"/>
                    <a:pt x="0" y="374"/>
                    <a:pt x="0" y="374"/>
                  </a:cubicBezTo>
                  <a:moveTo>
                    <a:pt x="1" y="359"/>
                  </a:moveTo>
                  <a:cubicBezTo>
                    <a:pt x="1" y="359"/>
                    <a:pt x="1" y="360"/>
                    <a:pt x="1" y="360"/>
                  </a:cubicBezTo>
                  <a:cubicBezTo>
                    <a:pt x="1" y="360"/>
                    <a:pt x="1" y="359"/>
                    <a:pt x="1" y="359"/>
                  </a:cubicBezTo>
                  <a:moveTo>
                    <a:pt x="0" y="362"/>
                  </a:moveTo>
                  <a:cubicBezTo>
                    <a:pt x="0" y="363"/>
                    <a:pt x="0" y="363"/>
                    <a:pt x="0" y="363"/>
                  </a:cubicBezTo>
                  <a:cubicBezTo>
                    <a:pt x="0" y="363"/>
                    <a:pt x="0" y="363"/>
                    <a:pt x="0" y="362"/>
                  </a:cubicBezTo>
                  <a:moveTo>
                    <a:pt x="447" y="26"/>
                  </a:moveTo>
                  <a:cubicBezTo>
                    <a:pt x="447" y="26"/>
                    <a:pt x="448" y="26"/>
                    <a:pt x="448" y="26"/>
                  </a:cubicBezTo>
                  <a:cubicBezTo>
                    <a:pt x="448" y="26"/>
                    <a:pt x="448" y="26"/>
                    <a:pt x="448" y="26"/>
                  </a:cubicBezTo>
                  <a:cubicBezTo>
                    <a:pt x="451" y="24"/>
                    <a:pt x="447" y="26"/>
                    <a:pt x="447" y="26"/>
                  </a:cubicBezTo>
                  <a:moveTo>
                    <a:pt x="499" y="314"/>
                  </a:moveTo>
                  <a:cubicBezTo>
                    <a:pt x="499" y="313"/>
                    <a:pt x="500" y="313"/>
                    <a:pt x="500" y="313"/>
                  </a:cubicBezTo>
                  <a:cubicBezTo>
                    <a:pt x="500" y="313"/>
                    <a:pt x="499" y="313"/>
                    <a:pt x="499" y="314"/>
                  </a:cubicBezTo>
                  <a:moveTo>
                    <a:pt x="731" y="104"/>
                  </a:moveTo>
                  <a:cubicBezTo>
                    <a:pt x="732" y="100"/>
                    <a:pt x="727" y="98"/>
                    <a:pt x="724" y="97"/>
                  </a:cubicBezTo>
                  <a:cubicBezTo>
                    <a:pt x="719" y="96"/>
                    <a:pt x="714" y="96"/>
                    <a:pt x="709" y="96"/>
                  </a:cubicBezTo>
                  <a:cubicBezTo>
                    <a:pt x="705" y="96"/>
                    <a:pt x="703" y="97"/>
                    <a:pt x="699" y="98"/>
                  </a:cubicBezTo>
                  <a:cubicBezTo>
                    <a:pt x="695" y="100"/>
                    <a:pt x="694" y="103"/>
                    <a:pt x="689" y="102"/>
                  </a:cubicBezTo>
                  <a:cubicBezTo>
                    <a:pt x="684" y="101"/>
                    <a:pt x="677" y="98"/>
                    <a:pt x="672" y="99"/>
                  </a:cubicBezTo>
                  <a:cubicBezTo>
                    <a:pt x="671" y="99"/>
                    <a:pt x="670" y="100"/>
                    <a:pt x="669" y="100"/>
                  </a:cubicBezTo>
                  <a:cubicBezTo>
                    <a:pt x="669" y="101"/>
                    <a:pt x="669" y="101"/>
                    <a:pt x="668" y="102"/>
                  </a:cubicBezTo>
                  <a:cubicBezTo>
                    <a:pt x="668" y="102"/>
                    <a:pt x="667" y="102"/>
                    <a:pt x="667" y="102"/>
                  </a:cubicBezTo>
                  <a:cubicBezTo>
                    <a:pt x="665" y="103"/>
                    <a:pt x="665" y="104"/>
                    <a:pt x="663" y="104"/>
                  </a:cubicBezTo>
                  <a:cubicBezTo>
                    <a:pt x="661" y="105"/>
                    <a:pt x="661" y="104"/>
                    <a:pt x="659" y="103"/>
                  </a:cubicBezTo>
                  <a:cubicBezTo>
                    <a:pt x="659" y="103"/>
                    <a:pt x="659" y="103"/>
                    <a:pt x="659" y="103"/>
                  </a:cubicBezTo>
                  <a:cubicBezTo>
                    <a:pt x="658" y="104"/>
                    <a:pt x="656" y="104"/>
                    <a:pt x="655" y="103"/>
                  </a:cubicBezTo>
                  <a:cubicBezTo>
                    <a:pt x="652" y="103"/>
                    <a:pt x="650" y="102"/>
                    <a:pt x="648" y="101"/>
                  </a:cubicBezTo>
                  <a:cubicBezTo>
                    <a:pt x="647" y="100"/>
                    <a:pt x="646" y="99"/>
                    <a:pt x="645" y="99"/>
                  </a:cubicBezTo>
                  <a:cubicBezTo>
                    <a:pt x="644" y="99"/>
                    <a:pt x="643" y="98"/>
                    <a:pt x="641" y="98"/>
                  </a:cubicBezTo>
                  <a:cubicBezTo>
                    <a:pt x="640" y="98"/>
                    <a:pt x="639" y="98"/>
                    <a:pt x="638" y="98"/>
                  </a:cubicBezTo>
                  <a:cubicBezTo>
                    <a:pt x="637" y="98"/>
                    <a:pt x="636" y="98"/>
                    <a:pt x="636" y="98"/>
                  </a:cubicBezTo>
                  <a:cubicBezTo>
                    <a:pt x="635" y="99"/>
                    <a:pt x="635" y="99"/>
                    <a:pt x="634" y="99"/>
                  </a:cubicBezTo>
                  <a:cubicBezTo>
                    <a:pt x="633" y="100"/>
                    <a:pt x="632" y="100"/>
                    <a:pt x="631" y="99"/>
                  </a:cubicBezTo>
                  <a:cubicBezTo>
                    <a:pt x="629" y="99"/>
                    <a:pt x="627" y="99"/>
                    <a:pt x="625" y="99"/>
                  </a:cubicBezTo>
                  <a:cubicBezTo>
                    <a:pt x="623" y="98"/>
                    <a:pt x="622" y="97"/>
                    <a:pt x="621" y="96"/>
                  </a:cubicBezTo>
                  <a:cubicBezTo>
                    <a:pt x="619" y="94"/>
                    <a:pt x="617" y="93"/>
                    <a:pt x="617" y="91"/>
                  </a:cubicBezTo>
                  <a:cubicBezTo>
                    <a:pt x="616" y="90"/>
                    <a:pt x="616" y="88"/>
                    <a:pt x="617" y="87"/>
                  </a:cubicBezTo>
                  <a:cubicBezTo>
                    <a:pt x="618" y="85"/>
                    <a:pt x="621" y="85"/>
                    <a:pt x="623" y="84"/>
                  </a:cubicBezTo>
                  <a:cubicBezTo>
                    <a:pt x="623" y="83"/>
                    <a:pt x="623" y="83"/>
                    <a:pt x="623" y="83"/>
                  </a:cubicBezTo>
                  <a:cubicBezTo>
                    <a:pt x="624" y="83"/>
                    <a:pt x="624" y="83"/>
                    <a:pt x="624" y="83"/>
                  </a:cubicBezTo>
                  <a:cubicBezTo>
                    <a:pt x="624" y="83"/>
                    <a:pt x="624" y="83"/>
                    <a:pt x="624" y="83"/>
                  </a:cubicBezTo>
                  <a:cubicBezTo>
                    <a:pt x="624" y="83"/>
                    <a:pt x="624" y="83"/>
                    <a:pt x="624" y="83"/>
                  </a:cubicBezTo>
                  <a:cubicBezTo>
                    <a:pt x="623" y="80"/>
                    <a:pt x="620" y="78"/>
                    <a:pt x="617" y="77"/>
                  </a:cubicBezTo>
                  <a:cubicBezTo>
                    <a:pt x="615" y="76"/>
                    <a:pt x="614" y="75"/>
                    <a:pt x="611" y="74"/>
                  </a:cubicBezTo>
                  <a:cubicBezTo>
                    <a:pt x="609" y="73"/>
                    <a:pt x="607" y="73"/>
                    <a:pt x="605" y="73"/>
                  </a:cubicBezTo>
                  <a:cubicBezTo>
                    <a:pt x="600" y="72"/>
                    <a:pt x="596" y="69"/>
                    <a:pt x="592" y="68"/>
                  </a:cubicBezTo>
                  <a:cubicBezTo>
                    <a:pt x="589" y="68"/>
                    <a:pt x="587" y="66"/>
                    <a:pt x="584" y="65"/>
                  </a:cubicBezTo>
                  <a:cubicBezTo>
                    <a:pt x="584" y="67"/>
                    <a:pt x="584" y="69"/>
                    <a:pt x="583" y="70"/>
                  </a:cubicBezTo>
                  <a:cubicBezTo>
                    <a:pt x="583" y="71"/>
                    <a:pt x="582" y="71"/>
                    <a:pt x="582" y="73"/>
                  </a:cubicBezTo>
                  <a:cubicBezTo>
                    <a:pt x="581" y="74"/>
                    <a:pt x="582" y="75"/>
                    <a:pt x="581" y="76"/>
                  </a:cubicBezTo>
                  <a:cubicBezTo>
                    <a:pt x="580" y="78"/>
                    <a:pt x="579" y="77"/>
                    <a:pt x="577" y="77"/>
                  </a:cubicBezTo>
                  <a:cubicBezTo>
                    <a:pt x="569" y="78"/>
                    <a:pt x="560" y="77"/>
                    <a:pt x="552" y="77"/>
                  </a:cubicBezTo>
                  <a:cubicBezTo>
                    <a:pt x="549" y="77"/>
                    <a:pt x="547" y="78"/>
                    <a:pt x="545" y="78"/>
                  </a:cubicBezTo>
                  <a:cubicBezTo>
                    <a:pt x="543" y="78"/>
                    <a:pt x="541" y="77"/>
                    <a:pt x="540" y="76"/>
                  </a:cubicBezTo>
                  <a:cubicBezTo>
                    <a:pt x="538" y="75"/>
                    <a:pt x="536" y="74"/>
                    <a:pt x="534" y="73"/>
                  </a:cubicBezTo>
                  <a:cubicBezTo>
                    <a:pt x="534" y="72"/>
                    <a:pt x="532" y="70"/>
                    <a:pt x="531" y="70"/>
                  </a:cubicBezTo>
                  <a:cubicBezTo>
                    <a:pt x="529" y="69"/>
                    <a:pt x="525" y="71"/>
                    <a:pt x="522" y="70"/>
                  </a:cubicBezTo>
                  <a:cubicBezTo>
                    <a:pt x="517" y="70"/>
                    <a:pt x="512" y="68"/>
                    <a:pt x="506" y="67"/>
                  </a:cubicBezTo>
                  <a:cubicBezTo>
                    <a:pt x="504" y="58"/>
                    <a:pt x="497" y="61"/>
                    <a:pt x="490" y="58"/>
                  </a:cubicBezTo>
                  <a:cubicBezTo>
                    <a:pt x="488" y="57"/>
                    <a:pt x="486" y="56"/>
                    <a:pt x="484" y="54"/>
                  </a:cubicBezTo>
                  <a:cubicBezTo>
                    <a:pt x="481" y="52"/>
                    <a:pt x="475" y="50"/>
                    <a:pt x="475" y="46"/>
                  </a:cubicBezTo>
                  <a:cubicBezTo>
                    <a:pt x="472" y="45"/>
                    <a:pt x="471" y="48"/>
                    <a:pt x="469" y="49"/>
                  </a:cubicBezTo>
                  <a:cubicBezTo>
                    <a:pt x="467" y="51"/>
                    <a:pt x="465" y="50"/>
                    <a:pt x="464" y="46"/>
                  </a:cubicBezTo>
                  <a:cubicBezTo>
                    <a:pt x="463" y="42"/>
                    <a:pt x="469" y="39"/>
                    <a:pt x="466" y="35"/>
                  </a:cubicBezTo>
                  <a:cubicBezTo>
                    <a:pt x="465" y="33"/>
                    <a:pt x="463" y="34"/>
                    <a:pt x="462" y="33"/>
                  </a:cubicBezTo>
                  <a:cubicBezTo>
                    <a:pt x="461" y="33"/>
                    <a:pt x="460" y="33"/>
                    <a:pt x="459" y="33"/>
                  </a:cubicBezTo>
                  <a:cubicBezTo>
                    <a:pt x="458" y="32"/>
                    <a:pt x="457" y="32"/>
                    <a:pt x="456" y="31"/>
                  </a:cubicBezTo>
                  <a:cubicBezTo>
                    <a:pt x="456" y="31"/>
                    <a:pt x="455" y="30"/>
                    <a:pt x="453" y="30"/>
                  </a:cubicBezTo>
                  <a:cubicBezTo>
                    <a:pt x="453" y="30"/>
                    <a:pt x="452" y="29"/>
                    <a:pt x="451" y="28"/>
                  </a:cubicBezTo>
                  <a:cubicBezTo>
                    <a:pt x="450" y="27"/>
                    <a:pt x="449" y="27"/>
                    <a:pt x="448" y="26"/>
                  </a:cubicBezTo>
                  <a:cubicBezTo>
                    <a:pt x="444" y="29"/>
                    <a:pt x="439" y="31"/>
                    <a:pt x="434" y="31"/>
                  </a:cubicBezTo>
                  <a:cubicBezTo>
                    <a:pt x="429" y="31"/>
                    <a:pt x="424" y="32"/>
                    <a:pt x="419" y="31"/>
                  </a:cubicBezTo>
                  <a:cubicBezTo>
                    <a:pt x="413" y="31"/>
                    <a:pt x="406" y="29"/>
                    <a:pt x="400" y="28"/>
                  </a:cubicBezTo>
                  <a:cubicBezTo>
                    <a:pt x="393" y="28"/>
                    <a:pt x="386" y="27"/>
                    <a:pt x="379" y="27"/>
                  </a:cubicBezTo>
                  <a:cubicBezTo>
                    <a:pt x="377" y="27"/>
                    <a:pt x="375" y="27"/>
                    <a:pt x="373" y="28"/>
                  </a:cubicBezTo>
                  <a:cubicBezTo>
                    <a:pt x="372" y="29"/>
                    <a:pt x="372" y="31"/>
                    <a:pt x="371" y="31"/>
                  </a:cubicBezTo>
                  <a:cubicBezTo>
                    <a:pt x="369" y="32"/>
                    <a:pt x="367" y="29"/>
                    <a:pt x="365" y="28"/>
                  </a:cubicBezTo>
                  <a:cubicBezTo>
                    <a:pt x="363" y="27"/>
                    <a:pt x="362" y="27"/>
                    <a:pt x="360" y="26"/>
                  </a:cubicBezTo>
                  <a:cubicBezTo>
                    <a:pt x="355" y="24"/>
                    <a:pt x="350" y="24"/>
                    <a:pt x="346" y="24"/>
                  </a:cubicBezTo>
                  <a:cubicBezTo>
                    <a:pt x="340" y="23"/>
                    <a:pt x="334" y="24"/>
                    <a:pt x="328" y="24"/>
                  </a:cubicBezTo>
                  <a:cubicBezTo>
                    <a:pt x="319" y="24"/>
                    <a:pt x="311" y="23"/>
                    <a:pt x="303" y="26"/>
                  </a:cubicBezTo>
                  <a:cubicBezTo>
                    <a:pt x="299" y="28"/>
                    <a:pt x="296" y="27"/>
                    <a:pt x="292" y="27"/>
                  </a:cubicBezTo>
                  <a:cubicBezTo>
                    <a:pt x="288" y="27"/>
                    <a:pt x="288" y="27"/>
                    <a:pt x="285" y="25"/>
                  </a:cubicBezTo>
                  <a:cubicBezTo>
                    <a:pt x="279" y="23"/>
                    <a:pt x="272" y="23"/>
                    <a:pt x="266" y="22"/>
                  </a:cubicBezTo>
                  <a:cubicBezTo>
                    <a:pt x="263" y="22"/>
                    <a:pt x="259" y="21"/>
                    <a:pt x="256" y="21"/>
                  </a:cubicBezTo>
                  <a:cubicBezTo>
                    <a:pt x="252" y="20"/>
                    <a:pt x="249" y="20"/>
                    <a:pt x="246" y="20"/>
                  </a:cubicBezTo>
                  <a:cubicBezTo>
                    <a:pt x="244" y="19"/>
                    <a:pt x="242" y="18"/>
                    <a:pt x="240" y="18"/>
                  </a:cubicBezTo>
                  <a:cubicBezTo>
                    <a:pt x="236" y="16"/>
                    <a:pt x="231" y="17"/>
                    <a:pt x="227" y="16"/>
                  </a:cubicBezTo>
                  <a:cubicBezTo>
                    <a:pt x="226" y="11"/>
                    <a:pt x="220" y="12"/>
                    <a:pt x="216" y="12"/>
                  </a:cubicBezTo>
                  <a:cubicBezTo>
                    <a:pt x="214" y="13"/>
                    <a:pt x="212" y="14"/>
                    <a:pt x="209" y="15"/>
                  </a:cubicBezTo>
                  <a:cubicBezTo>
                    <a:pt x="208" y="15"/>
                    <a:pt x="207" y="15"/>
                    <a:pt x="205" y="15"/>
                  </a:cubicBezTo>
                  <a:cubicBezTo>
                    <a:pt x="204" y="16"/>
                    <a:pt x="203" y="16"/>
                    <a:pt x="201" y="16"/>
                  </a:cubicBezTo>
                  <a:cubicBezTo>
                    <a:pt x="194" y="18"/>
                    <a:pt x="185" y="17"/>
                    <a:pt x="178" y="17"/>
                  </a:cubicBezTo>
                  <a:cubicBezTo>
                    <a:pt x="157" y="17"/>
                    <a:pt x="157" y="17"/>
                    <a:pt x="157" y="17"/>
                  </a:cubicBezTo>
                  <a:cubicBezTo>
                    <a:pt x="153" y="17"/>
                    <a:pt x="148" y="18"/>
                    <a:pt x="144" y="15"/>
                  </a:cubicBezTo>
                  <a:cubicBezTo>
                    <a:pt x="139" y="13"/>
                    <a:pt x="135" y="10"/>
                    <a:pt x="130" y="8"/>
                  </a:cubicBezTo>
                  <a:cubicBezTo>
                    <a:pt x="125" y="5"/>
                    <a:pt x="121" y="4"/>
                    <a:pt x="116" y="3"/>
                  </a:cubicBezTo>
                  <a:cubicBezTo>
                    <a:pt x="109" y="2"/>
                    <a:pt x="101" y="0"/>
                    <a:pt x="95" y="2"/>
                  </a:cubicBezTo>
                  <a:cubicBezTo>
                    <a:pt x="88" y="4"/>
                    <a:pt x="87" y="10"/>
                    <a:pt x="83" y="15"/>
                  </a:cubicBezTo>
                  <a:cubicBezTo>
                    <a:pt x="82" y="17"/>
                    <a:pt x="80" y="17"/>
                    <a:pt x="80" y="19"/>
                  </a:cubicBezTo>
                  <a:cubicBezTo>
                    <a:pt x="80" y="20"/>
                    <a:pt x="81" y="22"/>
                    <a:pt x="81" y="23"/>
                  </a:cubicBezTo>
                  <a:cubicBezTo>
                    <a:pt x="82" y="25"/>
                    <a:pt x="83" y="31"/>
                    <a:pt x="81" y="33"/>
                  </a:cubicBezTo>
                  <a:cubicBezTo>
                    <a:pt x="80" y="33"/>
                    <a:pt x="77" y="33"/>
                    <a:pt x="76" y="33"/>
                  </a:cubicBezTo>
                  <a:cubicBezTo>
                    <a:pt x="73" y="33"/>
                    <a:pt x="73" y="33"/>
                    <a:pt x="72" y="35"/>
                  </a:cubicBezTo>
                  <a:cubicBezTo>
                    <a:pt x="71" y="36"/>
                    <a:pt x="70" y="37"/>
                    <a:pt x="68" y="38"/>
                  </a:cubicBezTo>
                  <a:cubicBezTo>
                    <a:pt x="67" y="38"/>
                    <a:pt x="66" y="38"/>
                    <a:pt x="65" y="38"/>
                  </a:cubicBezTo>
                  <a:cubicBezTo>
                    <a:pt x="64" y="38"/>
                    <a:pt x="64" y="39"/>
                    <a:pt x="63" y="39"/>
                  </a:cubicBezTo>
                  <a:cubicBezTo>
                    <a:pt x="59" y="41"/>
                    <a:pt x="54" y="39"/>
                    <a:pt x="49" y="39"/>
                  </a:cubicBezTo>
                  <a:cubicBezTo>
                    <a:pt x="47" y="39"/>
                    <a:pt x="45" y="39"/>
                    <a:pt x="43" y="40"/>
                  </a:cubicBezTo>
                  <a:cubicBezTo>
                    <a:pt x="41" y="40"/>
                    <a:pt x="39" y="42"/>
                    <a:pt x="37" y="43"/>
                  </a:cubicBezTo>
                  <a:cubicBezTo>
                    <a:pt x="33" y="45"/>
                    <a:pt x="30" y="48"/>
                    <a:pt x="27" y="51"/>
                  </a:cubicBezTo>
                  <a:cubicBezTo>
                    <a:pt x="26" y="52"/>
                    <a:pt x="24" y="54"/>
                    <a:pt x="24" y="55"/>
                  </a:cubicBezTo>
                  <a:cubicBezTo>
                    <a:pt x="23" y="56"/>
                    <a:pt x="23" y="58"/>
                    <a:pt x="23" y="60"/>
                  </a:cubicBezTo>
                  <a:cubicBezTo>
                    <a:pt x="23" y="62"/>
                    <a:pt x="23" y="64"/>
                    <a:pt x="23" y="66"/>
                  </a:cubicBezTo>
                  <a:cubicBezTo>
                    <a:pt x="24" y="69"/>
                    <a:pt x="24" y="68"/>
                    <a:pt x="27" y="69"/>
                  </a:cubicBezTo>
                  <a:cubicBezTo>
                    <a:pt x="29" y="70"/>
                    <a:pt x="29" y="70"/>
                    <a:pt x="29" y="73"/>
                  </a:cubicBezTo>
                  <a:cubicBezTo>
                    <a:pt x="29" y="74"/>
                    <a:pt x="29" y="75"/>
                    <a:pt x="30" y="77"/>
                  </a:cubicBezTo>
                  <a:cubicBezTo>
                    <a:pt x="30" y="78"/>
                    <a:pt x="31" y="82"/>
                    <a:pt x="32" y="82"/>
                  </a:cubicBezTo>
                  <a:cubicBezTo>
                    <a:pt x="34" y="84"/>
                    <a:pt x="34" y="81"/>
                    <a:pt x="35" y="80"/>
                  </a:cubicBezTo>
                  <a:cubicBezTo>
                    <a:pt x="40" y="86"/>
                    <a:pt x="32" y="89"/>
                    <a:pt x="34" y="96"/>
                  </a:cubicBezTo>
                  <a:cubicBezTo>
                    <a:pt x="35" y="101"/>
                    <a:pt x="42" y="98"/>
                    <a:pt x="45" y="96"/>
                  </a:cubicBezTo>
                  <a:cubicBezTo>
                    <a:pt x="46" y="94"/>
                    <a:pt x="46" y="90"/>
                    <a:pt x="48" y="89"/>
                  </a:cubicBezTo>
                  <a:cubicBezTo>
                    <a:pt x="49" y="89"/>
                    <a:pt x="52" y="90"/>
                    <a:pt x="53" y="92"/>
                  </a:cubicBezTo>
                  <a:cubicBezTo>
                    <a:pt x="53" y="93"/>
                    <a:pt x="52" y="93"/>
                    <a:pt x="51" y="95"/>
                  </a:cubicBezTo>
                  <a:cubicBezTo>
                    <a:pt x="51" y="96"/>
                    <a:pt x="51" y="99"/>
                    <a:pt x="51" y="101"/>
                  </a:cubicBezTo>
                  <a:cubicBezTo>
                    <a:pt x="51" y="105"/>
                    <a:pt x="49" y="108"/>
                    <a:pt x="48" y="112"/>
                  </a:cubicBezTo>
                  <a:cubicBezTo>
                    <a:pt x="48" y="114"/>
                    <a:pt x="48" y="114"/>
                    <a:pt x="47" y="116"/>
                  </a:cubicBezTo>
                  <a:cubicBezTo>
                    <a:pt x="47" y="117"/>
                    <a:pt x="45" y="118"/>
                    <a:pt x="44" y="119"/>
                  </a:cubicBezTo>
                  <a:cubicBezTo>
                    <a:pt x="43" y="121"/>
                    <a:pt x="45" y="124"/>
                    <a:pt x="44" y="126"/>
                  </a:cubicBezTo>
                  <a:cubicBezTo>
                    <a:pt x="40" y="127"/>
                    <a:pt x="36" y="127"/>
                    <a:pt x="32" y="127"/>
                  </a:cubicBezTo>
                  <a:cubicBezTo>
                    <a:pt x="30" y="127"/>
                    <a:pt x="26" y="128"/>
                    <a:pt x="24" y="129"/>
                  </a:cubicBezTo>
                  <a:cubicBezTo>
                    <a:pt x="23" y="129"/>
                    <a:pt x="23" y="129"/>
                    <a:pt x="22" y="130"/>
                  </a:cubicBezTo>
                  <a:cubicBezTo>
                    <a:pt x="22" y="132"/>
                    <a:pt x="25" y="135"/>
                    <a:pt x="26" y="136"/>
                  </a:cubicBezTo>
                  <a:cubicBezTo>
                    <a:pt x="27" y="138"/>
                    <a:pt x="28" y="139"/>
                    <a:pt x="31" y="139"/>
                  </a:cubicBezTo>
                  <a:cubicBezTo>
                    <a:pt x="34" y="140"/>
                    <a:pt x="36" y="140"/>
                    <a:pt x="38" y="141"/>
                  </a:cubicBezTo>
                  <a:cubicBezTo>
                    <a:pt x="41" y="142"/>
                    <a:pt x="42" y="142"/>
                    <a:pt x="42" y="145"/>
                  </a:cubicBezTo>
                  <a:cubicBezTo>
                    <a:pt x="42" y="146"/>
                    <a:pt x="42" y="147"/>
                    <a:pt x="42" y="148"/>
                  </a:cubicBezTo>
                  <a:cubicBezTo>
                    <a:pt x="43" y="148"/>
                    <a:pt x="45" y="146"/>
                    <a:pt x="45" y="146"/>
                  </a:cubicBezTo>
                  <a:cubicBezTo>
                    <a:pt x="46" y="145"/>
                    <a:pt x="46" y="142"/>
                    <a:pt x="47" y="141"/>
                  </a:cubicBezTo>
                  <a:cubicBezTo>
                    <a:pt x="48" y="140"/>
                    <a:pt x="51" y="139"/>
                    <a:pt x="53" y="138"/>
                  </a:cubicBezTo>
                  <a:cubicBezTo>
                    <a:pt x="56" y="137"/>
                    <a:pt x="60" y="135"/>
                    <a:pt x="63" y="133"/>
                  </a:cubicBezTo>
                  <a:cubicBezTo>
                    <a:pt x="66" y="132"/>
                    <a:pt x="69" y="130"/>
                    <a:pt x="73" y="129"/>
                  </a:cubicBezTo>
                  <a:cubicBezTo>
                    <a:pt x="74" y="129"/>
                    <a:pt x="76" y="129"/>
                    <a:pt x="77" y="128"/>
                  </a:cubicBezTo>
                  <a:cubicBezTo>
                    <a:pt x="77" y="128"/>
                    <a:pt x="78" y="126"/>
                    <a:pt x="78" y="125"/>
                  </a:cubicBezTo>
                  <a:cubicBezTo>
                    <a:pt x="79" y="124"/>
                    <a:pt x="80" y="122"/>
                    <a:pt x="82" y="123"/>
                  </a:cubicBezTo>
                  <a:cubicBezTo>
                    <a:pt x="84" y="124"/>
                    <a:pt x="82" y="126"/>
                    <a:pt x="81" y="128"/>
                  </a:cubicBezTo>
                  <a:cubicBezTo>
                    <a:pt x="81" y="129"/>
                    <a:pt x="81" y="132"/>
                    <a:pt x="82" y="133"/>
                  </a:cubicBezTo>
                  <a:cubicBezTo>
                    <a:pt x="83" y="134"/>
                    <a:pt x="85" y="133"/>
                    <a:pt x="86" y="134"/>
                  </a:cubicBezTo>
                  <a:cubicBezTo>
                    <a:pt x="86" y="136"/>
                    <a:pt x="86" y="138"/>
                    <a:pt x="85" y="139"/>
                  </a:cubicBezTo>
                  <a:cubicBezTo>
                    <a:pt x="84" y="141"/>
                    <a:pt x="82" y="141"/>
                    <a:pt x="81" y="143"/>
                  </a:cubicBezTo>
                  <a:cubicBezTo>
                    <a:pt x="81" y="144"/>
                    <a:pt x="82" y="152"/>
                    <a:pt x="84" y="152"/>
                  </a:cubicBezTo>
                  <a:cubicBezTo>
                    <a:pt x="85" y="152"/>
                    <a:pt x="87" y="150"/>
                    <a:pt x="88" y="150"/>
                  </a:cubicBezTo>
                  <a:cubicBezTo>
                    <a:pt x="90" y="149"/>
                    <a:pt x="91" y="150"/>
                    <a:pt x="93" y="148"/>
                  </a:cubicBezTo>
                  <a:cubicBezTo>
                    <a:pt x="94" y="146"/>
                    <a:pt x="94" y="140"/>
                    <a:pt x="98" y="144"/>
                  </a:cubicBezTo>
                  <a:cubicBezTo>
                    <a:pt x="99" y="145"/>
                    <a:pt x="99" y="147"/>
                    <a:pt x="101" y="148"/>
                  </a:cubicBezTo>
                  <a:cubicBezTo>
                    <a:pt x="103" y="149"/>
                    <a:pt x="104" y="147"/>
                    <a:pt x="105" y="146"/>
                  </a:cubicBezTo>
                  <a:cubicBezTo>
                    <a:pt x="107" y="145"/>
                    <a:pt x="110" y="146"/>
                    <a:pt x="112" y="147"/>
                  </a:cubicBezTo>
                  <a:cubicBezTo>
                    <a:pt x="112" y="147"/>
                    <a:pt x="112" y="149"/>
                    <a:pt x="112" y="150"/>
                  </a:cubicBezTo>
                  <a:cubicBezTo>
                    <a:pt x="114" y="151"/>
                    <a:pt x="114" y="149"/>
                    <a:pt x="115" y="149"/>
                  </a:cubicBezTo>
                  <a:cubicBezTo>
                    <a:pt x="117" y="150"/>
                    <a:pt x="119" y="152"/>
                    <a:pt x="122" y="151"/>
                  </a:cubicBezTo>
                  <a:cubicBezTo>
                    <a:pt x="122" y="145"/>
                    <a:pt x="130" y="150"/>
                    <a:pt x="134" y="148"/>
                  </a:cubicBezTo>
                  <a:cubicBezTo>
                    <a:pt x="137" y="147"/>
                    <a:pt x="137" y="146"/>
                    <a:pt x="139" y="144"/>
                  </a:cubicBezTo>
                  <a:cubicBezTo>
                    <a:pt x="140" y="143"/>
                    <a:pt x="141" y="142"/>
                    <a:pt x="142" y="141"/>
                  </a:cubicBezTo>
                  <a:cubicBezTo>
                    <a:pt x="143" y="140"/>
                    <a:pt x="142" y="139"/>
                    <a:pt x="143" y="138"/>
                  </a:cubicBezTo>
                  <a:cubicBezTo>
                    <a:pt x="144" y="138"/>
                    <a:pt x="144" y="139"/>
                    <a:pt x="145" y="139"/>
                  </a:cubicBezTo>
                  <a:cubicBezTo>
                    <a:pt x="145" y="137"/>
                    <a:pt x="153" y="138"/>
                    <a:pt x="155" y="138"/>
                  </a:cubicBezTo>
                  <a:cubicBezTo>
                    <a:pt x="157" y="138"/>
                    <a:pt x="159" y="136"/>
                    <a:pt x="160" y="136"/>
                  </a:cubicBezTo>
                  <a:cubicBezTo>
                    <a:pt x="162" y="136"/>
                    <a:pt x="160" y="137"/>
                    <a:pt x="161" y="139"/>
                  </a:cubicBezTo>
                  <a:cubicBezTo>
                    <a:pt x="163" y="141"/>
                    <a:pt x="167" y="140"/>
                    <a:pt x="169" y="140"/>
                  </a:cubicBezTo>
                  <a:cubicBezTo>
                    <a:pt x="172" y="140"/>
                    <a:pt x="174" y="139"/>
                    <a:pt x="177" y="139"/>
                  </a:cubicBezTo>
                  <a:cubicBezTo>
                    <a:pt x="175" y="145"/>
                    <a:pt x="175" y="145"/>
                    <a:pt x="175" y="145"/>
                  </a:cubicBezTo>
                  <a:cubicBezTo>
                    <a:pt x="176" y="147"/>
                    <a:pt x="173" y="149"/>
                    <a:pt x="172" y="151"/>
                  </a:cubicBezTo>
                  <a:cubicBezTo>
                    <a:pt x="171" y="152"/>
                    <a:pt x="171" y="154"/>
                    <a:pt x="172" y="156"/>
                  </a:cubicBezTo>
                  <a:cubicBezTo>
                    <a:pt x="173" y="157"/>
                    <a:pt x="174" y="160"/>
                    <a:pt x="175" y="160"/>
                  </a:cubicBezTo>
                  <a:cubicBezTo>
                    <a:pt x="177" y="161"/>
                    <a:pt x="176" y="160"/>
                    <a:pt x="177" y="160"/>
                  </a:cubicBezTo>
                  <a:cubicBezTo>
                    <a:pt x="179" y="160"/>
                    <a:pt x="181" y="160"/>
                    <a:pt x="183" y="161"/>
                  </a:cubicBezTo>
                  <a:cubicBezTo>
                    <a:pt x="186" y="162"/>
                    <a:pt x="189" y="164"/>
                    <a:pt x="192" y="165"/>
                  </a:cubicBezTo>
                  <a:cubicBezTo>
                    <a:pt x="194" y="166"/>
                    <a:pt x="195" y="166"/>
                    <a:pt x="194" y="168"/>
                  </a:cubicBezTo>
                  <a:cubicBezTo>
                    <a:pt x="194" y="172"/>
                    <a:pt x="191" y="175"/>
                    <a:pt x="188" y="178"/>
                  </a:cubicBezTo>
                  <a:cubicBezTo>
                    <a:pt x="186" y="180"/>
                    <a:pt x="186" y="182"/>
                    <a:pt x="184" y="184"/>
                  </a:cubicBezTo>
                  <a:cubicBezTo>
                    <a:pt x="183" y="186"/>
                    <a:pt x="182" y="186"/>
                    <a:pt x="180" y="187"/>
                  </a:cubicBezTo>
                  <a:cubicBezTo>
                    <a:pt x="178" y="188"/>
                    <a:pt x="177" y="188"/>
                    <a:pt x="176" y="189"/>
                  </a:cubicBezTo>
                  <a:cubicBezTo>
                    <a:pt x="174" y="191"/>
                    <a:pt x="172" y="192"/>
                    <a:pt x="170" y="194"/>
                  </a:cubicBezTo>
                  <a:cubicBezTo>
                    <a:pt x="169" y="194"/>
                    <a:pt x="168" y="196"/>
                    <a:pt x="166" y="197"/>
                  </a:cubicBezTo>
                  <a:cubicBezTo>
                    <a:pt x="165" y="198"/>
                    <a:pt x="164" y="200"/>
                    <a:pt x="163" y="201"/>
                  </a:cubicBezTo>
                  <a:cubicBezTo>
                    <a:pt x="161" y="203"/>
                    <a:pt x="158" y="204"/>
                    <a:pt x="155" y="204"/>
                  </a:cubicBezTo>
                  <a:cubicBezTo>
                    <a:pt x="152" y="205"/>
                    <a:pt x="151" y="204"/>
                    <a:pt x="149" y="207"/>
                  </a:cubicBezTo>
                  <a:cubicBezTo>
                    <a:pt x="147" y="210"/>
                    <a:pt x="144" y="214"/>
                    <a:pt x="144" y="218"/>
                  </a:cubicBezTo>
                  <a:cubicBezTo>
                    <a:pt x="141" y="219"/>
                    <a:pt x="139" y="220"/>
                    <a:pt x="141" y="223"/>
                  </a:cubicBezTo>
                  <a:cubicBezTo>
                    <a:pt x="141" y="223"/>
                    <a:pt x="143" y="224"/>
                    <a:pt x="144" y="224"/>
                  </a:cubicBezTo>
                  <a:cubicBezTo>
                    <a:pt x="144" y="225"/>
                    <a:pt x="144" y="226"/>
                    <a:pt x="144" y="227"/>
                  </a:cubicBezTo>
                  <a:cubicBezTo>
                    <a:pt x="144" y="229"/>
                    <a:pt x="144" y="232"/>
                    <a:pt x="144" y="235"/>
                  </a:cubicBezTo>
                  <a:cubicBezTo>
                    <a:pt x="144" y="241"/>
                    <a:pt x="146" y="247"/>
                    <a:pt x="145" y="253"/>
                  </a:cubicBezTo>
                  <a:cubicBezTo>
                    <a:pt x="145" y="256"/>
                    <a:pt x="144" y="259"/>
                    <a:pt x="144" y="262"/>
                  </a:cubicBezTo>
                  <a:cubicBezTo>
                    <a:pt x="144" y="265"/>
                    <a:pt x="145" y="271"/>
                    <a:pt x="144" y="274"/>
                  </a:cubicBezTo>
                  <a:cubicBezTo>
                    <a:pt x="143" y="276"/>
                    <a:pt x="141" y="277"/>
                    <a:pt x="139" y="278"/>
                  </a:cubicBezTo>
                  <a:cubicBezTo>
                    <a:pt x="137" y="279"/>
                    <a:pt x="136" y="281"/>
                    <a:pt x="134" y="281"/>
                  </a:cubicBezTo>
                  <a:cubicBezTo>
                    <a:pt x="135" y="286"/>
                    <a:pt x="140" y="288"/>
                    <a:pt x="141" y="293"/>
                  </a:cubicBezTo>
                  <a:cubicBezTo>
                    <a:pt x="141" y="296"/>
                    <a:pt x="139" y="299"/>
                    <a:pt x="137" y="302"/>
                  </a:cubicBezTo>
                  <a:cubicBezTo>
                    <a:pt x="136" y="302"/>
                    <a:pt x="133" y="305"/>
                    <a:pt x="133" y="306"/>
                  </a:cubicBezTo>
                  <a:cubicBezTo>
                    <a:pt x="132" y="308"/>
                    <a:pt x="133" y="311"/>
                    <a:pt x="133" y="313"/>
                  </a:cubicBezTo>
                  <a:cubicBezTo>
                    <a:pt x="132" y="319"/>
                    <a:pt x="122" y="318"/>
                    <a:pt x="117" y="318"/>
                  </a:cubicBezTo>
                  <a:cubicBezTo>
                    <a:pt x="115" y="318"/>
                    <a:pt x="110" y="317"/>
                    <a:pt x="110" y="319"/>
                  </a:cubicBezTo>
                  <a:cubicBezTo>
                    <a:pt x="109" y="321"/>
                    <a:pt x="111" y="323"/>
                    <a:pt x="112" y="324"/>
                  </a:cubicBezTo>
                  <a:cubicBezTo>
                    <a:pt x="113" y="325"/>
                    <a:pt x="114" y="328"/>
                    <a:pt x="115" y="328"/>
                  </a:cubicBezTo>
                  <a:cubicBezTo>
                    <a:pt x="115" y="329"/>
                    <a:pt x="116" y="330"/>
                    <a:pt x="117" y="329"/>
                  </a:cubicBezTo>
                  <a:cubicBezTo>
                    <a:pt x="117" y="329"/>
                    <a:pt x="118" y="329"/>
                    <a:pt x="118" y="329"/>
                  </a:cubicBezTo>
                  <a:cubicBezTo>
                    <a:pt x="118" y="330"/>
                    <a:pt x="119" y="331"/>
                    <a:pt x="119" y="331"/>
                  </a:cubicBezTo>
                  <a:cubicBezTo>
                    <a:pt x="120" y="335"/>
                    <a:pt x="119" y="341"/>
                    <a:pt x="119" y="345"/>
                  </a:cubicBezTo>
                  <a:cubicBezTo>
                    <a:pt x="120" y="344"/>
                    <a:pt x="122" y="345"/>
                    <a:pt x="123" y="346"/>
                  </a:cubicBezTo>
                  <a:cubicBezTo>
                    <a:pt x="124" y="348"/>
                    <a:pt x="123" y="349"/>
                    <a:pt x="123" y="351"/>
                  </a:cubicBezTo>
                  <a:cubicBezTo>
                    <a:pt x="124" y="353"/>
                    <a:pt x="126" y="353"/>
                    <a:pt x="127" y="353"/>
                  </a:cubicBezTo>
                  <a:cubicBezTo>
                    <a:pt x="129" y="354"/>
                    <a:pt x="130" y="354"/>
                    <a:pt x="131" y="355"/>
                  </a:cubicBezTo>
                  <a:cubicBezTo>
                    <a:pt x="132" y="355"/>
                    <a:pt x="133" y="356"/>
                    <a:pt x="133" y="356"/>
                  </a:cubicBezTo>
                  <a:cubicBezTo>
                    <a:pt x="134" y="357"/>
                    <a:pt x="134" y="358"/>
                    <a:pt x="134" y="359"/>
                  </a:cubicBezTo>
                  <a:cubicBezTo>
                    <a:pt x="136" y="363"/>
                    <a:pt x="138" y="370"/>
                    <a:pt x="134" y="374"/>
                  </a:cubicBezTo>
                  <a:cubicBezTo>
                    <a:pt x="132" y="375"/>
                    <a:pt x="130" y="375"/>
                    <a:pt x="128" y="376"/>
                  </a:cubicBezTo>
                  <a:cubicBezTo>
                    <a:pt x="125" y="378"/>
                    <a:pt x="124" y="379"/>
                    <a:pt x="123" y="383"/>
                  </a:cubicBezTo>
                  <a:cubicBezTo>
                    <a:pt x="122" y="386"/>
                    <a:pt x="119" y="389"/>
                    <a:pt x="118" y="393"/>
                  </a:cubicBezTo>
                  <a:cubicBezTo>
                    <a:pt x="118" y="397"/>
                    <a:pt x="120" y="401"/>
                    <a:pt x="122" y="405"/>
                  </a:cubicBezTo>
                  <a:cubicBezTo>
                    <a:pt x="122" y="405"/>
                    <a:pt x="123" y="406"/>
                    <a:pt x="123" y="406"/>
                  </a:cubicBezTo>
                  <a:cubicBezTo>
                    <a:pt x="123" y="407"/>
                    <a:pt x="123" y="408"/>
                    <a:pt x="124" y="409"/>
                  </a:cubicBezTo>
                  <a:cubicBezTo>
                    <a:pt x="124" y="410"/>
                    <a:pt x="125" y="411"/>
                    <a:pt x="125" y="412"/>
                  </a:cubicBezTo>
                  <a:cubicBezTo>
                    <a:pt x="126" y="413"/>
                    <a:pt x="128" y="415"/>
                    <a:pt x="128" y="417"/>
                  </a:cubicBezTo>
                  <a:cubicBezTo>
                    <a:pt x="129" y="419"/>
                    <a:pt x="128" y="420"/>
                    <a:pt x="130" y="421"/>
                  </a:cubicBezTo>
                  <a:cubicBezTo>
                    <a:pt x="132" y="422"/>
                    <a:pt x="134" y="421"/>
                    <a:pt x="135" y="420"/>
                  </a:cubicBezTo>
                  <a:cubicBezTo>
                    <a:pt x="137" y="421"/>
                    <a:pt x="136" y="424"/>
                    <a:pt x="136" y="426"/>
                  </a:cubicBezTo>
                  <a:cubicBezTo>
                    <a:pt x="136" y="429"/>
                    <a:pt x="134" y="430"/>
                    <a:pt x="131" y="431"/>
                  </a:cubicBezTo>
                  <a:cubicBezTo>
                    <a:pt x="130" y="431"/>
                    <a:pt x="130" y="431"/>
                    <a:pt x="129" y="431"/>
                  </a:cubicBezTo>
                  <a:cubicBezTo>
                    <a:pt x="129" y="432"/>
                    <a:pt x="128" y="433"/>
                    <a:pt x="128" y="433"/>
                  </a:cubicBezTo>
                  <a:cubicBezTo>
                    <a:pt x="127" y="434"/>
                    <a:pt x="125" y="434"/>
                    <a:pt x="124" y="434"/>
                  </a:cubicBezTo>
                  <a:cubicBezTo>
                    <a:pt x="121" y="435"/>
                    <a:pt x="118" y="433"/>
                    <a:pt x="118" y="437"/>
                  </a:cubicBezTo>
                  <a:cubicBezTo>
                    <a:pt x="118" y="438"/>
                    <a:pt x="119" y="439"/>
                    <a:pt x="118" y="440"/>
                  </a:cubicBezTo>
                  <a:cubicBezTo>
                    <a:pt x="118" y="441"/>
                    <a:pt x="117" y="442"/>
                    <a:pt x="117" y="443"/>
                  </a:cubicBezTo>
                  <a:cubicBezTo>
                    <a:pt x="117" y="443"/>
                    <a:pt x="117" y="443"/>
                    <a:pt x="116" y="444"/>
                  </a:cubicBezTo>
                  <a:cubicBezTo>
                    <a:pt x="116" y="445"/>
                    <a:pt x="115" y="446"/>
                    <a:pt x="114" y="447"/>
                  </a:cubicBezTo>
                  <a:cubicBezTo>
                    <a:pt x="113" y="448"/>
                    <a:pt x="112" y="450"/>
                    <a:pt x="111" y="451"/>
                  </a:cubicBezTo>
                  <a:cubicBezTo>
                    <a:pt x="111" y="452"/>
                    <a:pt x="110" y="453"/>
                    <a:pt x="110" y="453"/>
                  </a:cubicBezTo>
                  <a:cubicBezTo>
                    <a:pt x="108" y="456"/>
                    <a:pt x="106" y="460"/>
                    <a:pt x="106" y="463"/>
                  </a:cubicBezTo>
                  <a:cubicBezTo>
                    <a:pt x="106" y="465"/>
                    <a:pt x="107" y="466"/>
                    <a:pt x="107" y="467"/>
                  </a:cubicBezTo>
                  <a:cubicBezTo>
                    <a:pt x="107" y="468"/>
                    <a:pt x="107" y="470"/>
                    <a:pt x="108" y="471"/>
                  </a:cubicBezTo>
                  <a:cubicBezTo>
                    <a:pt x="108" y="472"/>
                    <a:pt x="108" y="472"/>
                    <a:pt x="108" y="473"/>
                  </a:cubicBezTo>
                  <a:cubicBezTo>
                    <a:pt x="109" y="473"/>
                    <a:pt x="109" y="473"/>
                    <a:pt x="109" y="473"/>
                  </a:cubicBezTo>
                  <a:cubicBezTo>
                    <a:pt x="109" y="475"/>
                    <a:pt x="109" y="477"/>
                    <a:pt x="109" y="478"/>
                  </a:cubicBezTo>
                  <a:cubicBezTo>
                    <a:pt x="109" y="482"/>
                    <a:pt x="109" y="485"/>
                    <a:pt x="108" y="489"/>
                  </a:cubicBezTo>
                  <a:cubicBezTo>
                    <a:pt x="108" y="491"/>
                    <a:pt x="108" y="493"/>
                    <a:pt x="108" y="495"/>
                  </a:cubicBezTo>
                  <a:cubicBezTo>
                    <a:pt x="109" y="495"/>
                    <a:pt x="111" y="494"/>
                    <a:pt x="113" y="493"/>
                  </a:cubicBezTo>
                  <a:cubicBezTo>
                    <a:pt x="118" y="490"/>
                    <a:pt x="124" y="492"/>
                    <a:pt x="130" y="492"/>
                  </a:cubicBezTo>
                  <a:cubicBezTo>
                    <a:pt x="137" y="491"/>
                    <a:pt x="145" y="493"/>
                    <a:pt x="150" y="497"/>
                  </a:cubicBezTo>
                  <a:cubicBezTo>
                    <a:pt x="153" y="499"/>
                    <a:pt x="154" y="501"/>
                    <a:pt x="157" y="503"/>
                  </a:cubicBezTo>
                  <a:cubicBezTo>
                    <a:pt x="158" y="504"/>
                    <a:pt x="159" y="504"/>
                    <a:pt x="159" y="506"/>
                  </a:cubicBezTo>
                  <a:cubicBezTo>
                    <a:pt x="161" y="510"/>
                    <a:pt x="162" y="512"/>
                    <a:pt x="163" y="516"/>
                  </a:cubicBezTo>
                  <a:cubicBezTo>
                    <a:pt x="164" y="519"/>
                    <a:pt x="165" y="523"/>
                    <a:pt x="165" y="526"/>
                  </a:cubicBezTo>
                  <a:cubicBezTo>
                    <a:pt x="165" y="530"/>
                    <a:pt x="165" y="531"/>
                    <a:pt x="169" y="533"/>
                  </a:cubicBezTo>
                  <a:cubicBezTo>
                    <a:pt x="173" y="535"/>
                    <a:pt x="175" y="534"/>
                    <a:pt x="176" y="538"/>
                  </a:cubicBezTo>
                  <a:cubicBezTo>
                    <a:pt x="177" y="541"/>
                    <a:pt x="176" y="540"/>
                    <a:pt x="178" y="542"/>
                  </a:cubicBezTo>
                  <a:cubicBezTo>
                    <a:pt x="179" y="544"/>
                    <a:pt x="181" y="546"/>
                    <a:pt x="182" y="548"/>
                  </a:cubicBezTo>
                  <a:cubicBezTo>
                    <a:pt x="184" y="552"/>
                    <a:pt x="186" y="555"/>
                    <a:pt x="190" y="557"/>
                  </a:cubicBezTo>
                  <a:cubicBezTo>
                    <a:pt x="196" y="560"/>
                    <a:pt x="202" y="559"/>
                    <a:pt x="205" y="564"/>
                  </a:cubicBezTo>
                  <a:cubicBezTo>
                    <a:pt x="208" y="567"/>
                    <a:pt x="208" y="568"/>
                    <a:pt x="212" y="568"/>
                  </a:cubicBezTo>
                  <a:cubicBezTo>
                    <a:pt x="216" y="568"/>
                    <a:pt x="219" y="569"/>
                    <a:pt x="221" y="566"/>
                  </a:cubicBezTo>
                  <a:cubicBezTo>
                    <a:pt x="222" y="564"/>
                    <a:pt x="222" y="563"/>
                    <a:pt x="224" y="562"/>
                  </a:cubicBezTo>
                  <a:cubicBezTo>
                    <a:pt x="225" y="561"/>
                    <a:pt x="226" y="560"/>
                    <a:pt x="227" y="559"/>
                  </a:cubicBezTo>
                  <a:cubicBezTo>
                    <a:pt x="229" y="557"/>
                    <a:pt x="230" y="554"/>
                    <a:pt x="232" y="552"/>
                  </a:cubicBezTo>
                  <a:cubicBezTo>
                    <a:pt x="236" y="548"/>
                    <a:pt x="242" y="546"/>
                    <a:pt x="247" y="543"/>
                  </a:cubicBezTo>
                  <a:cubicBezTo>
                    <a:pt x="249" y="542"/>
                    <a:pt x="250" y="541"/>
                    <a:pt x="252" y="540"/>
                  </a:cubicBezTo>
                  <a:cubicBezTo>
                    <a:pt x="256" y="538"/>
                    <a:pt x="260" y="536"/>
                    <a:pt x="263" y="534"/>
                  </a:cubicBezTo>
                  <a:cubicBezTo>
                    <a:pt x="265" y="532"/>
                    <a:pt x="266" y="531"/>
                    <a:pt x="268" y="530"/>
                  </a:cubicBezTo>
                  <a:cubicBezTo>
                    <a:pt x="272" y="529"/>
                    <a:pt x="275" y="527"/>
                    <a:pt x="279" y="526"/>
                  </a:cubicBezTo>
                  <a:cubicBezTo>
                    <a:pt x="282" y="525"/>
                    <a:pt x="285" y="525"/>
                    <a:pt x="288" y="524"/>
                  </a:cubicBezTo>
                  <a:cubicBezTo>
                    <a:pt x="290" y="523"/>
                    <a:pt x="292" y="522"/>
                    <a:pt x="295" y="522"/>
                  </a:cubicBezTo>
                  <a:cubicBezTo>
                    <a:pt x="298" y="521"/>
                    <a:pt x="302" y="522"/>
                    <a:pt x="305" y="522"/>
                  </a:cubicBezTo>
                  <a:cubicBezTo>
                    <a:pt x="313" y="522"/>
                    <a:pt x="322" y="523"/>
                    <a:pt x="330" y="522"/>
                  </a:cubicBezTo>
                  <a:cubicBezTo>
                    <a:pt x="333" y="521"/>
                    <a:pt x="336" y="521"/>
                    <a:pt x="339" y="521"/>
                  </a:cubicBezTo>
                  <a:cubicBezTo>
                    <a:pt x="341" y="521"/>
                    <a:pt x="348" y="522"/>
                    <a:pt x="351" y="521"/>
                  </a:cubicBezTo>
                  <a:cubicBezTo>
                    <a:pt x="352" y="523"/>
                    <a:pt x="356" y="522"/>
                    <a:pt x="359" y="522"/>
                  </a:cubicBezTo>
                  <a:cubicBezTo>
                    <a:pt x="362" y="522"/>
                    <a:pt x="363" y="523"/>
                    <a:pt x="366" y="524"/>
                  </a:cubicBezTo>
                  <a:cubicBezTo>
                    <a:pt x="367" y="524"/>
                    <a:pt x="368" y="524"/>
                    <a:pt x="369" y="524"/>
                  </a:cubicBezTo>
                  <a:cubicBezTo>
                    <a:pt x="369" y="524"/>
                    <a:pt x="369" y="525"/>
                    <a:pt x="370" y="526"/>
                  </a:cubicBezTo>
                  <a:cubicBezTo>
                    <a:pt x="372" y="526"/>
                    <a:pt x="373" y="525"/>
                    <a:pt x="374" y="523"/>
                  </a:cubicBezTo>
                  <a:cubicBezTo>
                    <a:pt x="376" y="520"/>
                    <a:pt x="373" y="518"/>
                    <a:pt x="378" y="517"/>
                  </a:cubicBezTo>
                  <a:cubicBezTo>
                    <a:pt x="381" y="516"/>
                    <a:pt x="385" y="516"/>
                    <a:pt x="389" y="517"/>
                  </a:cubicBezTo>
                  <a:cubicBezTo>
                    <a:pt x="392" y="517"/>
                    <a:pt x="396" y="518"/>
                    <a:pt x="399" y="517"/>
                  </a:cubicBezTo>
                  <a:cubicBezTo>
                    <a:pt x="401" y="517"/>
                    <a:pt x="405" y="517"/>
                    <a:pt x="406" y="516"/>
                  </a:cubicBezTo>
                  <a:cubicBezTo>
                    <a:pt x="409" y="513"/>
                    <a:pt x="410" y="508"/>
                    <a:pt x="411" y="505"/>
                  </a:cubicBezTo>
                  <a:cubicBezTo>
                    <a:pt x="413" y="499"/>
                    <a:pt x="415" y="494"/>
                    <a:pt x="416" y="488"/>
                  </a:cubicBezTo>
                  <a:cubicBezTo>
                    <a:pt x="416" y="484"/>
                    <a:pt x="418" y="481"/>
                    <a:pt x="421" y="479"/>
                  </a:cubicBezTo>
                  <a:cubicBezTo>
                    <a:pt x="423" y="477"/>
                    <a:pt x="424" y="477"/>
                    <a:pt x="426" y="477"/>
                  </a:cubicBezTo>
                  <a:cubicBezTo>
                    <a:pt x="428" y="477"/>
                    <a:pt x="432" y="477"/>
                    <a:pt x="433" y="476"/>
                  </a:cubicBezTo>
                  <a:cubicBezTo>
                    <a:pt x="434" y="476"/>
                    <a:pt x="437" y="473"/>
                    <a:pt x="437" y="473"/>
                  </a:cubicBezTo>
                  <a:cubicBezTo>
                    <a:pt x="438" y="471"/>
                    <a:pt x="436" y="467"/>
                    <a:pt x="438" y="466"/>
                  </a:cubicBezTo>
                  <a:cubicBezTo>
                    <a:pt x="440" y="463"/>
                    <a:pt x="447" y="463"/>
                    <a:pt x="451" y="463"/>
                  </a:cubicBezTo>
                  <a:cubicBezTo>
                    <a:pt x="453" y="462"/>
                    <a:pt x="455" y="462"/>
                    <a:pt x="458" y="462"/>
                  </a:cubicBezTo>
                  <a:cubicBezTo>
                    <a:pt x="461" y="462"/>
                    <a:pt x="464" y="461"/>
                    <a:pt x="467" y="460"/>
                  </a:cubicBezTo>
                  <a:cubicBezTo>
                    <a:pt x="470" y="458"/>
                    <a:pt x="474" y="457"/>
                    <a:pt x="476" y="455"/>
                  </a:cubicBezTo>
                  <a:cubicBezTo>
                    <a:pt x="479" y="453"/>
                    <a:pt x="477" y="453"/>
                    <a:pt x="475" y="452"/>
                  </a:cubicBezTo>
                  <a:cubicBezTo>
                    <a:pt x="474" y="451"/>
                    <a:pt x="472" y="449"/>
                    <a:pt x="472" y="448"/>
                  </a:cubicBezTo>
                  <a:cubicBezTo>
                    <a:pt x="471" y="446"/>
                    <a:pt x="471" y="446"/>
                    <a:pt x="471" y="445"/>
                  </a:cubicBezTo>
                  <a:cubicBezTo>
                    <a:pt x="471" y="444"/>
                    <a:pt x="471" y="443"/>
                    <a:pt x="472" y="442"/>
                  </a:cubicBezTo>
                  <a:cubicBezTo>
                    <a:pt x="472" y="439"/>
                    <a:pt x="472" y="439"/>
                    <a:pt x="475" y="437"/>
                  </a:cubicBezTo>
                  <a:cubicBezTo>
                    <a:pt x="477" y="435"/>
                    <a:pt x="478" y="432"/>
                    <a:pt x="480" y="429"/>
                  </a:cubicBezTo>
                  <a:cubicBezTo>
                    <a:pt x="481" y="427"/>
                    <a:pt x="483" y="426"/>
                    <a:pt x="484" y="424"/>
                  </a:cubicBezTo>
                  <a:cubicBezTo>
                    <a:pt x="486" y="421"/>
                    <a:pt x="487" y="420"/>
                    <a:pt x="487" y="417"/>
                  </a:cubicBezTo>
                  <a:cubicBezTo>
                    <a:pt x="487" y="414"/>
                    <a:pt x="486" y="412"/>
                    <a:pt x="489" y="409"/>
                  </a:cubicBezTo>
                  <a:cubicBezTo>
                    <a:pt x="493" y="407"/>
                    <a:pt x="497" y="404"/>
                    <a:pt x="502" y="403"/>
                  </a:cubicBezTo>
                  <a:cubicBezTo>
                    <a:pt x="506" y="402"/>
                    <a:pt x="511" y="404"/>
                    <a:pt x="515" y="403"/>
                  </a:cubicBezTo>
                  <a:cubicBezTo>
                    <a:pt x="516" y="400"/>
                    <a:pt x="513" y="397"/>
                    <a:pt x="513" y="394"/>
                  </a:cubicBezTo>
                  <a:cubicBezTo>
                    <a:pt x="513" y="389"/>
                    <a:pt x="518" y="390"/>
                    <a:pt x="521" y="387"/>
                  </a:cubicBezTo>
                  <a:cubicBezTo>
                    <a:pt x="525" y="385"/>
                    <a:pt x="524" y="381"/>
                    <a:pt x="522" y="378"/>
                  </a:cubicBezTo>
                  <a:cubicBezTo>
                    <a:pt x="519" y="373"/>
                    <a:pt x="511" y="373"/>
                    <a:pt x="507" y="369"/>
                  </a:cubicBezTo>
                  <a:cubicBezTo>
                    <a:pt x="506" y="368"/>
                    <a:pt x="506" y="367"/>
                    <a:pt x="505" y="366"/>
                  </a:cubicBezTo>
                  <a:cubicBezTo>
                    <a:pt x="503" y="364"/>
                    <a:pt x="500" y="363"/>
                    <a:pt x="499" y="360"/>
                  </a:cubicBezTo>
                  <a:cubicBezTo>
                    <a:pt x="496" y="356"/>
                    <a:pt x="496" y="351"/>
                    <a:pt x="496" y="346"/>
                  </a:cubicBezTo>
                  <a:cubicBezTo>
                    <a:pt x="497" y="344"/>
                    <a:pt x="496" y="342"/>
                    <a:pt x="496" y="341"/>
                  </a:cubicBezTo>
                  <a:cubicBezTo>
                    <a:pt x="494" y="337"/>
                    <a:pt x="494" y="333"/>
                    <a:pt x="493" y="328"/>
                  </a:cubicBezTo>
                  <a:cubicBezTo>
                    <a:pt x="493" y="326"/>
                    <a:pt x="494" y="323"/>
                    <a:pt x="494" y="321"/>
                  </a:cubicBezTo>
                  <a:cubicBezTo>
                    <a:pt x="495" y="318"/>
                    <a:pt x="498" y="311"/>
                    <a:pt x="500" y="309"/>
                  </a:cubicBezTo>
                  <a:cubicBezTo>
                    <a:pt x="500" y="311"/>
                    <a:pt x="501" y="312"/>
                    <a:pt x="500" y="313"/>
                  </a:cubicBezTo>
                  <a:cubicBezTo>
                    <a:pt x="504" y="310"/>
                    <a:pt x="507" y="306"/>
                    <a:pt x="509" y="301"/>
                  </a:cubicBezTo>
                  <a:cubicBezTo>
                    <a:pt x="510" y="298"/>
                    <a:pt x="512" y="293"/>
                    <a:pt x="514" y="290"/>
                  </a:cubicBezTo>
                  <a:cubicBezTo>
                    <a:pt x="518" y="285"/>
                    <a:pt x="524" y="279"/>
                    <a:pt x="529" y="275"/>
                  </a:cubicBezTo>
                  <a:cubicBezTo>
                    <a:pt x="533" y="272"/>
                    <a:pt x="535" y="269"/>
                    <a:pt x="538" y="265"/>
                  </a:cubicBezTo>
                  <a:cubicBezTo>
                    <a:pt x="541" y="262"/>
                    <a:pt x="545" y="259"/>
                    <a:pt x="547" y="255"/>
                  </a:cubicBezTo>
                  <a:cubicBezTo>
                    <a:pt x="551" y="251"/>
                    <a:pt x="555" y="246"/>
                    <a:pt x="557" y="241"/>
                  </a:cubicBezTo>
                  <a:cubicBezTo>
                    <a:pt x="557" y="240"/>
                    <a:pt x="558" y="240"/>
                    <a:pt x="558" y="238"/>
                  </a:cubicBezTo>
                  <a:cubicBezTo>
                    <a:pt x="558" y="236"/>
                    <a:pt x="556" y="237"/>
                    <a:pt x="555" y="235"/>
                  </a:cubicBezTo>
                  <a:cubicBezTo>
                    <a:pt x="555" y="232"/>
                    <a:pt x="561" y="230"/>
                    <a:pt x="563" y="228"/>
                  </a:cubicBezTo>
                  <a:cubicBezTo>
                    <a:pt x="568" y="226"/>
                    <a:pt x="573" y="223"/>
                    <a:pt x="578" y="221"/>
                  </a:cubicBezTo>
                  <a:cubicBezTo>
                    <a:pt x="583" y="218"/>
                    <a:pt x="588" y="215"/>
                    <a:pt x="593" y="213"/>
                  </a:cubicBezTo>
                  <a:cubicBezTo>
                    <a:pt x="598" y="211"/>
                    <a:pt x="602" y="209"/>
                    <a:pt x="606" y="206"/>
                  </a:cubicBezTo>
                  <a:cubicBezTo>
                    <a:pt x="610" y="204"/>
                    <a:pt x="615" y="204"/>
                    <a:pt x="619" y="203"/>
                  </a:cubicBezTo>
                  <a:cubicBezTo>
                    <a:pt x="623" y="202"/>
                    <a:pt x="627" y="200"/>
                    <a:pt x="631" y="200"/>
                  </a:cubicBezTo>
                  <a:cubicBezTo>
                    <a:pt x="635" y="199"/>
                    <a:pt x="638" y="196"/>
                    <a:pt x="639" y="192"/>
                  </a:cubicBezTo>
                  <a:cubicBezTo>
                    <a:pt x="639" y="191"/>
                    <a:pt x="639" y="187"/>
                    <a:pt x="637" y="187"/>
                  </a:cubicBezTo>
                  <a:cubicBezTo>
                    <a:pt x="640" y="187"/>
                    <a:pt x="643" y="187"/>
                    <a:pt x="646" y="187"/>
                  </a:cubicBezTo>
                  <a:cubicBezTo>
                    <a:pt x="647" y="187"/>
                    <a:pt x="649" y="187"/>
                    <a:pt x="650" y="187"/>
                  </a:cubicBezTo>
                  <a:cubicBezTo>
                    <a:pt x="652" y="187"/>
                    <a:pt x="652" y="186"/>
                    <a:pt x="654" y="186"/>
                  </a:cubicBezTo>
                  <a:cubicBezTo>
                    <a:pt x="657" y="185"/>
                    <a:pt x="661" y="184"/>
                    <a:pt x="664" y="183"/>
                  </a:cubicBezTo>
                  <a:cubicBezTo>
                    <a:pt x="666" y="181"/>
                    <a:pt x="670" y="180"/>
                    <a:pt x="671" y="178"/>
                  </a:cubicBezTo>
                  <a:cubicBezTo>
                    <a:pt x="673" y="175"/>
                    <a:pt x="670" y="172"/>
                    <a:pt x="674" y="171"/>
                  </a:cubicBezTo>
                  <a:cubicBezTo>
                    <a:pt x="677" y="170"/>
                    <a:pt x="681" y="172"/>
                    <a:pt x="684" y="172"/>
                  </a:cubicBezTo>
                  <a:cubicBezTo>
                    <a:pt x="688" y="172"/>
                    <a:pt x="692" y="170"/>
                    <a:pt x="696" y="169"/>
                  </a:cubicBezTo>
                  <a:cubicBezTo>
                    <a:pt x="698" y="169"/>
                    <a:pt x="701" y="169"/>
                    <a:pt x="703" y="169"/>
                  </a:cubicBezTo>
                  <a:cubicBezTo>
                    <a:pt x="704" y="166"/>
                    <a:pt x="703" y="164"/>
                    <a:pt x="703" y="161"/>
                  </a:cubicBezTo>
                  <a:cubicBezTo>
                    <a:pt x="703" y="156"/>
                    <a:pt x="710" y="154"/>
                    <a:pt x="715" y="152"/>
                  </a:cubicBezTo>
                  <a:cubicBezTo>
                    <a:pt x="720" y="149"/>
                    <a:pt x="728" y="146"/>
                    <a:pt x="731" y="142"/>
                  </a:cubicBezTo>
                  <a:cubicBezTo>
                    <a:pt x="732" y="139"/>
                    <a:pt x="731" y="136"/>
                    <a:pt x="731" y="134"/>
                  </a:cubicBezTo>
                  <a:cubicBezTo>
                    <a:pt x="730" y="132"/>
                    <a:pt x="730" y="129"/>
                    <a:pt x="729" y="126"/>
                  </a:cubicBezTo>
                  <a:cubicBezTo>
                    <a:pt x="729" y="125"/>
                    <a:pt x="728" y="123"/>
                    <a:pt x="728" y="122"/>
                  </a:cubicBezTo>
                  <a:cubicBezTo>
                    <a:pt x="727" y="120"/>
                    <a:pt x="726" y="120"/>
                    <a:pt x="725" y="119"/>
                  </a:cubicBezTo>
                  <a:cubicBezTo>
                    <a:pt x="722" y="116"/>
                    <a:pt x="727" y="100"/>
                    <a:pt x="731" y="104"/>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95" name="Freeform 94">
              <a:extLst>
                <a:ext uri="{FF2B5EF4-FFF2-40B4-BE49-F238E27FC236}">
                  <a16:creationId xmlns:a16="http://schemas.microsoft.com/office/drawing/2014/main" id="{FDDD20E6-E59B-73DC-B304-B8D3C3A5B9FD}"/>
                </a:ext>
              </a:extLst>
            </p:cNvPr>
            <p:cNvSpPr>
              <a:spLocks/>
            </p:cNvSpPr>
            <p:nvPr/>
          </p:nvSpPr>
          <p:spPr bwMode="auto">
            <a:xfrm>
              <a:off x="5628305" y="5333210"/>
              <a:ext cx="75746" cy="59586"/>
            </a:xfrm>
            <a:custGeom>
              <a:avLst/>
              <a:gdLst/>
              <a:ahLst/>
              <a:cxnLst>
                <a:cxn ang="0">
                  <a:pos x="45" y="13"/>
                </a:cxn>
                <a:cxn ang="0">
                  <a:pos x="41" y="6"/>
                </a:cxn>
                <a:cxn ang="0">
                  <a:pos x="40" y="5"/>
                </a:cxn>
                <a:cxn ang="0">
                  <a:pos x="43" y="2"/>
                </a:cxn>
                <a:cxn ang="0">
                  <a:pos x="43" y="1"/>
                </a:cxn>
                <a:cxn ang="0">
                  <a:pos x="32" y="5"/>
                </a:cxn>
                <a:cxn ang="0">
                  <a:pos x="27" y="8"/>
                </a:cxn>
                <a:cxn ang="0">
                  <a:pos x="22" y="10"/>
                </a:cxn>
                <a:cxn ang="0">
                  <a:pos x="17" y="14"/>
                </a:cxn>
                <a:cxn ang="0">
                  <a:pos x="8" y="19"/>
                </a:cxn>
                <a:cxn ang="0">
                  <a:pos x="4" y="22"/>
                </a:cxn>
                <a:cxn ang="0">
                  <a:pos x="1" y="25"/>
                </a:cxn>
                <a:cxn ang="0">
                  <a:pos x="0" y="27"/>
                </a:cxn>
                <a:cxn ang="0">
                  <a:pos x="1" y="30"/>
                </a:cxn>
                <a:cxn ang="0">
                  <a:pos x="5" y="32"/>
                </a:cxn>
                <a:cxn ang="0">
                  <a:pos x="9" y="33"/>
                </a:cxn>
                <a:cxn ang="0">
                  <a:pos x="12" y="29"/>
                </a:cxn>
                <a:cxn ang="0">
                  <a:pos x="13" y="27"/>
                </a:cxn>
                <a:cxn ang="0">
                  <a:pos x="17" y="30"/>
                </a:cxn>
                <a:cxn ang="0">
                  <a:pos x="19" y="32"/>
                </a:cxn>
                <a:cxn ang="0">
                  <a:pos x="20" y="34"/>
                </a:cxn>
                <a:cxn ang="0">
                  <a:pos x="21" y="35"/>
                </a:cxn>
                <a:cxn ang="0">
                  <a:pos x="21" y="38"/>
                </a:cxn>
                <a:cxn ang="0">
                  <a:pos x="23" y="40"/>
                </a:cxn>
                <a:cxn ang="0">
                  <a:pos x="24" y="41"/>
                </a:cxn>
                <a:cxn ang="0">
                  <a:pos x="24" y="41"/>
                </a:cxn>
                <a:cxn ang="0">
                  <a:pos x="27" y="44"/>
                </a:cxn>
                <a:cxn ang="0">
                  <a:pos x="31" y="43"/>
                </a:cxn>
                <a:cxn ang="0">
                  <a:pos x="34" y="44"/>
                </a:cxn>
                <a:cxn ang="0">
                  <a:pos x="35" y="45"/>
                </a:cxn>
                <a:cxn ang="0">
                  <a:pos x="37" y="47"/>
                </a:cxn>
                <a:cxn ang="0">
                  <a:pos x="38" y="49"/>
                </a:cxn>
                <a:cxn ang="0">
                  <a:pos x="39" y="50"/>
                </a:cxn>
                <a:cxn ang="0">
                  <a:pos x="40" y="50"/>
                </a:cxn>
                <a:cxn ang="0">
                  <a:pos x="41" y="47"/>
                </a:cxn>
                <a:cxn ang="0">
                  <a:pos x="45" y="44"/>
                </a:cxn>
                <a:cxn ang="0">
                  <a:pos x="48" y="44"/>
                </a:cxn>
                <a:cxn ang="0">
                  <a:pos x="51" y="42"/>
                </a:cxn>
                <a:cxn ang="0">
                  <a:pos x="51" y="37"/>
                </a:cxn>
                <a:cxn ang="0">
                  <a:pos x="52" y="34"/>
                </a:cxn>
                <a:cxn ang="0">
                  <a:pos x="54" y="30"/>
                </a:cxn>
                <a:cxn ang="0">
                  <a:pos x="58" y="28"/>
                </a:cxn>
                <a:cxn ang="0">
                  <a:pos x="60" y="24"/>
                </a:cxn>
                <a:cxn ang="0">
                  <a:pos x="62" y="18"/>
                </a:cxn>
                <a:cxn ang="0">
                  <a:pos x="53" y="14"/>
                </a:cxn>
                <a:cxn ang="0">
                  <a:pos x="52" y="15"/>
                </a:cxn>
                <a:cxn ang="0">
                  <a:pos x="50" y="16"/>
                </a:cxn>
                <a:cxn ang="0">
                  <a:pos x="49" y="17"/>
                </a:cxn>
                <a:cxn ang="0">
                  <a:pos x="47" y="15"/>
                </a:cxn>
                <a:cxn ang="0">
                  <a:pos x="46" y="13"/>
                </a:cxn>
                <a:cxn ang="0">
                  <a:pos x="45" y="13"/>
                </a:cxn>
              </a:cxnLst>
              <a:rect l="0" t="0" r="r" b="b"/>
              <a:pathLst>
                <a:path w="63" h="50">
                  <a:moveTo>
                    <a:pt x="45" y="13"/>
                  </a:moveTo>
                  <a:cubicBezTo>
                    <a:pt x="45" y="11"/>
                    <a:pt x="45" y="6"/>
                    <a:pt x="41" y="6"/>
                  </a:cubicBezTo>
                  <a:cubicBezTo>
                    <a:pt x="41" y="6"/>
                    <a:pt x="40" y="6"/>
                    <a:pt x="40" y="5"/>
                  </a:cubicBezTo>
                  <a:cubicBezTo>
                    <a:pt x="41" y="3"/>
                    <a:pt x="42" y="3"/>
                    <a:pt x="43" y="2"/>
                  </a:cubicBezTo>
                  <a:cubicBezTo>
                    <a:pt x="43" y="2"/>
                    <a:pt x="44" y="2"/>
                    <a:pt x="43" y="1"/>
                  </a:cubicBezTo>
                  <a:cubicBezTo>
                    <a:pt x="39" y="0"/>
                    <a:pt x="36" y="2"/>
                    <a:pt x="32" y="5"/>
                  </a:cubicBezTo>
                  <a:cubicBezTo>
                    <a:pt x="31" y="6"/>
                    <a:pt x="29" y="7"/>
                    <a:pt x="27" y="8"/>
                  </a:cubicBezTo>
                  <a:cubicBezTo>
                    <a:pt x="25" y="9"/>
                    <a:pt x="23" y="9"/>
                    <a:pt x="22" y="10"/>
                  </a:cubicBezTo>
                  <a:cubicBezTo>
                    <a:pt x="20" y="11"/>
                    <a:pt x="19" y="13"/>
                    <a:pt x="17" y="14"/>
                  </a:cubicBezTo>
                  <a:cubicBezTo>
                    <a:pt x="14" y="15"/>
                    <a:pt x="11" y="17"/>
                    <a:pt x="8" y="19"/>
                  </a:cubicBezTo>
                  <a:cubicBezTo>
                    <a:pt x="6" y="20"/>
                    <a:pt x="5" y="20"/>
                    <a:pt x="4" y="22"/>
                  </a:cubicBezTo>
                  <a:cubicBezTo>
                    <a:pt x="3" y="23"/>
                    <a:pt x="2" y="23"/>
                    <a:pt x="1" y="25"/>
                  </a:cubicBezTo>
                  <a:cubicBezTo>
                    <a:pt x="1" y="26"/>
                    <a:pt x="0" y="26"/>
                    <a:pt x="0" y="27"/>
                  </a:cubicBezTo>
                  <a:cubicBezTo>
                    <a:pt x="0" y="28"/>
                    <a:pt x="1" y="29"/>
                    <a:pt x="1" y="30"/>
                  </a:cubicBezTo>
                  <a:cubicBezTo>
                    <a:pt x="2" y="31"/>
                    <a:pt x="3" y="31"/>
                    <a:pt x="5" y="32"/>
                  </a:cubicBezTo>
                  <a:cubicBezTo>
                    <a:pt x="6" y="32"/>
                    <a:pt x="7" y="34"/>
                    <a:pt x="9" y="33"/>
                  </a:cubicBezTo>
                  <a:cubicBezTo>
                    <a:pt x="10" y="32"/>
                    <a:pt x="11" y="31"/>
                    <a:pt x="12" y="29"/>
                  </a:cubicBezTo>
                  <a:cubicBezTo>
                    <a:pt x="12" y="29"/>
                    <a:pt x="13" y="28"/>
                    <a:pt x="13" y="27"/>
                  </a:cubicBezTo>
                  <a:cubicBezTo>
                    <a:pt x="16" y="26"/>
                    <a:pt x="16" y="28"/>
                    <a:pt x="17" y="30"/>
                  </a:cubicBezTo>
                  <a:cubicBezTo>
                    <a:pt x="18" y="30"/>
                    <a:pt x="18" y="31"/>
                    <a:pt x="19" y="32"/>
                  </a:cubicBezTo>
                  <a:cubicBezTo>
                    <a:pt x="20" y="32"/>
                    <a:pt x="20" y="33"/>
                    <a:pt x="20" y="34"/>
                  </a:cubicBezTo>
                  <a:cubicBezTo>
                    <a:pt x="21" y="34"/>
                    <a:pt x="21" y="35"/>
                    <a:pt x="21" y="35"/>
                  </a:cubicBezTo>
                  <a:cubicBezTo>
                    <a:pt x="21" y="36"/>
                    <a:pt x="21" y="37"/>
                    <a:pt x="21" y="38"/>
                  </a:cubicBezTo>
                  <a:cubicBezTo>
                    <a:pt x="21" y="39"/>
                    <a:pt x="22" y="39"/>
                    <a:pt x="23" y="40"/>
                  </a:cubicBezTo>
                  <a:cubicBezTo>
                    <a:pt x="23" y="40"/>
                    <a:pt x="24" y="40"/>
                    <a:pt x="24" y="41"/>
                  </a:cubicBezTo>
                  <a:cubicBezTo>
                    <a:pt x="24" y="41"/>
                    <a:pt x="24" y="41"/>
                    <a:pt x="24" y="41"/>
                  </a:cubicBezTo>
                  <a:cubicBezTo>
                    <a:pt x="25" y="42"/>
                    <a:pt x="26" y="43"/>
                    <a:pt x="27" y="44"/>
                  </a:cubicBezTo>
                  <a:cubicBezTo>
                    <a:pt x="28" y="44"/>
                    <a:pt x="29" y="43"/>
                    <a:pt x="31" y="43"/>
                  </a:cubicBezTo>
                  <a:cubicBezTo>
                    <a:pt x="32" y="43"/>
                    <a:pt x="33" y="43"/>
                    <a:pt x="34" y="44"/>
                  </a:cubicBezTo>
                  <a:cubicBezTo>
                    <a:pt x="34" y="44"/>
                    <a:pt x="34" y="45"/>
                    <a:pt x="35" y="45"/>
                  </a:cubicBezTo>
                  <a:cubicBezTo>
                    <a:pt x="36" y="46"/>
                    <a:pt x="36" y="46"/>
                    <a:pt x="37" y="47"/>
                  </a:cubicBezTo>
                  <a:cubicBezTo>
                    <a:pt x="37" y="48"/>
                    <a:pt x="37" y="49"/>
                    <a:pt x="38" y="49"/>
                  </a:cubicBezTo>
                  <a:cubicBezTo>
                    <a:pt x="38" y="50"/>
                    <a:pt x="38" y="50"/>
                    <a:pt x="39" y="50"/>
                  </a:cubicBezTo>
                  <a:cubicBezTo>
                    <a:pt x="39" y="50"/>
                    <a:pt x="40" y="50"/>
                    <a:pt x="40" y="50"/>
                  </a:cubicBezTo>
                  <a:cubicBezTo>
                    <a:pt x="40" y="49"/>
                    <a:pt x="41" y="48"/>
                    <a:pt x="41" y="47"/>
                  </a:cubicBezTo>
                  <a:cubicBezTo>
                    <a:pt x="42" y="46"/>
                    <a:pt x="44" y="45"/>
                    <a:pt x="45" y="44"/>
                  </a:cubicBezTo>
                  <a:cubicBezTo>
                    <a:pt x="46" y="44"/>
                    <a:pt x="47" y="44"/>
                    <a:pt x="48" y="44"/>
                  </a:cubicBezTo>
                  <a:cubicBezTo>
                    <a:pt x="49" y="44"/>
                    <a:pt x="50" y="43"/>
                    <a:pt x="51" y="42"/>
                  </a:cubicBezTo>
                  <a:cubicBezTo>
                    <a:pt x="53" y="41"/>
                    <a:pt x="52" y="39"/>
                    <a:pt x="51" y="37"/>
                  </a:cubicBezTo>
                  <a:cubicBezTo>
                    <a:pt x="50" y="36"/>
                    <a:pt x="51" y="35"/>
                    <a:pt x="52" y="34"/>
                  </a:cubicBezTo>
                  <a:cubicBezTo>
                    <a:pt x="53" y="33"/>
                    <a:pt x="53" y="31"/>
                    <a:pt x="54" y="30"/>
                  </a:cubicBezTo>
                  <a:cubicBezTo>
                    <a:pt x="55" y="29"/>
                    <a:pt x="57" y="29"/>
                    <a:pt x="58" y="28"/>
                  </a:cubicBezTo>
                  <a:cubicBezTo>
                    <a:pt x="59" y="27"/>
                    <a:pt x="59" y="25"/>
                    <a:pt x="60" y="24"/>
                  </a:cubicBezTo>
                  <a:cubicBezTo>
                    <a:pt x="61" y="22"/>
                    <a:pt x="63" y="20"/>
                    <a:pt x="62" y="18"/>
                  </a:cubicBezTo>
                  <a:cubicBezTo>
                    <a:pt x="61" y="14"/>
                    <a:pt x="56" y="12"/>
                    <a:pt x="53" y="14"/>
                  </a:cubicBezTo>
                  <a:cubicBezTo>
                    <a:pt x="53" y="14"/>
                    <a:pt x="53" y="15"/>
                    <a:pt x="52" y="15"/>
                  </a:cubicBezTo>
                  <a:cubicBezTo>
                    <a:pt x="51" y="15"/>
                    <a:pt x="51" y="16"/>
                    <a:pt x="50" y="16"/>
                  </a:cubicBezTo>
                  <a:cubicBezTo>
                    <a:pt x="50" y="17"/>
                    <a:pt x="50" y="17"/>
                    <a:pt x="49" y="17"/>
                  </a:cubicBezTo>
                  <a:cubicBezTo>
                    <a:pt x="48" y="17"/>
                    <a:pt x="48" y="16"/>
                    <a:pt x="47" y="15"/>
                  </a:cubicBezTo>
                  <a:cubicBezTo>
                    <a:pt x="47" y="14"/>
                    <a:pt x="46" y="13"/>
                    <a:pt x="46" y="13"/>
                  </a:cubicBezTo>
                  <a:lnTo>
                    <a:pt x="45" y="13"/>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96" name="Freeform 95">
              <a:extLst>
                <a:ext uri="{FF2B5EF4-FFF2-40B4-BE49-F238E27FC236}">
                  <a16:creationId xmlns:a16="http://schemas.microsoft.com/office/drawing/2014/main" id="{6D92A8BA-91E6-0759-860E-E82556407099}"/>
                </a:ext>
              </a:extLst>
            </p:cNvPr>
            <p:cNvSpPr>
              <a:spLocks/>
            </p:cNvSpPr>
            <p:nvPr/>
          </p:nvSpPr>
          <p:spPr bwMode="auto">
            <a:xfrm>
              <a:off x="5721220" y="5321091"/>
              <a:ext cx="36358" cy="26258"/>
            </a:xfrm>
            <a:custGeom>
              <a:avLst/>
              <a:gdLst/>
              <a:ahLst/>
              <a:cxnLst>
                <a:cxn ang="0">
                  <a:pos x="4" y="3"/>
                </a:cxn>
                <a:cxn ang="0">
                  <a:pos x="0" y="4"/>
                </a:cxn>
                <a:cxn ang="0">
                  <a:pos x="0" y="6"/>
                </a:cxn>
                <a:cxn ang="0">
                  <a:pos x="1" y="11"/>
                </a:cxn>
                <a:cxn ang="0">
                  <a:pos x="1" y="13"/>
                </a:cxn>
                <a:cxn ang="0">
                  <a:pos x="4" y="12"/>
                </a:cxn>
                <a:cxn ang="0">
                  <a:pos x="8" y="12"/>
                </a:cxn>
                <a:cxn ang="0">
                  <a:pos x="9" y="12"/>
                </a:cxn>
                <a:cxn ang="0">
                  <a:pos x="12" y="14"/>
                </a:cxn>
                <a:cxn ang="0">
                  <a:pos x="24" y="20"/>
                </a:cxn>
                <a:cxn ang="0">
                  <a:pos x="27" y="21"/>
                </a:cxn>
                <a:cxn ang="0">
                  <a:pos x="28" y="21"/>
                </a:cxn>
                <a:cxn ang="0">
                  <a:pos x="29" y="16"/>
                </a:cxn>
                <a:cxn ang="0">
                  <a:pos x="27" y="12"/>
                </a:cxn>
                <a:cxn ang="0">
                  <a:pos x="25" y="9"/>
                </a:cxn>
                <a:cxn ang="0">
                  <a:pos x="24" y="5"/>
                </a:cxn>
                <a:cxn ang="0">
                  <a:pos x="21" y="3"/>
                </a:cxn>
                <a:cxn ang="0">
                  <a:pos x="16" y="0"/>
                </a:cxn>
                <a:cxn ang="0">
                  <a:pos x="4" y="3"/>
                </a:cxn>
              </a:cxnLst>
              <a:rect l="0" t="0" r="r" b="b"/>
              <a:pathLst>
                <a:path w="30" h="22">
                  <a:moveTo>
                    <a:pt x="4" y="3"/>
                  </a:moveTo>
                  <a:cubicBezTo>
                    <a:pt x="3" y="3"/>
                    <a:pt x="0" y="3"/>
                    <a:pt x="0" y="4"/>
                  </a:cubicBezTo>
                  <a:cubicBezTo>
                    <a:pt x="0" y="5"/>
                    <a:pt x="0" y="5"/>
                    <a:pt x="0" y="6"/>
                  </a:cubicBezTo>
                  <a:cubicBezTo>
                    <a:pt x="1" y="7"/>
                    <a:pt x="1" y="9"/>
                    <a:pt x="1" y="11"/>
                  </a:cubicBezTo>
                  <a:cubicBezTo>
                    <a:pt x="1" y="12"/>
                    <a:pt x="1" y="12"/>
                    <a:pt x="1" y="13"/>
                  </a:cubicBezTo>
                  <a:cubicBezTo>
                    <a:pt x="2" y="14"/>
                    <a:pt x="3" y="13"/>
                    <a:pt x="4" y="12"/>
                  </a:cubicBezTo>
                  <a:cubicBezTo>
                    <a:pt x="6" y="12"/>
                    <a:pt x="7" y="12"/>
                    <a:pt x="8" y="12"/>
                  </a:cubicBezTo>
                  <a:cubicBezTo>
                    <a:pt x="9" y="12"/>
                    <a:pt x="9" y="12"/>
                    <a:pt x="9" y="12"/>
                  </a:cubicBezTo>
                  <a:cubicBezTo>
                    <a:pt x="10" y="13"/>
                    <a:pt x="11" y="13"/>
                    <a:pt x="12" y="14"/>
                  </a:cubicBezTo>
                  <a:cubicBezTo>
                    <a:pt x="15" y="18"/>
                    <a:pt x="20" y="18"/>
                    <a:pt x="24" y="20"/>
                  </a:cubicBezTo>
                  <a:cubicBezTo>
                    <a:pt x="25" y="20"/>
                    <a:pt x="26" y="21"/>
                    <a:pt x="27" y="21"/>
                  </a:cubicBezTo>
                  <a:cubicBezTo>
                    <a:pt x="27" y="21"/>
                    <a:pt x="28" y="22"/>
                    <a:pt x="28" y="21"/>
                  </a:cubicBezTo>
                  <a:cubicBezTo>
                    <a:pt x="30" y="21"/>
                    <a:pt x="30" y="17"/>
                    <a:pt x="29" y="16"/>
                  </a:cubicBezTo>
                  <a:cubicBezTo>
                    <a:pt x="29" y="14"/>
                    <a:pt x="28" y="13"/>
                    <a:pt x="27" y="12"/>
                  </a:cubicBezTo>
                  <a:cubicBezTo>
                    <a:pt x="26" y="11"/>
                    <a:pt x="26" y="10"/>
                    <a:pt x="25" y="9"/>
                  </a:cubicBezTo>
                  <a:cubicBezTo>
                    <a:pt x="25" y="8"/>
                    <a:pt x="24" y="7"/>
                    <a:pt x="24" y="5"/>
                  </a:cubicBezTo>
                  <a:cubicBezTo>
                    <a:pt x="23" y="4"/>
                    <a:pt x="22" y="4"/>
                    <a:pt x="21" y="3"/>
                  </a:cubicBezTo>
                  <a:cubicBezTo>
                    <a:pt x="19" y="1"/>
                    <a:pt x="18" y="0"/>
                    <a:pt x="16" y="0"/>
                  </a:cubicBezTo>
                  <a:lnTo>
                    <a:pt x="4" y="3"/>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97" name="Freeform 96">
              <a:extLst>
                <a:ext uri="{FF2B5EF4-FFF2-40B4-BE49-F238E27FC236}">
                  <a16:creationId xmlns:a16="http://schemas.microsoft.com/office/drawing/2014/main" id="{3205DBA6-DC8F-FA94-34E4-75359DAC627F}"/>
                </a:ext>
              </a:extLst>
            </p:cNvPr>
            <p:cNvSpPr>
              <a:spLocks/>
            </p:cNvSpPr>
            <p:nvPr/>
          </p:nvSpPr>
          <p:spPr bwMode="auto">
            <a:xfrm>
              <a:off x="5552561" y="5405925"/>
              <a:ext cx="30298" cy="24239"/>
            </a:xfrm>
            <a:custGeom>
              <a:avLst/>
              <a:gdLst/>
              <a:ahLst/>
              <a:cxnLst>
                <a:cxn ang="0">
                  <a:pos x="25" y="2"/>
                </a:cxn>
                <a:cxn ang="0">
                  <a:pos x="24" y="1"/>
                </a:cxn>
                <a:cxn ang="0">
                  <a:pos x="18" y="1"/>
                </a:cxn>
                <a:cxn ang="0">
                  <a:pos x="16" y="2"/>
                </a:cxn>
                <a:cxn ang="0">
                  <a:pos x="13" y="4"/>
                </a:cxn>
                <a:cxn ang="0">
                  <a:pos x="8" y="7"/>
                </a:cxn>
                <a:cxn ang="0">
                  <a:pos x="4" y="10"/>
                </a:cxn>
                <a:cxn ang="0">
                  <a:pos x="1" y="17"/>
                </a:cxn>
                <a:cxn ang="0">
                  <a:pos x="12" y="18"/>
                </a:cxn>
                <a:cxn ang="0">
                  <a:pos x="21" y="13"/>
                </a:cxn>
                <a:cxn ang="0">
                  <a:pos x="24" y="8"/>
                </a:cxn>
                <a:cxn ang="0">
                  <a:pos x="23" y="5"/>
                </a:cxn>
                <a:cxn ang="0">
                  <a:pos x="22" y="2"/>
                </a:cxn>
                <a:cxn ang="0">
                  <a:pos x="25" y="2"/>
                </a:cxn>
              </a:cxnLst>
              <a:rect l="0" t="0" r="r" b="b"/>
              <a:pathLst>
                <a:path w="25" h="20">
                  <a:moveTo>
                    <a:pt x="25" y="2"/>
                  </a:moveTo>
                  <a:cubicBezTo>
                    <a:pt x="25" y="1"/>
                    <a:pt x="25" y="1"/>
                    <a:pt x="24" y="1"/>
                  </a:cubicBezTo>
                  <a:cubicBezTo>
                    <a:pt x="22" y="0"/>
                    <a:pt x="20" y="1"/>
                    <a:pt x="18" y="1"/>
                  </a:cubicBezTo>
                  <a:cubicBezTo>
                    <a:pt x="17" y="1"/>
                    <a:pt x="17" y="1"/>
                    <a:pt x="16" y="2"/>
                  </a:cubicBezTo>
                  <a:cubicBezTo>
                    <a:pt x="15" y="3"/>
                    <a:pt x="14" y="4"/>
                    <a:pt x="13" y="4"/>
                  </a:cubicBezTo>
                  <a:cubicBezTo>
                    <a:pt x="12" y="5"/>
                    <a:pt x="10" y="6"/>
                    <a:pt x="8" y="7"/>
                  </a:cubicBezTo>
                  <a:cubicBezTo>
                    <a:pt x="7" y="8"/>
                    <a:pt x="5" y="9"/>
                    <a:pt x="4" y="10"/>
                  </a:cubicBezTo>
                  <a:cubicBezTo>
                    <a:pt x="2" y="11"/>
                    <a:pt x="0" y="15"/>
                    <a:pt x="1" y="17"/>
                  </a:cubicBezTo>
                  <a:cubicBezTo>
                    <a:pt x="4" y="20"/>
                    <a:pt x="9" y="19"/>
                    <a:pt x="12" y="18"/>
                  </a:cubicBezTo>
                  <a:cubicBezTo>
                    <a:pt x="15" y="16"/>
                    <a:pt x="18" y="16"/>
                    <a:pt x="21" y="13"/>
                  </a:cubicBezTo>
                  <a:cubicBezTo>
                    <a:pt x="22" y="11"/>
                    <a:pt x="24" y="10"/>
                    <a:pt x="24" y="8"/>
                  </a:cubicBezTo>
                  <a:cubicBezTo>
                    <a:pt x="24" y="7"/>
                    <a:pt x="23" y="6"/>
                    <a:pt x="23" y="5"/>
                  </a:cubicBezTo>
                  <a:cubicBezTo>
                    <a:pt x="23" y="4"/>
                    <a:pt x="23" y="3"/>
                    <a:pt x="22" y="2"/>
                  </a:cubicBezTo>
                  <a:lnTo>
                    <a:pt x="25" y="2"/>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98" name="Freeform 97">
              <a:extLst>
                <a:ext uri="{FF2B5EF4-FFF2-40B4-BE49-F238E27FC236}">
                  <a16:creationId xmlns:a16="http://schemas.microsoft.com/office/drawing/2014/main" id="{BD355852-5ACD-8603-D620-AA3DD78B71E3}"/>
                </a:ext>
              </a:extLst>
            </p:cNvPr>
            <p:cNvSpPr>
              <a:spLocks/>
            </p:cNvSpPr>
            <p:nvPr/>
          </p:nvSpPr>
          <p:spPr bwMode="auto">
            <a:xfrm>
              <a:off x="5773737" y="4013221"/>
              <a:ext cx="256524" cy="288842"/>
            </a:xfrm>
            <a:custGeom>
              <a:avLst/>
              <a:gdLst/>
              <a:ahLst/>
              <a:cxnLst>
                <a:cxn ang="0">
                  <a:pos x="180" y="6"/>
                </a:cxn>
                <a:cxn ang="0">
                  <a:pos x="144" y="10"/>
                </a:cxn>
                <a:cxn ang="0">
                  <a:pos x="119" y="23"/>
                </a:cxn>
                <a:cxn ang="0">
                  <a:pos x="116" y="34"/>
                </a:cxn>
                <a:cxn ang="0">
                  <a:pos x="109" y="42"/>
                </a:cxn>
                <a:cxn ang="0">
                  <a:pos x="121" y="55"/>
                </a:cxn>
                <a:cxn ang="0">
                  <a:pos x="126" y="74"/>
                </a:cxn>
                <a:cxn ang="0">
                  <a:pos x="117" y="83"/>
                </a:cxn>
                <a:cxn ang="0">
                  <a:pos x="109" y="93"/>
                </a:cxn>
                <a:cxn ang="0">
                  <a:pos x="114" y="112"/>
                </a:cxn>
                <a:cxn ang="0">
                  <a:pos x="98" y="105"/>
                </a:cxn>
                <a:cxn ang="0">
                  <a:pos x="96" y="89"/>
                </a:cxn>
                <a:cxn ang="0">
                  <a:pos x="97" y="78"/>
                </a:cxn>
                <a:cxn ang="0">
                  <a:pos x="113" y="75"/>
                </a:cxn>
                <a:cxn ang="0">
                  <a:pos x="102" y="58"/>
                </a:cxn>
                <a:cxn ang="0">
                  <a:pos x="100" y="46"/>
                </a:cxn>
                <a:cxn ang="0">
                  <a:pos x="82" y="47"/>
                </a:cxn>
                <a:cxn ang="0">
                  <a:pos x="69" y="71"/>
                </a:cxn>
                <a:cxn ang="0">
                  <a:pos x="70" y="90"/>
                </a:cxn>
                <a:cxn ang="0">
                  <a:pos x="65" y="96"/>
                </a:cxn>
                <a:cxn ang="0">
                  <a:pos x="54" y="122"/>
                </a:cxn>
                <a:cxn ang="0">
                  <a:pos x="39" y="133"/>
                </a:cxn>
                <a:cxn ang="0">
                  <a:pos x="34" y="147"/>
                </a:cxn>
                <a:cxn ang="0">
                  <a:pos x="22" y="158"/>
                </a:cxn>
                <a:cxn ang="0">
                  <a:pos x="29" y="164"/>
                </a:cxn>
                <a:cxn ang="0">
                  <a:pos x="40" y="176"/>
                </a:cxn>
                <a:cxn ang="0">
                  <a:pos x="25" y="167"/>
                </a:cxn>
                <a:cxn ang="0">
                  <a:pos x="6" y="179"/>
                </a:cxn>
                <a:cxn ang="0">
                  <a:pos x="35" y="182"/>
                </a:cxn>
                <a:cxn ang="0">
                  <a:pos x="44" y="190"/>
                </a:cxn>
                <a:cxn ang="0">
                  <a:pos x="11" y="186"/>
                </a:cxn>
                <a:cxn ang="0">
                  <a:pos x="6" y="197"/>
                </a:cxn>
                <a:cxn ang="0">
                  <a:pos x="38" y="203"/>
                </a:cxn>
                <a:cxn ang="0">
                  <a:pos x="49" y="193"/>
                </a:cxn>
                <a:cxn ang="0">
                  <a:pos x="61" y="183"/>
                </a:cxn>
                <a:cxn ang="0">
                  <a:pos x="92" y="184"/>
                </a:cxn>
                <a:cxn ang="0">
                  <a:pos x="97" y="192"/>
                </a:cxn>
                <a:cxn ang="0">
                  <a:pos x="113" y="199"/>
                </a:cxn>
                <a:cxn ang="0">
                  <a:pos x="132" y="204"/>
                </a:cxn>
                <a:cxn ang="0">
                  <a:pos x="132" y="216"/>
                </a:cxn>
                <a:cxn ang="0">
                  <a:pos x="126" y="239"/>
                </a:cxn>
                <a:cxn ang="0">
                  <a:pos x="149" y="239"/>
                </a:cxn>
                <a:cxn ang="0">
                  <a:pos x="151" y="226"/>
                </a:cxn>
                <a:cxn ang="0">
                  <a:pos x="146" y="219"/>
                </a:cxn>
                <a:cxn ang="0">
                  <a:pos x="152" y="205"/>
                </a:cxn>
                <a:cxn ang="0">
                  <a:pos x="158" y="188"/>
                </a:cxn>
                <a:cxn ang="0">
                  <a:pos x="155" y="168"/>
                </a:cxn>
                <a:cxn ang="0">
                  <a:pos x="148" y="146"/>
                </a:cxn>
                <a:cxn ang="0">
                  <a:pos x="171" y="145"/>
                </a:cxn>
                <a:cxn ang="0">
                  <a:pos x="188" y="133"/>
                </a:cxn>
                <a:cxn ang="0">
                  <a:pos x="197" y="117"/>
                </a:cxn>
                <a:cxn ang="0">
                  <a:pos x="204" y="97"/>
                </a:cxn>
                <a:cxn ang="0">
                  <a:pos x="182" y="80"/>
                </a:cxn>
                <a:cxn ang="0">
                  <a:pos x="195" y="72"/>
                </a:cxn>
                <a:cxn ang="0">
                  <a:pos x="209" y="57"/>
                </a:cxn>
                <a:cxn ang="0">
                  <a:pos x="215" y="31"/>
                </a:cxn>
                <a:cxn ang="0">
                  <a:pos x="207" y="10"/>
                </a:cxn>
              </a:cxnLst>
              <a:rect l="0" t="0" r="r" b="b"/>
              <a:pathLst>
                <a:path w="216" h="243">
                  <a:moveTo>
                    <a:pt x="206" y="9"/>
                  </a:moveTo>
                  <a:cubicBezTo>
                    <a:pt x="204" y="9"/>
                    <a:pt x="202" y="9"/>
                    <a:pt x="201" y="9"/>
                  </a:cubicBezTo>
                  <a:cubicBezTo>
                    <a:pt x="199" y="9"/>
                    <a:pt x="199" y="9"/>
                    <a:pt x="198" y="8"/>
                  </a:cubicBezTo>
                  <a:cubicBezTo>
                    <a:pt x="198" y="5"/>
                    <a:pt x="200" y="2"/>
                    <a:pt x="197" y="1"/>
                  </a:cubicBezTo>
                  <a:cubicBezTo>
                    <a:pt x="194" y="0"/>
                    <a:pt x="192" y="2"/>
                    <a:pt x="190" y="2"/>
                  </a:cubicBezTo>
                  <a:cubicBezTo>
                    <a:pt x="187" y="4"/>
                    <a:pt x="183" y="4"/>
                    <a:pt x="180" y="6"/>
                  </a:cubicBezTo>
                  <a:cubicBezTo>
                    <a:pt x="180" y="6"/>
                    <a:pt x="179" y="6"/>
                    <a:pt x="179" y="6"/>
                  </a:cubicBezTo>
                  <a:cubicBezTo>
                    <a:pt x="179" y="7"/>
                    <a:pt x="179" y="7"/>
                    <a:pt x="179" y="7"/>
                  </a:cubicBezTo>
                  <a:cubicBezTo>
                    <a:pt x="177" y="9"/>
                    <a:pt x="173" y="8"/>
                    <a:pt x="170" y="8"/>
                  </a:cubicBezTo>
                  <a:cubicBezTo>
                    <a:pt x="166" y="8"/>
                    <a:pt x="162" y="5"/>
                    <a:pt x="158" y="5"/>
                  </a:cubicBezTo>
                  <a:cubicBezTo>
                    <a:pt x="154" y="5"/>
                    <a:pt x="153" y="6"/>
                    <a:pt x="150" y="8"/>
                  </a:cubicBezTo>
                  <a:cubicBezTo>
                    <a:pt x="148" y="8"/>
                    <a:pt x="146" y="9"/>
                    <a:pt x="144" y="10"/>
                  </a:cubicBezTo>
                  <a:cubicBezTo>
                    <a:pt x="140" y="10"/>
                    <a:pt x="137" y="10"/>
                    <a:pt x="135" y="12"/>
                  </a:cubicBezTo>
                  <a:cubicBezTo>
                    <a:pt x="134" y="13"/>
                    <a:pt x="134" y="13"/>
                    <a:pt x="134" y="13"/>
                  </a:cubicBezTo>
                  <a:cubicBezTo>
                    <a:pt x="133" y="14"/>
                    <a:pt x="132" y="14"/>
                    <a:pt x="131" y="15"/>
                  </a:cubicBezTo>
                  <a:cubicBezTo>
                    <a:pt x="129" y="16"/>
                    <a:pt x="127" y="16"/>
                    <a:pt x="125" y="18"/>
                  </a:cubicBezTo>
                  <a:cubicBezTo>
                    <a:pt x="124" y="18"/>
                    <a:pt x="123" y="20"/>
                    <a:pt x="122" y="21"/>
                  </a:cubicBezTo>
                  <a:cubicBezTo>
                    <a:pt x="121" y="21"/>
                    <a:pt x="119" y="22"/>
                    <a:pt x="119" y="23"/>
                  </a:cubicBezTo>
                  <a:cubicBezTo>
                    <a:pt x="119" y="24"/>
                    <a:pt x="119" y="25"/>
                    <a:pt x="119" y="25"/>
                  </a:cubicBezTo>
                  <a:cubicBezTo>
                    <a:pt x="119" y="26"/>
                    <a:pt x="118" y="27"/>
                    <a:pt x="118" y="27"/>
                  </a:cubicBezTo>
                  <a:cubicBezTo>
                    <a:pt x="118" y="27"/>
                    <a:pt x="117" y="28"/>
                    <a:pt x="117" y="29"/>
                  </a:cubicBezTo>
                  <a:cubicBezTo>
                    <a:pt x="117" y="30"/>
                    <a:pt x="117" y="31"/>
                    <a:pt x="117" y="31"/>
                  </a:cubicBezTo>
                  <a:cubicBezTo>
                    <a:pt x="117" y="32"/>
                    <a:pt x="116" y="32"/>
                    <a:pt x="116" y="32"/>
                  </a:cubicBezTo>
                  <a:cubicBezTo>
                    <a:pt x="116" y="33"/>
                    <a:pt x="117" y="33"/>
                    <a:pt x="116" y="34"/>
                  </a:cubicBezTo>
                  <a:cubicBezTo>
                    <a:pt x="116" y="34"/>
                    <a:pt x="114" y="35"/>
                    <a:pt x="113" y="35"/>
                  </a:cubicBezTo>
                  <a:cubicBezTo>
                    <a:pt x="111" y="36"/>
                    <a:pt x="109" y="36"/>
                    <a:pt x="109" y="33"/>
                  </a:cubicBezTo>
                  <a:cubicBezTo>
                    <a:pt x="108" y="32"/>
                    <a:pt x="108" y="31"/>
                    <a:pt x="107" y="30"/>
                  </a:cubicBezTo>
                  <a:cubicBezTo>
                    <a:pt x="105" y="29"/>
                    <a:pt x="103" y="36"/>
                    <a:pt x="103" y="38"/>
                  </a:cubicBezTo>
                  <a:cubicBezTo>
                    <a:pt x="104" y="39"/>
                    <a:pt x="104" y="40"/>
                    <a:pt x="104" y="41"/>
                  </a:cubicBezTo>
                  <a:cubicBezTo>
                    <a:pt x="105" y="43"/>
                    <a:pt x="107" y="43"/>
                    <a:pt x="109" y="42"/>
                  </a:cubicBezTo>
                  <a:cubicBezTo>
                    <a:pt x="110" y="41"/>
                    <a:pt x="110" y="39"/>
                    <a:pt x="112" y="41"/>
                  </a:cubicBezTo>
                  <a:cubicBezTo>
                    <a:pt x="112" y="41"/>
                    <a:pt x="113" y="42"/>
                    <a:pt x="113" y="42"/>
                  </a:cubicBezTo>
                  <a:cubicBezTo>
                    <a:pt x="113" y="43"/>
                    <a:pt x="114" y="43"/>
                    <a:pt x="114" y="43"/>
                  </a:cubicBezTo>
                  <a:cubicBezTo>
                    <a:pt x="116" y="46"/>
                    <a:pt x="115" y="51"/>
                    <a:pt x="115" y="54"/>
                  </a:cubicBezTo>
                  <a:cubicBezTo>
                    <a:pt x="115" y="56"/>
                    <a:pt x="115" y="56"/>
                    <a:pt x="118" y="56"/>
                  </a:cubicBezTo>
                  <a:cubicBezTo>
                    <a:pt x="119" y="56"/>
                    <a:pt x="120" y="55"/>
                    <a:pt x="121" y="55"/>
                  </a:cubicBezTo>
                  <a:cubicBezTo>
                    <a:pt x="123" y="56"/>
                    <a:pt x="124" y="57"/>
                    <a:pt x="125" y="57"/>
                  </a:cubicBezTo>
                  <a:cubicBezTo>
                    <a:pt x="126" y="60"/>
                    <a:pt x="130" y="56"/>
                    <a:pt x="131" y="57"/>
                  </a:cubicBezTo>
                  <a:cubicBezTo>
                    <a:pt x="132" y="58"/>
                    <a:pt x="132" y="59"/>
                    <a:pt x="131" y="60"/>
                  </a:cubicBezTo>
                  <a:cubicBezTo>
                    <a:pt x="129" y="62"/>
                    <a:pt x="126" y="61"/>
                    <a:pt x="125" y="63"/>
                  </a:cubicBezTo>
                  <a:cubicBezTo>
                    <a:pt x="124" y="65"/>
                    <a:pt x="125" y="68"/>
                    <a:pt x="125" y="70"/>
                  </a:cubicBezTo>
                  <a:cubicBezTo>
                    <a:pt x="125" y="72"/>
                    <a:pt x="125" y="72"/>
                    <a:pt x="126" y="74"/>
                  </a:cubicBezTo>
                  <a:cubicBezTo>
                    <a:pt x="126" y="74"/>
                    <a:pt x="127" y="75"/>
                    <a:pt x="127" y="75"/>
                  </a:cubicBezTo>
                  <a:cubicBezTo>
                    <a:pt x="127" y="76"/>
                    <a:pt x="127" y="77"/>
                    <a:pt x="127" y="78"/>
                  </a:cubicBezTo>
                  <a:cubicBezTo>
                    <a:pt x="129" y="78"/>
                    <a:pt x="130" y="77"/>
                    <a:pt x="129" y="80"/>
                  </a:cubicBezTo>
                  <a:cubicBezTo>
                    <a:pt x="129" y="81"/>
                    <a:pt x="129" y="81"/>
                    <a:pt x="127" y="81"/>
                  </a:cubicBezTo>
                  <a:cubicBezTo>
                    <a:pt x="124" y="82"/>
                    <a:pt x="122" y="81"/>
                    <a:pt x="119" y="82"/>
                  </a:cubicBezTo>
                  <a:cubicBezTo>
                    <a:pt x="118" y="82"/>
                    <a:pt x="118" y="83"/>
                    <a:pt x="117" y="83"/>
                  </a:cubicBezTo>
                  <a:cubicBezTo>
                    <a:pt x="116" y="83"/>
                    <a:pt x="116" y="83"/>
                    <a:pt x="115" y="83"/>
                  </a:cubicBezTo>
                  <a:cubicBezTo>
                    <a:pt x="113" y="83"/>
                    <a:pt x="113" y="83"/>
                    <a:pt x="112" y="84"/>
                  </a:cubicBezTo>
                  <a:cubicBezTo>
                    <a:pt x="110" y="85"/>
                    <a:pt x="110" y="85"/>
                    <a:pt x="110" y="87"/>
                  </a:cubicBezTo>
                  <a:cubicBezTo>
                    <a:pt x="110" y="87"/>
                    <a:pt x="109" y="88"/>
                    <a:pt x="109" y="88"/>
                  </a:cubicBezTo>
                  <a:cubicBezTo>
                    <a:pt x="109" y="89"/>
                    <a:pt x="109" y="90"/>
                    <a:pt x="109" y="91"/>
                  </a:cubicBezTo>
                  <a:cubicBezTo>
                    <a:pt x="109" y="92"/>
                    <a:pt x="109" y="92"/>
                    <a:pt x="109" y="93"/>
                  </a:cubicBezTo>
                  <a:cubicBezTo>
                    <a:pt x="110" y="94"/>
                    <a:pt x="110" y="94"/>
                    <a:pt x="110" y="95"/>
                  </a:cubicBezTo>
                  <a:cubicBezTo>
                    <a:pt x="110" y="96"/>
                    <a:pt x="109" y="97"/>
                    <a:pt x="108" y="98"/>
                  </a:cubicBezTo>
                  <a:cubicBezTo>
                    <a:pt x="107" y="101"/>
                    <a:pt x="109" y="101"/>
                    <a:pt x="110" y="104"/>
                  </a:cubicBezTo>
                  <a:cubicBezTo>
                    <a:pt x="110" y="105"/>
                    <a:pt x="110" y="106"/>
                    <a:pt x="111" y="107"/>
                  </a:cubicBezTo>
                  <a:cubicBezTo>
                    <a:pt x="111" y="108"/>
                    <a:pt x="112" y="109"/>
                    <a:pt x="113" y="109"/>
                  </a:cubicBezTo>
                  <a:cubicBezTo>
                    <a:pt x="114" y="110"/>
                    <a:pt x="115" y="111"/>
                    <a:pt x="114" y="112"/>
                  </a:cubicBezTo>
                  <a:cubicBezTo>
                    <a:pt x="114" y="112"/>
                    <a:pt x="114" y="112"/>
                    <a:pt x="113" y="112"/>
                  </a:cubicBezTo>
                  <a:cubicBezTo>
                    <a:pt x="113" y="112"/>
                    <a:pt x="112" y="111"/>
                    <a:pt x="112" y="111"/>
                  </a:cubicBezTo>
                  <a:cubicBezTo>
                    <a:pt x="111" y="110"/>
                    <a:pt x="110" y="109"/>
                    <a:pt x="109" y="108"/>
                  </a:cubicBezTo>
                  <a:cubicBezTo>
                    <a:pt x="108" y="107"/>
                    <a:pt x="108" y="107"/>
                    <a:pt x="107" y="106"/>
                  </a:cubicBezTo>
                  <a:cubicBezTo>
                    <a:pt x="105" y="105"/>
                    <a:pt x="104" y="106"/>
                    <a:pt x="103" y="106"/>
                  </a:cubicBezTo>
                  <a:cubicBezTo>
                    <a:pt x="101" y="106"/>
                    <a:pt x="99" y="105"/>
                    <a:pt x="98" y="105"/>
                  </a:cubicBezTo>
                  <a:cubicBezTo>
                    <a:pt x="96" y="104"/>
                    <a:pt x="95" y="104"/>
                    <a:pt x="94" y="104"/>
                  </a:cubicBezTo>
                  <a:cubicBezTo>
                    <a:pt x="92" y="103"/>
                    <a:pt x="91" y="100"/>
                    <a:pt x="93" y="99"/>
                  </a:cubicBezTo>
                  <a:cubicBezTo>
                    <a:pt x="94" y="98"/>
                    <a:pt x="100" y="100"/>
                    <a:pt x="99" y="97"/>
                  </a:cubicBezTo>
                  <a:cubicBezTo>
                    <a:pt x="98" y="95"/>
                    <a:pt x="97" y="96"/>
                    <a:pt x="97" y="95"/>
                  </a:cubicBezTo>
                  <a:cubicBezTo>
                    <a:pt x="97" y="94"/>
                    <a:pt x="97" y="92"/>
                    <a:pt x="97" y="91"/>
                  </a:cubicBezTo>
                  <a:cubicBezTo>
                    <a:pt x="97" y="90"/>
                    <a:pt x="96" y="90"/>
                    <a:pt x="96" y="89"/>
                  </a:cubicBezTo>
                  <a:cubicBezTo>
                    <a:pt x="96" y="89"/>
                    <a:pt x="97" y="88"/>
                    <a:pt x="97" y="88"/>
                  </a:cubicBezTo>
                  <a:cubicBezTo>
                    <a:pt x="97" y="88"/>
                    <a:pt x="97" y="87"/>
                    <a:pt x="97" y="86"/>
                  </a:cubicBezTo>
                  <a:cubicBezTo>
                    <a:pt x="96" y="84"/>
                    <a:pt x="95" y="83"/>
                    <a:pt x="94" y="82"/>
                  </a:cubicBezTo>
                  <a:cubicBezTo>
                    <a:pt x="94" y="81"/>
                    <a:pt x="94" y="81"/>
                    <a:pt x="94" y="80"/>
                  </a:cubicBezTo>
                  <a:cubicBezTo>
                    <a:pt x="93" y="80"/>
                    <a:pt x="93" y="80"/>
                    <a:pt x="93" y="79"/>
                  </a:cubicBezTo>
                  <a:cubicBezTo>
                    <a:pt x="93" y="77"/>
                    <a:pt x="95" y="78"/>
                    <a:pt x="97" y="78"/>
                  </a:cubicBezTo>
                  <a:cubicBezTo>
                    <a:pt x="98" y="78"/>
                    <a:pt x="98" y="78"/>
                    <a:pt x="100" y="78"/>
                  </a:cubicBezTo>
                  <a:cubicBezTo>
                    <a:pt x="101" y="78"/>
                    <a:pt x="102" y="77"/>
                    <a:pt x="102" y="77"/>
                  </a:cubicBezTo>
                  <a:cubicBezTo>
                    <a:pt x="103" y="77"/>
                    <a:pt x="104" y="77"/>
                    <a:pt x="105" y="77"/>
                  </a:cubicBezTo>
                  <a:cubicBezTo>
                    <a:pt x="107" y="76"/>
                    <a:pt x="106" y="76"/>
                    <a:pt x="107" y="75"/>
                  </a:cubicBezTo>
                  <a:cubicBezTo>
                    <a:pt x="108" y="72"/>
                    <a:pt x="109" y="75"/>
                    <a:pt x="111" y="75"/>
                  </a:cubicBezTo>
                  <a:cubicBezTo>
                    <a:pt x="111" y="75"/>
                    <a:pt x="112" y="75"/>
                    <a:pt x="113" y="75"/>
                  </a:cubicBezTo>
                  <a:cubicBezTo>
                    <a:pt x="113" y="74"/>
                    <a:pt x="113" y="72"/>
                    <a:pt x="112" y="72"/>
                  </a:cubicBezTo>
                  <a:cubicBezTo>
                    <a:pt x="112" y="71"/>
                    <a:pt x="111" y="71"/>
                    <a:pt x="110" y="71"/>
                  </a:cubicBezTo>
                  <a:cubicBezTo>
                    <a:pt x="110" y="70"/>
                    <a:pt x="108" y="69"/>
                    <a:pt x="108" y="68"/>
                  </a:cubicBezTo>
                  <a:cubicBezTo>
                    <a:pt x="107" y="68"/>
                    <a:pt x="108" y="67"/>
                    <a:pt x="108" y="66"/>
                  </a:cubicBezTo>
                  <a:cubicBezTo>
                    <a:pt x="108" y="64"/>
                    <a:pt x="107" y="64"/>
                    <a:pt x="105" y="63"/>
                  </a:cubicBezTo>
                  <a:cubicBezTo>
                    <a:pt x="103" y="62"/>
                    <a:pt x="103" y="60"/>
                    <a:pt x="102" y="58"/>
                  </a:cubicBezTo>
                  <a:cubicBezTo>
                    <a:pt x="101" y="57"/>
                    <a:pt x="99" y="56"/>
                    <a:pt x="98" y="55"/>
                  </a:cubicBezTo>
                  <a:cubicBezTo>
                    <a:pt x="97" y="54"/>
                    <a:pt x="97" y="55"/>
                    <a:pt x="97" y="53"/>
                  </a:cubicBezTo>
                  <a:cubicBezTo>
                    <a:pt x="97" y="52"/>
                    <a:pt x="98" y="51"/>
                    <a:pt x="99" y="50"/>
                  </a:cubicBezTo>
                  <a:cubicBezTo>
                    <a:pt x="100" y="49"/>
                    <a:pt x="101" y="48"/>
                    <a:pt x="102" y="47"/>
                  </a:cubicBezTo>
                  <a:cubicBezTo>
                    <a:pt x="104" y="47"/>
                    <a:pt x="105" y="46"/>
                    <a:pt x="106" y="45"/>
                  </a:cubicBezTo>
                  <a:cubicBezTo>
                    <a:pt x="104" y="45"/>
                    <a:pt x="102" y="45"/>
                    <a:pt x="100" y="46"/>
                  </a:cubicBezTo>
                  <a:cubicBezTo>
                    <a:pt x="99" y="47"/>
                    <a:pt x="98" y="48"/>
                    <a:pt x="97" y="49"/>
                  </a:cubicBezTo>
                  <a:cubicBezTo>
                    <a:pt x="95" y="51"/>
                    <a:pt x="93" y="53"/>
                    <a:pt x="92" y="53"/>
                  </a:cubicBezTo>
                  <a:cubicBezTo>
                    <a:pt x="90" y="53"/>
                    <a:pt x="86" y="53"/>
                    <a:pt x="85" y="51"/>
                  </a:cubicBezTo>
                  <a:cubicBezTo>
                    <a:pt x="85" y="51"/>
                    <a:pt x="85" y="51"/>
                    <a:pt x="85" y="51"/>
                  </a:cubicBezTo>
                  <a:cubicBezTo>
                    <a:pt x="85" y="50"/>
                    <a:pt x="84" y="50"/>
                    <a:pt x="84" y="49"/>
                  </a:cubicBezTo>
                  <a:cubicBezTo>
                    <a:pt x="84" y="48"/>
                    <a:pt x="83" y="47"/>
                    <a:pt x="82" y="47"/>
                  </a:cubicBezTo>
                  <a:cubicBezTo>
                    <a:pt x="78" y="47"/>
                    <a:pt x="77" y="50"/>
                    <a:pt x="77" y="53"/>
                  </a:cubicBezTo>
                  <a:cubicBezTo>
                    <a:pt x="77" y="56"/>
                    <a:pt x="77" y="57"/>
                    <a:pt x="75" y="60"/>
                  </a:cubicBezTo>
                  <a:cubicBezTo>
                    <a:pt x="75" y="60"/>
                    <a:pt x="74" y="62"/>
                    <a:pt x="73" y="62"/>
                  </a:cubicBezTo>
                  <a:cubicBezTo>
                    <a:pt x="72" y="63"/>
                    <a:pt x="69" y="61"/>
                    <a:pt x="67" y="60"/>
                  </a:cubicBezTo>
                  <a:cubicBezTo>
                    <a:pt x="67" y="61"/>
                    <a:pt x="67" y="62"/>
                    <a:pt x="67" y="63"/>
                  </a:cubicBezTo>
                  <a:cubicBezTo>
                    <a:pt x="66" y="66"/>
                    <a:pt x="68" y="68"/>
                    <a:pt x="69" y="71"/>
                  </a:cubicBezTo>
                  <a:cubicBezTo>
                    <a:pt x="69" y="72"/>
                    <a:pt x="68" y="73"/>
                    <a:pt x="69" y="74"/>
                  </a:cubicBezTo>
                  <a:cubicBezTo>
                    <a:pt x="69" y="75"/>
                    <a:pt x="72" y="75"/>
                    <a:pt x="73" y="77"/>
                  </a:cubicBezTo>
                  <a:cubicBezTo>
                    <a:pt x="73" y="79"/>
                    <a:pt x="72" y="80"/>
                    <a:pt x="72" y="81"/>
                  </a:cubicBezTo>
                  <a:cubicBezTo>
                    <a:pt x="72" y="83"/>
                    <a:pt x="72" y="84"/>
                    <a:pt x="72" y="85"/>
                  </a:cubicBezTo>
                  <a:cubicBezTo>
                    <a:pt x="72" y="86"/>
                    <a:pt x="71" y="87"/>
                    <a:pt x="71" y="88"/>
                  </a:cubicBezTo>
                  <a:cubicBezTo>
                    <a:pt x="71" y="89"/>
                    <a:pt x="70" y="90"/>
                    <a:pt x="70" y="90"/>
                  </a:cubicBezTo>
                  <a:cubicBezTo>
                    <a:pt x="70" y="91"/>
                    <a:pt x="70" y="91"/>
                    <a:pt x="70" y="91"/>
                  </a:cubicBezTo>
                  <a:cubicBezTo>
                    <a:pt x="70" y="92"/>
                    <a:pt x="70" y="92"/>
                    <a:pt x="70" y="92"/>
                  </a:cubicBezTo>
                  <a:cubicBezTo>
                    <a:pt x="70" y="92"/>
                    <a:pt x="69" y="93"/>
                    <a:pt x="69" y="93"/>
                  </a:cubicBezTo>
                  <a:cubicBezTo>
                    <a:pt x="69" y="94"/>
                    <a:pt x="68" y="93"/>
                    <a:pt x="68" y="94"/>
                  </a:cubicBezTo>
                  <a:cubicBezTo>
                    <a:pt x="67" y="94"/>
                    <a:pt x="66" y="95"/>
                    <a:pt x="66" y="95"/>
                  </a:cubicBezTo>
                  <a:cubicBezTo>
                    <a:pt x="65" y="95"/>
                    <a:pt x="65" y="95"/>
                    <a:pt x="65" y="96"/>
                  </a:cubicBezTo>
                  <a:cubicBezTo>
                    <a:pt x="64" y="97"/>
                    <a:pt x="65" y="97"/>
                    <a:pt x="65" y="98"/>
                  </a:cubicBezTo>
                  <a:cubicBezTo>
                    <a:pt x="65" y="98"/>
                    <a:pt x="64" y="99"/>
                    <a:pt x="64" y="99"/>
                  </a:cubicBezTo>
                  <a:cubicBezTo>
                    <a:pt x="63" y="100"/>
                    <a:pt x="63" y="102"/>
                    <a:pt x="63" y="103"/>
                  </a:cubicBezTo>
                  <a:cubicBezTo>
                    <a:pt x="63" y="104"/>
                    <a:pt x="63" y="106"/>
                    <a:pt x="62" y="107"/>
                  </a:cubicBezTo>
                  <a:cubicBezTo>
                    <a:pt x="62" y="109"/>
                    <a:pt x="60" y="110"/>
                    <a:pt x="60" y="111"/>
                  </a:cubicBezTo>
                  <a:cubicBezTo>
                    <a:pt x="58" y="114"/>
                    <a:pt x="55" y="117"/>
                    <a:pt x="54" y="122"/>
                  </a:cubicBezTo>
                  <a:cubicBezTo>
                    <a:pt x="53" y="121"/>
                    <a:pt x="51" y="123"/>
                    <a:pt x="50" y="124"/>
                  </a:cubicBezTo>
                  <a:cubicBezTo>
                    <a:pt x="49" y="125"/>
                    <a:pt x="49" y="126"/>
                    <a:pt x="49" y="127"/>
                  </a:cubicBezTo>
                  <a:cubicBezTo>
                    <a:pt x="49" y="127"/>
                    <a:pt x="49" y="128"/>
                    <a:pt x="48" y="128"/>
                  </a:cubicBezTo>
                  <a:cubicBezTo>
                    <a:pt x="48" y="126"/>
                    <a:pt x="43" y="126"/>
                    <a:pt x="42" y="127"/>
                  </a:cubicBezTo>
                  <a:cubicBezTo>
                    <a:pt x="41" y="128"/>
                    <a:pt x="41" y="128"/>
                    <a:pt x="41" y="129"/>
                  </a:cubicBezTo>
                  <a:cubicBezTo>
                    <a:pt x="40" y="130"/>
                    <a:pt x="40" y="131"/>
                    <a:pt x="39" y="133"/>
                  </a:cubicBezTo>
                  <a:cubicBezTo>
                    <a:pt x="39" y="134"/>
                    <a:pt x="38" y="134"/>
                    <a:pt x="38" y="135"/>
                  </a:cubicBezTo>
                  <a:cubicBezTo>
                    <a:pt x="38" y="136"/>
                    <a:pt x="38" y="137"/>
                    <a:pt x="38" y="138"/>
                  </a:cubicBezTo>
                  <a:cubicBezTo>
                    <a:pt x="38" y="140"/>
                    <a:pt x="39" y="140"/>
                    <a:pt x="39" y="141"/>
                  </a:cubicBezTo>
                  <a:cubicBezTo>
                    <a:pt x="40" y="143"/>
                    <a:pt x="39" y="144"/>
                    <a:pt x="40" y="145"/>
                  </a:cubicBezTo>
                  <a:cubicBezTo>
                    <a:pt x="39" y="145"/>
                    <a:pt x="39" y="145"/>
                    <a:pt x="38" y="146"/>
                  </a:cubicBezTo>
                  <a:cubicBezTo>
                    <a:pt x="36" y="146"/>
                    <a:pt x="36" y="146"/>
                    <a:pt x="34" y="147"/>
                  </a:cubicBezTo>
                  <a:cubicBezTo>
                    <a:pt x="34" y="147"/>
                    <a:pt x="33" y="147"/>
                    <a:pt x="32" y="147"/>
                  </a:cubicBezTo>
                  <a:cubicBezTo>
                    <a:pt x="32" y="148"/>
                    <a:pt x="32" y="148"/>
                    <a:pt x="32" y="149"/>
                  </a:cubicBezTo>
                  <a:cubicBezTo>
                    <a:pt x="30" y="150"/>
                    <a:pt x="30" y="149"/>
                    <a:pt x="29" y="151"/>
                  </a:cubicBezTo>
                  <a:cubicBezTo>
                    <a:pt x="29" y="152"/>
                    <a:pt x="29" y="154"/>
                    <a:pt x="29" y="156"/>
                  </a:cubicBezTo>
                  <a:cubicBezTo>
                    <a:pt x="29" y="158"/>
                    <a:pt x="28" y="157"/>
                    <a:pt x="26" y="157"/>
                  </a:cubicBezTo>
                  <a:cubicBezTo>
                    <a:pt x="25" y="157"/>
                    <a:pt x="23" y="158"/>
                    <a:pt x="22" y="158"/>
                  </a:cubicBezTo>
                  <a:cubicBezTo>
                    <a:pt x="20" y="159"/>
                    <a:pt x="15" y="162"/>
                    <a:pt x="16" y="164"/>
                  </a:cubicBezTo>
                  <a:cubicBezTo>
                    <a:pt x="17" y="165"/>
                    <a:pt x="19" y="165"/>
                    <a:pt x="20" y="164"/>
                  </a:cubicBezTo>
                  <a:cubicBezTo>
                    <a:pt x="20" y="164"/>
                    <a:pt x="21" y="163"/>
                    <a:pt x="21" y="163"/>
                  </a:cubicBezTo>
                  <a:cubicBezTo>
                    <a:pt x="22" y="162"/>
                    <a:pt x="24" y="162"/>
                    <a:pt x="24" y="162"/>
                  </a:cubicBezTo>
                  <a:cubicBezTo>
                    <a:pt x="26" y="161"/>
                    <a:pt x="26" y="161"/>
                    <a:pt x="28" y="162"/>
                  </a:cubicBezTo>
                  <a:cubicBezTo>
                    <a:pt x="28" y="162"/>
                    <a:pt x="29" y="163"/>
                    <a:pt x="29" y="164"/>
                  </a:cubicBezTo>
                  <a:cubicBezTo>
                    <a:pt x="30" y="164"/>
                    <a:pt x="32" y="164"/>
                    <a:pt x="33" y="164"/>
                  </a:cubicBezTo>
                  <a:cubicBezTo>
                    <a:pt x="34" y="164"/>
                    <a:pt x="40" y="161"/>
                    <a:pt x="40" y="163"/>
                  </a:cubicBezTo>
                  <a:cubicBezTo>
                    <a:pt x="41" y="164"/>
                    <a:pt x="37" y="167"/>
                    <a:pt x="36" y="167"/>
                  </a:cubicBezTo>
                  <a:cubicBezTo>
                    <a:pt x="35" y="168"/>
                    <a:pt x="35" y="169"/>
                    <a:pt x="35" y="170"/>
                  </a:cubicBezTo>
                  <a:cubicBezTo>
                    <a:pt x="37" y="170"/>
                    <a:pt x="39" y="171"/>
                    <a:pt x="40" y="172"/>
                  </a:cubicBezTo>
                  <a:cubicBezTo>
                    <a:pt x="40" y="173"/>
                    <a:pt x="40" y="175"/>
                    <a:pt x="40" y="176"/>
                  </a:cubicBezTo>
                  <a:cubicBezTo>
                    <a:pt x="41" y="177"/>
                    <a:pt x="44" y="177"/>
                    <a:pt x="44" y="178"/>
                  </a:cubicBezTo>
                  <a:cubicBezTo>
                    <a:pt x="45" y="179"/>
                    <a:pt x="44" y="180"/>
                    <a:pt x="44" y="181"/>
                  </a:cubicBezTo>
                  <a:cubicBezTo>
                    <a:pt x="39" y="181"/>
                    <a:pt x="36" y="176"/>
                    <a:pt x="34" y="172"/>
                  </a:cubicBezTo>
                  <a:cubicBezTo>
                    <a:pt x="33" y="171"/>
                    <a:pt x="31" y="170"/>
                    <a:pt x="30" y="169"/>
                  </a:cubicBezTo>
                  <a:cubicBezTo>
                    <a:pt x="29" y="169"/>
                    <a:pt x="28" y="169"/>
                    <a:pt x="28" y="168"/>
                  </a:cubicBezTo>
                  <a:cubicBezTo>
                    <a:pt x="27" y="167"/>
                    <a:pt x="27" y="167"/>
                    <a:pt x="25" y="167"/>
                  </a:cubicBezTo>
                  <a:cubicBezTo>
                    <a:pt x="23" y="167"/>
                    <a:pt x="23" y="168"/>
                    <a:pt x="22" y="169"/>
                  </a:cubicBezTo>
                  <a:cubicBezTo>
                    <a:pt x="20" y="170"/>
                    <a:pt x="17" y="169"/>
                    <a:pt x="15" y="169"/>
                  </a:cubicBezTo>
                  <a:cubicBezTo>
                    <a:pt x="13" y="169"/>
                    <a:pt x="13" y="169"/>
                    <a:pt x="12" y="169"/>
                  </a:cubicBezTo>
                  <a:cubicBezTo>
                    <a:pt x="12" y="170"/>
                    <a:pt x="11" y="170"/>
                    <a:pt x="11" y="171"/>
                  </a:cubicBezTo>
                  <a:cubicBezTo>
                    <a:pt x="10" y="171"/>
                    <a:pt x="10" y="171"/>
                    <a:pt x="9" y="172"/>
                  </a:cubicBezTo>
                  <a:cubicBezTo>
                    <a:pt x="8" y="173"/>
                    <a:pt x="5" y="177"/>
                    <a:pt x="6" y="179"/>
                  </a:cubicBezTo>
                  <a:cubicBezTo>
                    <a:pt x="8" y="179"/>
                    <a:pt x="12" y="178"/>
                    <a:pt x="13" y="180"/>
                  </a:cubicBezTo>
                  <a:cubicBezTo>
                    <a:pt x="14" y="180"/>
                    <a:pt x="14" y="181"/>
                    <a:pt x="14" y="182"/>
                  </a:cubicBezTo>
                  <a:cubicBezTo>
                    <a:pt x="15" y="183"/>
                    <a:pt x="16" y="183"/>
                    <a:pt x="18" y="184"/>
                  </a:cubicBezTo>
                  <a:cubicBezTo>
                    <a:pt x="22" y="184"/>
                    <a:pt x="23" y="187"/>
                    <a:pt x="27" y="185"/>
                  </a:cubicBezTo>
                  <a:cubicBezTo>
                    <a:pt x="29" y="184"/>
                    <a:pt x="31" y="183"/>
                    <a:pt x="33" y="182"/>
                  </a:cubicBezTo>
                  <a:cubicBezTo>
                    <a:pt x="34" y="182"/>
                    <a:pt x="34" y="182"/>
                    <a:pt x="35" y="182"/>
                  </a:cubicBezTo>
                  <a:cubicBezTo>
                    <a:pt x="36" y="182"/>
                    <a:pt x="37" y="181"/>
                    <a:pt x="37" y="181"/>
                  </a:cubicBezTo>
                  <a:cubicBezTo>
                    <a:pt x="38" y="181"/>
                    <a:pt x="39" y="182"/>
                    <a:pt x="40" y="183"/>
                  </a:cubicBezTo>
                  <a:cubicBezTo>
                    <a:pt x="40" y="185"/>
                    <a:pt x="39" y="186"/>
                    <a:pt x="41" y="186"/>
                  </a:cubicBezTo>
                  <a:cubicBezTo>
                    <a:pt x="42" y="187"/>
                    <a:pt x="46" y="184"/>
                    <a:pt x="47" y="186"/>
                  </a:cubicBezTo>
                  <a:cubicBezTo>
                    <a:pt x="48" y="186"/>
                    <a:pt x="48" y="190"/>
                    <a:pt x="48" y="190"/>
                  </a:cubicBezTo>
                  <a:cubicBezTo>
                    <a:pt x="47" y="191"/>
                    <a:pt x="45" y="190"/>
                    <a:pt x="44" y="190"/>
                  </a:cubicBezTo>
                  <a:cubicBezTo>
                    <a:pt x="41" y="189"/>
                    <a:pt x="39" y="189"/>
                    <a:pt x="36" y="188"/>
                  </a:cubicBezTo>
                  <a:cubicBezTo>
                    <a:pt x="35" y="188"/>
                    <a:pt x="34" y="187"/>
                    <a:pt x="33" y="188"/>
                  </a:cubicBezTo>
                  <a:cubicBezTo>
                    <a:pt x="32" y="188"/>
                    <a:pt x="31" y="188"/>
                    <a:pt x="30" y="188"/>
                  </a:cubicBezTo>
                  <a:cubicBezTo>
                    <a:pt x="27" y="189"/>
                    <a:pt x="24" y="188"/>
                    <a:pt x="21" y="188"/>
                  </a:cubicBezTo>
                  <a:cubicBezTo>
                    <a:pt x="18" y="188"/>
                    <a:pt x="16" y="188"/>
                    <a:pt x="13" y="187"/>
                  </a:cubicBezTo>
                  <a:cubicBezTo>
                    <a:pt x="12" y="187"/>
                    <a:pt x="11" y="186"/>
                    <a:pt x="11" y="186"/>
                  </a:cubicBezTo>
                  <a:cubicBezTo>
                    <a:pt x="9" y="185"/>
                    <a:pt x="8" y="183"/>
                    <a:pt x="6" y="183"/>
                  </a:cubicBezTo>
                  <a:cubicBezTo>
                    <a:pt x="3" y="182"/>
                    <a:pt x="1" y="184"/>
                    <a:pt x="1" y="187"/>
                  </a:cubicBezTo>
                  <a:cubicBezTo>
                    <a:pt x="1" y="188"/>
                    <a:pt x="1" y="189"/>
                    <a:pt x="0" y="190"/>
                  </a:cubicBezTo>
                  <a:cubicBezTo>
                    <a:pt x="0" y="192"/>
                    <a:pt x="1" y="192"/>
                    <a:pt x="1" y="193"/>
                  </a:cubicBezTo>
                  <a:cubicBezTo>
                    <a:pt x="2" y="194"/>
                    <a:pt x="2" y="195"/>
                    <a:pt x="3" y="196"/>
                  </a:cubicBezTo>
                  <a:cubicBezTo>
                    <a:pt x="4" y="197"/>
                    <a:pt x="5" y="197"/>
                    <a:pt x="6" y="197"/>
                  </a:cubicBezTo>
                  <a:cubicBezTo>
                    <a:pt x="7" y="198"/>
                    <a:pt x="9" y="199"/>
                    <a:pt x="11" y="198"/>
                  </a:cubicBezTo>
                  <a:cubicBezTo>
                    <a:pt x="12" y="197"/>
                    <a:pt x="12" y="196"/>
                    <a:pt x="12" y="196"/>
                  </a:cubicBezTo>
                  <a:cubicBezTo>
                    <a:pt x="13" y="195"/>
                    <a:pt x="17" y="194"/>
                    <a:pt x="18" y="194"/>
                  </a:cubicBezTo>
                  <a:cubicBezTo>
                    <a:pt x="21" y="194"/>
                    <a:pt x="22" y="196"/>
                    <a:pt x="23" y="198"/>
                  </a:cubicBezTo>
                  <a:cubicBezTo>
                    <a:pt x="25" y="200"/>
                    <a:pt x="30" y="201"/>
                    <a:pt x="33" y="202"/>
                  </a:cubicBezTo>
                  <a:cubicBezTo>
                    <a:pt x="35" y="203"/>
                    <a:pt x="36" y="204"/>
                    <a:pt x="38" y="203"/>
                  </a:cubicBezTo>
                  <a:cubicBezTo>
                    <a:pt x="39" y="203"/>
                    <a:pt x="40" y="202"/>
                    <a:pt x="41" y="201"/>
                  </a:cubicBezTo>
                  <a:cubicBezTo>
                    <a:pt x="41" y="200"/>
                    <a:pt x="42" y="199"/>
                    <a:pt x="42" y="199"/>
                  </a:cubicBezTo>
                  <a:cubicBezTo>
                    <a:pt x="42" y="198"/>
                    <a:pt x="43" y="197"/>
                    <a:pt x="44" y="196"/>
                  </a:cubicBezTo>
                  <a:cubicBezTo>
                    <a:pt x="44" y="195"/>
                    <a:pt x="44" y="195"/>
                    <a:pt x="46" y="194"/>
                  </a:cubicBezTo>
                  <a:cubicBezTo>
                    <a:pt x="47" y="194"/>
                    <a:pt x="48" y="194"/>
                    <a:pt x="49" y="193"/>
                  </a:cubicBezTo>
                  <a:cubicBezTo>
                    <a:pt x="49" y="193"/>
                    <a:pt x="49" y="193"/>
                    <a:pt x="49" y="193"/>
                  </a:cubicBezTo>
                  <a:cubicBezTo>
                    <a:pt x="49" y="192"/>
                    <a:pt x="49" y="192"/>
                    <a:pt x="50" y="192"/>
                  </a:cubicBezTo>
                  <a:cubicBezTo>
                    <a:pt x="51" y="191"/>
                    <a:pt x="51" y="191"/>
                    <a:pt x="51" y="190"/>
                  </a:cubicBezTo>
                  <a:cubicBezTo>
                    <a:pt x="52" y="189"/>
                    <a:pt x="53" y="188"/>
                    <a:pt x="54" y="188"/>
                  </a:cubicBezTo>
                  <a:cubicBezTo>
                    <a:pt x="55" y="187"/>
                    <a:pt x="55" y="187"/>
                    <a:pt x="56" y="187"/>
                  </a:cubicBezTo>
                  <a:cubicBezTo>
                    <a:pt x="57" y="186"/>
                    <a:pt x="58" y="186"/>
                    <a:pt x="59" y="185"/>
                  </a:cubicBezTo>
                  <a:cubicBezTo>
                    <a:pt x="60" y="185"/>
                    <a:pt x="60" y="184"/>
                    <a:pt x="61" y="183"/>
                  </a:cubicBezTo>
                  <a:cubicBezTo>
                    <a:pt x="62" y="183"/>
                    <a:pt x="63" y="183"/>
                    <a:pt x="64" y="183"/>
                  </a:cubicBezTo>
                  <a:cubicBezTo>
                    <a:pt x="65" y="183"/>
                    <a:pt x="66" y="182"/>
                    <a:pt x="67" y="182"/>
                  </a:cubicBezTo>
                  <a:cubicBezTo>
                    <a:pt x="70" y="182"/>
                    <a:pt x="73" y="182"/>
                    <a:pt x="76" y="182"/>
                  </a:cubicBezTo>
                  <a:cubicBezTo>
                    <a:pt x="79" y="182"/>
                    <a:pt x="80" y="184"/>
                    <a:pt x="82" y="184"/>
                  </a:cubicBezTo>
                  <a:cubicBezTo>
                    <a:pt x="84" y="185"/>
                    <a:pt x="86" y="184"/>
                    <a:pt x="88" y="184"/>
                  </a:cubicBezTo>
                  <a:cubicBezTo>
                    <a:pt x="89" y="184"/>
                    <a:pt x="91" y="184"/>
                    <a:pt x="92" y="184"/>
                  </a:cubicBezTo>
                  <a:cubicBezTo>
                    <a:pt x="93" y="184"/>
                    <a:pt x="94" y="183"/>
                    <a:pt x="96" y="182"/>
                  </a:cubicBezTo>
                  <a:cubicBezTo>
                    <a:pt x="96" y="182"/>
                    <a:pt x="97" y="182"/>
                    <a:pt x="98" y="182"/>
                  </a:cubicBezTo>
                  <a:cubicBezTo>
                    <a:pt x="99" y="182"/>
                    <a:pt x="100" y="182"/>
                    <a:pt x="100" y="182"/>
                  </a:cubicBezTo>
                  <a:cubicBezTo>
                    <a:pt x="103" y="182"/>
                    <a:pt x="104" y="185"/>
                    <a:pt x="103" y="187"/>
                  </a:cubicBezTo>
                  <a:cubicBezTo>
                    <a:pt x="103" y="188"/>
                    <a:pt x="100" y="190"/>
                    <a:pt x="98" y="191"/>
                  </a:cubicBezTo>
                  <a:cubicBezTo>
                    <a:pt x="98" y="191"/>
                    <a:pt x="97" y="191"/>
                    <a:pt x="97" y="192"/>
                  </a:cubicBezTo>
                  <a:cubicBezTo>
                    <a:pt x="97" y="193"/>
                    <a:pt x="98" y="193"/>
                    <a:pt x="99" y="193"/>
                  </a:cubicBezTo>
                  <a:cubicBezTo>
                    <a:pt x="101" y="194"/>
                    <a:pt x="102" y="194"/>
                    <a:pt x="104" y="195"/>
                  </a:cubicBezTo>
                  <a:cubicBezTo>
                    <a:pt x="106" y="196"/>
                    <a:pt x="106" y="196"/>
                    <a:pt x="107" y="197"/>
                  </a:cubicBezTo>
                  <a:cubicBezTo>
                    <a:pt x="107" y="197"/>
                    <a:pt x="108" y="198"/>
                    <a:pt x="108" y="198"/>
                  </a:cubicBezTo>
                  <a:cubicBezTo>
                    <a:pt x="109" y="198"/>
                    <a:pt x="109" y="199"/>
                    <a:pt x="109" y="199"/>
                  </a:cubicBezTo>
                  <a:cubicBezTo>
                    <a:pt x="111" y="200"/>
                    <a:pt x="112" y="200"/>
                    <a:pt x="113" y="199"/>
                  </a:cubicBezTo>
                  <a:cubicBezTo>
                    <a:pt x="116" y="198"/>
                    <a:pt x="118" y="197"/>
                    <a:pt x="121" y="197"/>
                  </a:cubicBezTo>
                  <a:cubicBezTo>
                    <a:pt x="123" y="197"/>
                    <a:pt x="123" y="197"/>
                    <a:pt x="124" y="199"/>
                  </a:cubicBezTo>
                  <a:cubicBezTo>
                    <a:pt x="124" y="199"/>
                    <a:pt x="125" y="200"/>
                    <a:pt x="125" y="200"/>
                  </a:cubicBezTo>
                  <a:cubicBezTo>
                    <a:pt x="126" y="201"/>
                    <a:pt x="126" y="201"/>
                    <a:pt x="127" y="202"/>
                  </a:cubicBezTo>
                  <a:cubicBezTo>
                    <a:pt x="127" y="202"/>
                    <a:pt x="128" y="203"/>
                    <a:pt x="129" y="203"/>
                  </a:cubicBezTo>
                  <a:cubicBezTo>
                    <a:pt x="130" y="204"/>
                    <a:pt x="131" y="204"/>
                    <a:pt x="132" y="204"/>
                  </a:cubicBezTo>
                  <a:cubicBezTo>
                    <a:pt x="133" y="205"/>
                    <a:pt x="135" y="205"/>
                    <a:pt x="136" y="205"/>
                  </a:cubicBezTo>
                  <a:cubicBezTo>
                    <a:pt x="136" y="206"/>
                    <a:pt x="137" y="207"/>
                    <a:pt x="137" y="208"/>
                  </a:cubicBezTo>
                  <a:cubicBezTo>
                    <a:pt x="136" y="209"/>
                    <a:pt x="136" y="209"/>
                    <a:pt x="135" y="210"/>
                  </a:cubicBezTo>
                  <a:cubicBezTo>
                    <a:pt x="135" y="211"/>
                    <a:pt x="134" y="212"/>
                    <a:pt x="134" y="213"/>
                  </a:cubicBezTo>
                  <a:cubicBezTo>
                    <a:pt x="133" y="214"/>
                    <a:pt x="133" y="214"/>
                    <a:pt x="132" y="214"/>
                  </a:cubicBezTo>
                  <a:cubicBezTo>
                    <a:pt x="132" y="215"/>
                    <a:pt x="132" y="215"/>
                    <a:pt x="132" y="216"/>
                  </a:cubicBezTo>
                  <a:cubicBezTo>
                    <a:pt x="131" y="218"/>
                    <a:pt x="130" y="219"/>
                    <a:pt x="129" y="221"/>
                  </a:cubicBezTo>
                  <a:cubicBezTo>
                    <a:pt x="129" y="222"/>
                    <a:pt x="129" y="223"/>
                    <a:pt x="128" y="224"/>
                  </a:cubicBezTo>
                  <a:cubicBezTo>
                    <a:pt x="128" y="226"/>
                    <a:pt x="128" y="227"/>
                    <a:pt x="127" y="228"/>
                  </a:cubicBezTo>
                  <a:cubicBezTo>
                    <a:pt x="126" y="229"/>
                    <a:pt x="126" y="229"/>
                    <a:pt x="126" y="231"/>
                  </a:cubicBezTo>
                  <a:cubicBezTo>
                    <a:pt x="126" y="231"/>
                    <a:pt x="126" y="232"/>
                    <a:pt x="126" y="233"/>
                  </a:cubicBezTo>
                  <a:cubicBezTo>
                    <a:pt x="126" y="234"/>
                    <a:pt x="125" y="238"/>
                    <a:pt x="126" y="239"/>
                  </a:cubicBezTo>
                  <a:cubicBezTo>
                    <a:pt x="127" y="241"/>
                    <a:pt x="131" y="240"/>
                    <a:pt x="133" y="240"/>
                  </a:cubicBezTo>
                  <a:cubicBezTo>
                    <a:pt x="134" y="240"/>
                    <a:pt x="135" y="241"/>
                    <a:pt x="137" y="241"/>
                  </a:cubicBezTo>
                  <a:cubicBezTo>
                    <a:pt x="139" y="243"/>
                    <a:pt x="142" y="243"/>
                    <a:pt x="145" y="243"/>
                  </a:cubicBezTo>
                  <a:cubicBezTo>
                    <a:pt x="145" y="243"/>
                    <a:pt x="145" y="243"/>
                    <a:pt x="145" y="243"/>
                  </a:cubicBezTo>
                  <a:cubicBezTo>
                    <a:pt x="146" y="242"/>
                    <a:pt x="146" y="241"/>
                    <a:pt x="146" y="241"/>
                  </a:cubicBezTo>
                  <a:cubicBezTo>
                    <a:pt x="147" y="240"/>
                    <a:pt x="148" y="240"/>
                    <a:pt x="149" y="239"/>
                  </a:cubicBezTo>
                  <a:cubicBezTo>
                    <a:pt x="149" y="239"/>
                    <a:pt x="148" y="239"/>
                    <a:pt x="148" y="238"/>
                  </a:cubicBezTo>
                  <a:cubicBezTo>
                    <a:pt x="148" y="238"/>
                    <a:pt x="148" y="237"/>
                    <a:pt x="149" y="236"/>
                  </a:cubicBezTo>
                  <a:cubicBezTo>
                    <a:pt x="149" y="235"/>
                    <a:pt x="149" y="235"/>
                    <a:pt x="149" y="233"/>
                  </a:cubicBezTo>
                  <a:cubicBezTo>
                    <a:pt x="149" y="233"/>
                    <a:pt x="149" y="233"/>
                    <a:pt x="149" y="232"/>
                  </a:cubicBezTo>
                  <a:cubicBezTo>
                    <a:pt x="149" y="232"/>
                    <a:pt x="149" y="231"/>
                    <a:pt x="149" y="230"/>
                  </a:cubicBezTo>
                  <a:cubicBezTo>
                    <a:pt x="150" y="229"/>
                    <a:pt x="150" y="227"/>
                    <a:pt x="151" y="226"/>
                  </a:cubicBezTo>
                  <a:cubicBezTo>
                    <a:pt x="151" y="224"/>
                    <a:pt x="151" y="222"/>
                    <a:pt x="151" y="221"/>
                  </a:cubicBezTo>
                  <a:cubicBezTo>
                    <a:pt x="151" y="220"/>
                    <a:pt x="150" y="219"/>
                    <a:pt x="150" y="219"/>
                  </a:cubicBezTo>
                  <a:cubicBezTo>
                    <a:pt x="149" y="219"/>
                    <a:pt x="149" y="219"/>
                    <a:pt x="149" y="219"/>
                  </a:cubicBezTo>
                  <a:cubicBezTo>
                    <a:pt x="149" y="219"/>
                    <a:pt x="149" y="219"/>
                    <a:pt x="149" y="219"/>
                  </a:cubicBezTo>
                  <a:cubicBezTo>
                    <a:pt x="149" y="219"/>
                    <a:pt x="148" y="219"/>
                    <a:pt x="147" y="219"/>
                  </a:cubicBezTo>
                  <a:cubicBezTo>
                    <a:pt x="146" y="219"/>
                    <a:pt x="146" y="219"/>
                    <a:pt x="146" y="219"/>
                  </a:cubicBezTo>
                  <a:cubicBezTo>
                    <a:pt x="145" y="217"/>
                    <a:pt x="146" y="215"/>
                    <a:pt x="146" y="213"/>
                  </a:cubicBezTo>
                  <a:cubicBezTo>
                    <a:pt x="147" y="212"/>
                    <a:pt x="146" y="212"/>
                    <a:pt x="148" y="212"/>
                  </a:cubicBezTo>
                  <a:cubicBezTo>
                    <a:pt x="149" y="211"/>
                    <a:pt x="149" y="211"/>
                    <a:pt x="150" y="210"/>
                  </a:cubicBezTo>
                  <a:cubicBezTo>
                    <a:pt x="150" y="209"/>
                    <a:pt x="152" y="209"/>
                    <a:pt x="153" y="208"/>
                  </a:cubicBezTo>
                  <a:cubicBezTo>
                    <a:pt x="152" y="207"/>
                    <a:pt x="152" y="207"/>
                    <a:pt x="152" y="206"/>
                  </a:cubicBezTo>
                  <a:cubicBezTo>
                    <a:pt x="152" y="206"/>
                    <a:pt x="152" y="205"/>
                    <a:pt x="152" y="205"/>
                  </a:cubicBezTo>
                  <a:cubicBezTo>
                    <a:pt x="152" y="204"/>
                    <a:pt x="152" y="204"/>
                    <a:pt x="151" y="204"/>
                  </a:cubicBezTo>
                  <a:cubicBezTo>
                    <a:pt x="151" y="203"/>
                    <a:pt x="152" y="203"/>
                    <a:pt x="153" y="202"/>
                  </a:cubicBezTo>
                  <a:cubicBezTo>
                    <a:pt x="154" y="199"/>
                    <a:pt x="152" y="196"/>
                    <a:pt x="154" y="194"/>
                  </a:cubicBezTo>
                  <a:cubicBezTo>
                    <a:pt x="154" y="193"/>
                    <a:pt x="155" y="193"/>
                    <a:pt x="155" y="192"/>
                  </a:cubicBezTo>
                  <a:cubicBezTo>
                    <a:pt x="156" y="191"/>
                    <a:pt x="157" y="191"/>
                    <a:pt x="157" y="190"/>
                  </a:cubicBezTo>
                  <a:cubicBezTo>
                    <a:pt x="158" y="189"/>
                    <a:pt x="158" y="190"/>
                    <a:pt x="158" y="188"/>
                  </a:cubicBezTo>
                  <a:cubicBezTo>
                    <a:pt x="158" y="187"/>
                    <a:pt x="158" y="185"/>
                    <a:pt x="158" y="184"/>
                  </a:cubicBezTo>
                  <a:cubicBezTo>
                    <a:pt x="157" y="182"/>
                    <a:pt x="157" y="179"/>
                    <a:pt x="157" y="177"/>
                  </a:cubicBezTo>
                  <a:cubicBezTo>
                    <a:pt x="156" y="176"/>
                    <a:pt x="156" y="176"/>
                    <a:pt x="156" y="175"/>
                  </a:cubicBezTo>
                  <a:cubicBezTo>
                    <a:pt x="156" y="174"/>
                    <a:pt x="156" y="173"/>
                    <a:pt x="156" y="172"/>
                  </a:cubicBezTo>
                  <a:cubicBezTo>
                    <a:pt x="156" y="171"/>
                    <a:pt x="155" y="170"/>
                    <a:pt x="155" y="169"/>
                  </a:cubicBezTo>
                  <a:cubicBezTo>
                    <a:pt x="155" y="169"/>
                    <a:pt x="155" y="169"/>
                    <a:pt x="155" y="168"/>
                  </a:cubicBezTo>
                  <a:cubicBezTo>
                    <a:pt x="154" y="167"/>
                    <a:pt x="152" y="167"/>
                    <a:pt x="151" y="165"/>
                  </a:cubicBezTo>
                  <a:cubicBezTo>
                    <a:pt x="150" y="164"/>
                    <a:pt x="151" y="162"/>
                    <a:pt x="150" y="160"/>
                  </a:cubicBezTo>
                  <a:cubicBezTo>
                    <a:pt x="150" y="158"/>
                    <a:pt x="147" y="157"/>
                    <a:pt x="146" y="156"/>
                  </a:cubicBezTo>
                  <a:cubicBezTo>
                    <a:pt x="145" y="155"/>
                    <a:pt x="145" y="155"/>
                    <a:pt x="145" y="153"/>
                  </a:cubicBezTo>
                  <a:cubicBezTo>
                    <a:pt x="145" y="153"/>
                    <a:pt x="145" y="152"/>
                    <a:pt x="145" y="151"/>
                  </a:cubicBezTo>
                  <a:cubicBezTo>
                    <a:pt x="145" y="149"/>
                    <a:pt x="146" y="146"/>
                    <a:pt x="148" y="146"/>
                  </a:cubicBezTo>
                  <a:cubicBezTo>
                    <a:pt x="150" y="146"/>
                    <a:pt x="151" y="146"/>
                    <a:pt x="153" y="146"/>
                  </a:cubicBezTo>
                  <a:cubicBezTo>
                    <a:pt x="153" y="146"/>
                    <a:pt x="153" y="145"/>
                    <a:pt x="153" y="144"/>
                  </a:cubicBezTo>
                  <a:cubicBezTo>
                    <a:pt x="153" y="141"/>
                    <a:pt x="156" y="141"/>
                    <a:pt x="158" y="141"/>
                  </a:cubicBezTo>
                  <a:cubicBezTo>
                    <a:pt x="160" y="142"/>
                    <a:pt x="162" y="143"/>
                    <a:pt x="164" y="144"/>
                  </a:cubicBezTo>
                  <a:cubicBezTo>
                    <a:pt x="165" y="145"/>
                    <a:pt x="166" y="145"/>
                    <a:pt x="167" y="145"/>
                  </a:cubicBezTo>
                  <a:cubicBezTo>
                    <a:pt x="168" y="145"/>
                    <a:pt x="170" y="145"/>
                    <a:pt x="171" y="145"/>
                  </a:cubicBezTo>
                  <a:cubicBezTo>
                    <a:pt x="172" y="145"/>
                    <a:pt x="173" y="144"/>
                    <a:pt x="174" y="144"/>
                  </a:cubicBezTo>
                  <a:cubicBezTo>
                    <a:pt x="176" y="144"/>
                    <a:pt x="175" y="144"/>
                    <a:pt x="176" y="143"/>
                  </a:cubicBezTo>
                  <a:cubicBezTo>
                    <a:pt x="177" y="142"/>
                    <a:pt x="179" y="142"/>
                    <a:pt x="180" y="142"/>
                  </a:cubicBezTo>
                  <a:cubicBezTo>
                    <a:pt x="182" y="141"/>
                    <a:pt x="185" y="139"/>
                    <a:pt x="187" y="138"/>
                  </a:cubicBezTo>
                  <a:cubicBezTo>
                    <a:pt x="188" y="138"/>
                    <a:pt x="189" y="137"/>
                    <a:pt x="189" y="136"/>
                  </a:cubicBezTo>
                  <a:cubicBezTo>
                    <a:pt x="190" y="134"/>
                    <a:pt x="189" y="134"/>
                    <a:pt x="188" y="133"/>
                  </a:cubicBezTo>
                  <a:cubicBezTo>
                    <a:pt x="188" y="132"/>
                    <a:pt x="188" y="130"/>
                    <a:pt x="188" y="129"/>
                  </a:cubicBezTo>
                  <a:cubicBezTo>
                    <a:pt x="188" y="128"/>
                    <a:pt x="188" y="127"/>
                    <a:pt x="188" y="126"/>
                  </a:cubicBezTo>
                  <a:cubicBezTo>
                    <a:pt x="188" y="126"/>
                    <a:pt x="188" y="125"/>
                    <a:pt x="189" y="124"/>
                  </a:cubicBezTo>
                  <a:cubicBezTo>
                    <a:pt x="189" y="124"/>
                    <a:pt x="189" y="124"/>
                    <a:pt x="190" y="124"/>
                  </a:cubicBezTo>
                  <a:cubicBezTo>
                    <a:pt x="190" y="123"/>
                    <a:pt x="191" y="123"/>
                    <a:pt x="191" y="122"/>
                  </a:cubicBezTo>
                  <a:cubicBezTo>
                    <a:pt x="193" y="120"/>
                    <a:pt x="195" y="119"/>
                    <a:pt x="197" y="117"/>
                  </a:cubicBezTo>
                  <a:cubicBezTo>
                    <a:pt x="198" y="116"/>
                    <a:pt x="198" y="115"/>
                    <a:pt x="199" y="114"/>
                  </a:cubicBezTo>
                  <a:cubicBezTo>
                    <a:pt x="201" y="114"/>
                    <a:pt x="202" y="113"/>
                    <a:pt x="203" y="112"/>
                  </a:cubicBezTo>
                  <a:cubicBezTo>
                    <a:pt x="205" y="110"/>
                    <a:pt x="203" y="107"/>
                    <a:pt x="204" y="105"/>
                  </a:cubicBezTo>
                  <a:cubicBezTo>
                    <a:pt x="204" y="104"/>
                    <a:pt x="205" y="104"/>
                    <a:pt x="205" y="103"/>
                  </a:cubicBezTo>
                  <a:cubicBezTo>
                    <a:pt x="206" y="102"/>
                    <a:pt x="206" y="100"/>
                    <a:pt x="206" y="99"/>
                  </a:cubicBezTo>
                  <a:cubicBezTo>
                    <a:pt x="205" y="98"/>
                    <a:pt x="205" y="98"/>
                    <a:pt x="204" y="97"/>
                  </a:cubicBezTo>
                  <a:cubicBezTo>
                    <a:pt x="204" y="97"/>
                    <a:pt x="204" y="96"/>
                    <a:pt x="204" y="96"/>
                  </a:cubicBezTo>
                  <a:cubicBezTo>
                    <a:pt x="204" y="96"/>
                    <a:pt x="204" y="95"/>
                    <a:pt x="203" y="95"/>
                  </a:cubicBezTo>
                  <a:cubicBezTo>
                    <a:pt x="203" y="95"/>
                    <a:pt x="203" y="95"/>
                    <a:pt x="203" y="95"/>
                  </a:cubicBezTo>
                  <a:cubicBezTo>
                    <a:pt x="199" y="93"/>
                    <a:pt x="182" y="94"/>
                    <a:pt x="185" y="85"/>
                  </a:cubicBezTo>
                  <a:cubicBezTo>
                    <a:pt x="186" y="83"/>
                    <a:pt x="185" y="83"/>
                    <a:pt x="183" y="81"/>
                  </a:cubicBezTo>
                  <a:cubicBezTo>
                    <a:pt x="183" y="81"/>
                    <a:pt x="182" y="80"/>
                    <a:pt x="182" y="80"/>
                  </a:cubicBezTo>
                  <a:cubicBezTo>
                    <a:pt x="181" y="80"/>
                    <a:pt x="180" y="78"/>
                    <a:pt x="180" y="78"/>
                  </a:cubicBezTo>
                  <a:cubicBezTo>
                    <a:pt x="179" y="77"/>
                    <a:pt x="179" y="76"/>
                    <a:pt x="180" y="76"/>
                  </a:cubicBezTo>
                  <a:cubicBezTo>
                    <a:pt x="181" y="76"/>
                    <a:pt x="182" y="74"/>
                    <a:pt x="183" y="74"/>
                  </a:cubicBezTo>
                  <a:cubicBezTo>
                    <a:pt x="184" y="74"/>
                    <a:pt x="186" y="74"/>
                    <a:pt x="187" y="74"/>
                  </a:cubicBezTo>
                  <a:cubicBezTo>
                    <a:pt x="189" y="74"/>
                    <a:pt x="191" y="74"/>
                    <a:pt x="193" y="74"/>
                  </a:cubicBezTo>
                  <a:cubicBezTo>
                    <a:pt x="194" y="73"/>
                    <a:pt x="194" y="73"/>
                    <a:pt x="195" y="72"/>
                  </a:cubicBezTo>
                  <a:cubicBezTo>
                    <a:pt x="195" y="71"/>
                    <a:pt x="195" y="71"/>
                    <a:pt x="197" y="71"/>
                  </a:cubicBezTo>
                  <a:cubicBezTo>
                    <a:pt x="198" y="71"/>
                    <a:pt x="200" y="72"/>
                    <a:pt x="201" y="71"/>
                  </a:cubicBezTo>
                  <a:cubicBezTo>
                    <a:pt x="202" y="71"/>
                    <a:pt x="203" y="69"/>
                    <a:pt x="204" y="68"/>
                  </a:cubicBezTo>
                  <a:cubicBezTo>
                    <a:pt x="205" y="67"/>
                    <a:pt x="208" y="67"/>
                    <a:pt x="209" y="65"/>
                  </a:cubicBezTo>
                  <a:cubicBezTo>
                    <a:pt x="209" y="64"/>
                    <a:pt x="208" y="64"/>
                    <a:pt x="208" y="63"/>
                  </a:cubicBezTo>
                  <a:cubicBezTo>
                    <a:pt x="206" y="60"/>
                    <a:pt x="207" y="59"/>
                    <a:pt x="209" y="57"/>
                  </a:cubicBezTo>
                  <a:cubicBezTo>
                    <a:pt x="209" y="56"/>
                    <a:pt x="210" y="56"/>
                    <a:pt x="210" y="55"/>
                  </a:cubicBezTo>
                  <a:cubicBezTo>
                    <a:pt x="212" y="54"/>
                    <a:pt x="212" y="53"/>
                    <a:pt x="213" y="51"/>
                  </a:cubicBezTo>
                  <a:cubicBezTo>
                    <a:pt x="214" y="49"/>
                    <a:pt x="214" y="47"/>
                    <a:pt x="214" y="44"/>
                  </a:cubicBezTo>
                  <a:cubicBezTo>
                    <a:pt x="214" y="42"/>
                    <a:pt x="213" y="39"/>
                    <a:pt x="214" y="37"/>
                  </a:cubicBezTo>
                  <a:cubicBezTo>
                    <a:pt x="214" y="36"/>
                    <a:pt x="214" y="36"/>
                    <a:pt x="214" y="35"/>
                  </a:cubicBezTo>
                  <a:cubicBezTo>
                    <a:pt x="215" y="33"/>
                    <a:pt x="215" y="32"/>
                    <a:pt x="215" y="31"/>
                  </a:cubicBezTo>
                  <a:cubicBezTo>
                    <a:pt x="215" y="28"/>
                    <a:pt x="215" y="25"/>
                    <a:pt x="215" y="22"/>
                  </a:cubicBezTo>
                  <a:cubicBezTo>
                    <a:pt x="215" y="20"/>
                    <a:pt x="216" y="18"/>
                    <a:pt x="216" y="16"/>
                  </a:cubicBezTo>
                  <a:cubicBezTo>
                    <a:pt x="213" y="14"/>
                    <a:pt x="213" y="14"/>
                    <a:pt x="213" y="14"/>
                  </a:cubicBezTo>
                  <a:cubicBezTo>
                    <a:pt x="212" y="14"/>
                    <a:pt x="212" y="14"/>
                    <a:pt x="211" y="14"/>
                  </a:cubicBezTo>
                  <a:cubicBezTo>
                    <a:pt x="210" y="14"/>
                    <a:pt x="209" y="14"/>
                    <a:pt x="209" y="14"/>
                  </a:cubicBezTo>
                  <a:cubicBezTo>
                    <a:pt x="208" y="13"/>
                    <a:pt x="208" y="11"/>
                    <a:pt x="207" y="10"/>
                  </a:cubicBezTo>
                  <a:lnTo>
                    <a:pt x="206" y="9"/>
                  </a:lnTo>
                  <a:close/>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99" name="Freeform 98">
              <a:extLst>
                <a:ext uri="{FF2B5EF4-FFF2-40B4-BE49-F238E27FC236}">
                  <a16:creationId xmlns:a16="http://schemas.microsoft.com/office/drawing/2014/main" id="{4BA518BA-0F54-1A1B-31B4-6D5D5B6905E2}"/>
                </a:ext>
              </a:extLst>
            </p:cNvPr>
            <p:cNvSpPr>
              <a:spLocks/>
            </p:cNvSpPr>
            <p:nvPr/>
          </p:nvSpPr>
          <p:spPr bwMode="auto">
            <a:xfrm>
              <a:off x="5864632" y="4046548"/>
              <a:ext cx="14139" cy="19189"/>
            </a:xfrm>
            <a:custGeom>
              <a:avLst/>
              <a:gdLst/>
              <a:ahLst/>
              <a:cxnLst>
                <a:cxn ang="0">
                  <a:pos x="4" y="5"/>
                </a:cxn>
                <a:cxn ang="0">
                  <a:pos x="1" y="10"/>
                </a:cxn>
                <a:cxn ang="0">
                  <a:pos x="1" y="14"/>
                </a:cxn>
                <a:cxn ang="0">
                  <a:pos x="5" y="16"/>
                </a:cxn>
                <a:cxn ang="0">
                  <a:pos x="12" y="6"/>
                </a:cxn>
                <a:cxn ang="0">
                  <a:pos x="10" y="1"/>
                </a:cxn>
                <a:cxn ang="0">
                  <a:pos x="7" y="0"/>
                </a:cxn>
                <a:cxn ang="0">
                  <a:pos x="6" y="0"/>
                </a:cxn>
                <a:cxn ang="0">
                  <a:pos x="4" y="5"/>
                </a:cxn>
              </a:cxnLst>
              <a:rect l="0" t="0" r="r" b="b"/>
              <a:pathLst>
                <a:path w="12" h="16">
                  <a:moveTo>
                    <a:pt x="4" y="5"/>
                  </a:moveTo>
                  <a:cubicBezTo>
                    <a:pt x="3" y="6"/>
                    <a:pt x="2" y="8"/>
                    <a:pt x="1" y="10"/>
                  </a:cubicBezTo>
                  <a:cubicBezTo>
                    <a:pt x="0" y="11"/>
                    <a:pt x="0" y="13"/>
                    <a:pt x="1" y="14"/>
                  </a:cubicBezTo>
                  <a:cubicBezTo>
                    <a:pt x="2" y="15"/>
                    <a:pt x="4" y="16"/>
                    <a:pt x="5" y="16"/>
                  </a:cubicBezTo>
                  <a:cubicBezTo>
                    <a:pt x="9" y="16"/>
                    <a:pt x="12" y="10"/>
                    <a:pt x="12" y="6"/>
                  </a:cubicBezTo>
                  <a:cubicBezTo>
                    <a:pt x="12" y="4"/>
                    <a:pt x="11" y="2"/>
                    <a:pt x="10" y="1"/>
                  </a:cubicBezTo>
                  <a:cubicBezTo>
                    <a:pt x="9" y="0"/>
                    <a:pt x="8" y="0"/>
                    <a:pt x="7" y="0"/>
                  </a:cubicBezTo>
                  <a:cubicBezTo>
                    <a:pt x="7" y="0"/>
                    <a:pt x="6" y="0"/>
                    <a:pt x="6" y="0"/>
                  </a:cubicBezTo>
                  <a:cubicBezTo>
                    <a:pt x="6" y="0"/>
                    <a:pt x="5" y="4"/>
                    <a:pt x="4" y="5"/>
                  </a:cubicBezTo>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00" name="Freeform 99">
              <a:extLst>
                <a:ext uri="{FF2B5EF4-FFF2-40B4-BE49-F238E27FC236}">
                  <a16:creationId xmlns:a16="http://schemas.microsoft.com/office/drawing/2014/main" id="{053176F8-976A-BA1B-B94B-A3803010C8FF}"/>
                </a:ext>
              </a:extLst>
            </p:cNvPr>
            <p:cNvSpPr>
              <a:spLocks/>
            </p:cNvSpPr>
            <p:nvPr/>
          </p:nvSpPr>
          <p:spPr bwMode="auto">
            <a:xfrm>
              <a:off x="5879781" y="4031400"/>
              <a:ext cx="9090" cy="8079"/>
            </a:xfrm>
            <a:custGeom>
              <a:avLst/>
              <a:gdLst/>
              <a:ahLst/>
              <a:cxnLst>
                <a:cxn ang="0">
                  <a:pos x="7" y="0"/>
                </a:cxn>
                <a:cxn ang="0">
                  <a:pos x="3" y="3"/>
                </a:cxn>
                <a:cxn ang="0">
                  <a:pos x="2" y="5"/>
                </a:cxn>
                <a:cxn ang="0">
                  <a:pos x="2" y="7"/>
                </a:cxn>
                <a:cxn ang="0">
                  <a:pos x="4" y="6"/>
                </a:cxn>
                <a:cxn ang="0">
                  <a:pos x="5" y="5"/>
                </a:cxn>
                <a:cxn ang="0">
                  <a:pos x="7" y="3"/>
                </a:cxn>
                <a:cxn ang="0">
                  <a:pos x="8" y="2"/>
                </a:cxn>
                <a:cxn ang="0">
                  <a:pos x="8" y="1"/>
                </a:cxn>
                <a:cxn ang="0">
                  <a:pos x="7" y="0"/>
                </a:cxn>
              </a:cxnLst>
              <a:rect l="0" t="0" r="r" b="b"/>
              <a:pathLst>
                <a:path w="8" h="7">
                  <a:moveTo>
                    <a:pt x="7" y="0"/>
                  </a:moveTo>
                  <a:cubicBezTo>
                    <a:pt x="6" y="1"/>
                    <a:pt x="4" y="1"/>
                    <a:pt x="3" y="3"/>
                  </a:cubicBezTo>
                  <a:cubicBezTo>
                    <a:pt x="3" y="3"/>
                    <a:pt x="2" y="4"/>
                    <a:pt x="2" y="5"/>
                  </a:cubicBezTo>
                  <a:cubicBezTo>
                    <a:pt x="1" y="5"/>
                    <a:pt x="0" y="7"/>
                    <a:pt x="2" y="7"/>
                  </a:cubicBezTo>
                  <a:cubicBezTo>
                    <a:pt x="2" y="7"/>
                    <a:pt x="3" y="6"/>
                    <a:pt x="4" y="6"/>
                  </a:cubicBezTo>
                  <a:cubicBezTo>
                    <a:pt x="4" y="5"/>
                    <a:pt x="5" y="5"/>
                    <a:pt x="5" y="5"/>
                  </a:cubicBezTo>
                  <a:cubicBezTo>
                    <a:pt x="6" y="4"/>
                    <a:pt x="7" y="4"/>
                    <a:pt x="7" y="3"/>
                  </a:cubicBezTo>
                  <a:cubicBezTo>
                    <a:pt x="7" y="3"/>
                    <a:pt x="7" y="3"/>
                    <a:pt x="8" y="2"/>
                  </a:cubicBezTo>
                  <a:cubicBezTo>
                    <a:pt x="8" y="2"/>
                    <a:pt x="8" y="2"/>
                    <a:pt x="8" y="1"/>
                  </a:cubicBezTo>
                  <a:lnTo>
                    <a:pt x="7"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01" name="Freeform 100">
              <a:extLst>
                <a:ext uri="{FF2B5EF4-FFF2-40B4-BE49-F238E27FC236}">
                  <a16:creationId xmlns:a16="http://schemas.microsoft.com/office/drawing/2014/main" id="{84088D0C-DECC-0189-114F-7599B3B5AC02}"/>
                </a:ext>
              </a:extLst>
            </p:cNvPr>
            <p:cNvSpPr>
              <a:spLocks/>
            </p:cNvSpPr>
            <p:nvPr/>
          </p:nvSpPr>
          <p:spPr bwMode="auto">
            <a:xfrm>
              <a:off x="5894930" y="4020290"/>
              <a:ext cx="17170" cy="9089"/>
            </a:xfrm>
            <a:custGeom>
              <a:avLst/>
              <a:gdLst/>
              <a:ahLst/>
              <a:cxnLst>
                <a:cxn ang="0">
                  <a:pos x="10" y="1"/>
                </a:cxn>
                <a:cxn ang="0">
                  <a:pos x="9" y="1"/>
                </a:cxn>
                <a:cxn ang="0">
                  <a:pos x="5" y="2"/>
                </a:cxn>
                <a:cxn ang="0">
                  <a:pos x="2" y="4"/>
                </a:cxn>
                <a:cxn ang="0">
                  <a:pos x="1" y="6"/>
                </a:cxn>
                <a:cxn ang="0">
                  <a:pos x="6" y="6"/>
                </a:cxn>
                <a:cxn ang="0">
                  <a:pos x="12" y="3"/>
                </a:cxn>
                <a:cxn ang="0">
                  <a:pos x="13" y="1"/>
                </a:cxn>
                <a:cxn ang="0">
                  <a:pos x="11" y="1"/>
                </a:cxn>
                <a:cxn ang="0">
                  <a:pos x="10" y="1"/>
                </a:cxn>
              </a:cxnLst>
              <a:rect l="0" t="0" r="r" b="b"/>
              <a:pathLst>
                <a:path w="14" h="7">
                  <a:moveTo>
                    <a:pt x="10" y="1"/>
                  </a:moveTo>
                  <a:cubicBezTo>
                    <a:pt x="10" y="1"/>
                    <a:pt x="9" y="1"/>
                    <a:pt x="9" y="1"/>
                  </a:cubicBezTo>
                  <a:cubicBezTo>
                    <a:pt x="8" y="2"/>
                    <a:pt x="6" y="2"/>
                    <a:pt x="5" y="2"/>
                  </a:cubicBezTo>
                  <a:cubicBezTo>
                    <a:pt x="4" y="3"/>
                    <a:pt x="3" y="3"/>
                    <a:pt x="2" y="4"/>
                  </a:cubicBezTo>
                  <a:cubicBezTo>
                    <a:pt x="1" y="5"/>
                    <a:pt x="0" y="6"/>
                    <a:pt x="1" y="6"/>
                  </a:cubicBezTo>
                  <a:cubicBezTo>
                    <a:pt x="3" y="7"/>
                    <a:pt x="4" y="7"/>
                    <a:pt x="6" y="6"/>
                  </a:cubicBezTo>
                  <a:cubicBezTo>
                    <a:pt x="8" y="6"/>
                    <a:pt x="10" y="5"/>
                    <a:pt x="12" y="3"/>
                  </a:cubicBezTo>
                  <a:cubicBezTo>
                    <a:pt x="12" y="3"/>
                    <a:pt x="14" y="2"/>
                    <a:pt x="13" y="1"/>
                  </a:cubicBezTo>
                  <a:cubicBezTo>
                    <a:pt x="13" y="0"/>
                    <a:pt x="12" y="1"/>
                    <a:pt x="11" y="1"/>
                  </a:cubicBezTo>
                  <a:lnTo>
                    <a:pt x="10" y="1"/>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02" name="Freeform 101">
              <a:extLst>
                <a:ext uri="{FF2B5EF4-FFF2-40B4-BE49-F238E27FC236}">
                  <a16:creationId xmlns:a16="http://schemas.microsoft.com/office/drawing/2014/main" id="{9FAAB07F-A95B-BCA6-FD4F-602D041DD8CC}"/>
                </a:ext>
              </a:extLst>
            </p:cNvPr>
            <p:cNvSpPr>
              <a:spLocks/>
            </p:cNvSpPr>
            <p:nvPr/>
          </p:nvSpPr>
          <p:spPr bwMode="auto">
            <a:xfrm>
              <a:off x="5928258" y="4013221"/>
              <a:ext cx="18179" cy="5050"/>
            </a:xfrm>
            <a:custGeom>
              <a:avLst/>
              <a:gdLst/>
              <a:ahLst/>
              <a:cxnLst>
                <a:cxn ang="0">
                  <a:pos x="9" y="1"/>
                </a:cxn>
                <a:cxn ang="0">
                  <a:pos x="0" y="3"/>
                </a:cxn>
                <a:cxn ang="0">
                  <a:pos x="0" y="3"/>
                </a:cxn>
                <a:cxn ang="0">
                  <a:pos x="1" y="4"/>
                </a:cxn>
                <a:cxn ang="0">
                  <a:pos x="4" y="4"/>
                </a:cxn>
                <a:cxn ang="0">
                  <a:pos x="11" y="3"/>
                </a:cxn>
                <a:cxn ang="0">
                  <a:pos x="14" y="1"/>
                </a:cxn>
                <a:cxn ang="0">
                  <a:pos x="12" y="0"/>
                </a:cxn>
                <a:cxn ang="0">
                  <a:pos x="9" y="0"/>
                </a:cxn>
                <a:cxn ang="0">
                  <a:pos x="6" y="0"/>
                </a:cxn>
                <a:cxn ang="0">
                  <a:pos x="5" y="1"/>
                </a:cxn>
                <a:cxn ang="0">
                  <a:pos x="9" y="1"/>
                </a:cxn>
              </a:cxnLst>
              <a:rect l="0" t="0" r="r" b="b"/>
              <a:pathLst>
                <a:path w="15" h="4">
                  <a:moveTo>
                    <a:pt x="9" y="1"/>
                  </a:moveTo>
                  <a:cubicBezTo>
                    <a:pt x="6" y="1"/>
                    <a:pt x="3" y="1"/>
                    <a:pt x="0" y="3"/>
                  </a:cubicBezTo>
                  <a:cubicBezTo>
                    <a:pt x="0" y="3"/>
                    <a:pt x="0" y="3"/>
                    <a:pt x="0" y="3"/>
                  </a:cubicBezTo>
                  <a:cubicBezTo>
                    <a:pt x="0" y="4"/>
                    <a:pt x="0" y="4"/>
                    <a:pt x="1" y="4"/>
                  </a:cubicBezTo>
                  <a:cubicBezTo>
                    <a:pt x="2" y="4"/>
                    <a:pt x="3" y="4"/>
                    <a:pt x="4" y="4"/>
                  </a:cubicBezTo>
                  <a:cubicBezTo>
                    <a:pt x="7" y="4"/>
                    <a:pt x="9" y="4"/>
                    <a:pt x="11" y="3"/>
                  </a:cubicBezTo>
                  <a:cubicBezTo>
                    <a:pt x="12" y="3"/>
                    <a:pt x="15" y="2"/>
                    <a:pt x="14" y="1"/>
                  </a:cubicBezTo>
                  <a:cubicBezTo>
                    <a:pt x="14" y="1"/>
                    <a:pt x="13" y="0"/>
                    <a:pt x="12" y="0"/>
                  </a:cubicBezTo>
                  <a:cubicBezTo>
                    <a:pt x="11" y="0"/>
                    <a:pt x="10" y="0"/>
                    <a:pt x="9" y="0"/>
                  </a:cubicBezTo>
                  <a:cubicBezTo>
                    <a:pt x="8" y="0"/>
                    <a:pt x="7" y="0"/>
                    <a:pt x="6" y="0"/>
                  </a:cubicBezTo>
                  <a:cubicBezTo>
                    <a:pt x="6" y="1"/>
                    <a:pt x="6" y="1"/>
                    <a:pt x="5" y="1"/>
                  </a:cubicBezTo>
                  <a:lnTo>
                    <a:pt x="9" y="1"/>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03" name="Freeform 102">
              <a:extLst>
                <a:ext uri="{FF2B5EF4-FFF2-40B4-BE49-F238E27FC236}">
                  <a16:creationId xmlns:a16="http://schemas.microsoft.com/office/drawing/2014/main" id="{5FD03E7B-434E-9869-3C00-667496575442}"/>
                </a:ext>
              </a:extLst>
            </p:cNvPr>
            <p:cNvSpPr>
              <a:spLocks/>
            </p:cNvSpPr>
            <p:nvPr/>
          </p:nvSpPr>
          <p:spPr bwMode="auto">
            <a:xfrm>
              <a:off x="5959565" y="4010191"/>
              <a:ext cx="13129" cy="3031"/>
            </a:xfrm>
            <a:custGeom>
              <a:avLst/>
              <a:gdLst/>
              <a:ahLst/>
              <a:cxnLst>
                <a:cxn ang="0">
                  <a:pos x="9" y="1"/>
                </a:cxn>
                <a:cxn ang="0">
                  <a:pos x="9" y="0"/>
                </a:cxn>
                <a:cxn ang="0">
                  <a:pos x="5" y="1"/>
                </a:cxn>
                <a:cxn ang="0">
                  <a:pos x="1" y="1"/>
                </a:cxn>
                <a:cxn ang="0">
                  <a:pos x="2" y="2"/>
                </a:cxn>
                <a:cxn ang="0">
                  <a:pos x="5" y="3"/>
                </a:cxn>
                <a:cxn ang="0">
                  <a:pos x="9" y="3"/>
                </a:cxn>
                <a:cxn ang="0">
                  <a:pos x="11" y="2"/>
                </a:cxn>
                <a:cxn ang="0">
                  <a:pos x="11" y="2"/>
                </a:cxn>
                <a:cxn ang="0">
                  <a:pos x="9" y="1"/>
                </a:cxn>
              </a:cxnLst>
              <a:rect l="0" t="0" r="r" b="b"/>
              <a:pathLst>
                <a:path w="11" h="3">
                  <a:moveTo>
                    <a:pt x="9" y="1"/>
                  </a:moveTo>
                  <a:cubicBezTo>
                    <a:pt x="9" y="0"/>
                    <a:pt x="9" y="0"/>
                    <a:pt x="9" y="0"/>
                  </a:cubicBezTo>
                  <a:cubicBezTo>
                    <a:pt x="7" y="0"/>
                    <a:pt x="6" y="0"/>
                    <a:pt x="5" y="1"/>
                  </a:cubicBezTo>
                  <a:cubicBezTo>
                    <a:pt x="4" y="1"/>
                    <a:pt x="2" y="1"/>
                    <a:pt x="1" y="1"/>
                  </a:cubicBezTo>
                  <a:cubicBezTo>
                    <a:pt x="0" y="2"/>
                    <a:pt x="1" y="2"/>
                    <a:pt x="2" y="2"/>
                  </a:cubicBezTo>
                  <a:cubicBezTo>
                    <a:pt x="3" y="2"/>
                    <a:pt x="4" y="3"/>
                    <a:pt x="5" y="3"/>
                  </a:cubicBezTo>
                  <a:cubicBezTo>
                    <a:pt x="6" y="3"/>
                    <a:pt x="7" y="3"/>
                    <a:pt x="9" y="3"/>
                  </a:cubicBezTo>
                  <a:cubicBezTo>
                    <a:pt x="9" y="3"/>
                    <a:pt x="10" y="3"/>
                    <a:pt x="11" y="2"/>
                  </a:cubicBezTo>
                  <a:cubicBezTo>
                    <a:pt x="11" y="2"/>
                    <a:pt x="11" y="2"/>
                    <a:pt x="11" y="2"/>
                  </a:cubicBezTo>
                  <a:lnTo>
                    <a:pt x="9" y="1"/>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04" name="Freeform 103">
              <a:extLst>
                <a:ext uri="{FF2B5EF4-FFF2-40B4-BE49-F238E27FC236}">
                  <a16:creationId xmlns:a16="http://schemas.microsoft.com/office/drawing/2014/main" id="{D4DCCBC5-B548-6662-1F35-9E4EFE8605DF}"/>
                </a:ext>
              </a:extLst>
            </p:cNvPr>
            <p:cNvSpPr>
              <a:spLocks/>
            </p:cNvSpPr>
            <p:nvPr/>
          </p:nvSpPr>
          <p:spPr bwMode="auto">
            <a:xfrm>
              <a:off x="5056681" y="2972984"/>
              <a:ext cx="72716" cy="69686"/>
            </a:xfrm>
            <a:custGeom>
              <a:avLst/>
              <a:gdLst/>
              <a:ahLst/>
              <a:cxnLst>
                <a:cxn ang="0">
                  <a:pos x="50" y="10"/>
                </a:cxn>
                <a:cxn ang="0">
                  <a:pos x="48" y="3"/>
                </a:cxn>
                <a:cxn ang="0">
                  <a:pos x="43" y="2"/>
                </a:cxn>
                <a:cxn ang="0">
                  <a:pos x="42" y="6"/>
                </a:cxn>
                <a:cxn ang="0">
                  <a:pos x="39" y="13"/>
                </a:cxn>
                <a:cxn ang="0">
                  <a:pos x="38" y="17"/>
                </a:cxn>
                <a:cxn ang="0">
                  <a:pos x="35" y="14"/>
                </a:cxn>
                <a:cxn ang="0">
                  <a:pos x="31" y="8"/>
                </a:cxn>
                <a:cxn ang="0">
                  <a:pos x="32" y="19"/>
                </a:cxn>
                <a:cxn ang="0">
                  <a:pos x="24" y="14"/>
                </a:cxn>
                <a:cxn ang="0">
                  <a:pos x="20" y="18"/>
                </a:cxn>
                <a:cxn ang="0">
                  <a:pos x="13" y="18"/>
                </a:cxn>
                <a:cxn ang="0">
                  <a:pos x="10" y="24"/>
                </a:cxn>
                <a:cxn ang="0">
                  <a:pos x="6" y="19"/>
                </a:cxn>
                <a:cxn ang="0">
                  <a:pos x="7" y="31"/>
                </a:cxn>
                <a:cxn ang="0">
                  <a:pos x="4" y="33"/>
                </a:cxn>
                <a:cxn ang="0">
                  <a:pos x="0" y="38"/>
                </a:cxn>
                <a:cxn ang="0">
                  <a:pos x="2" y="43"/>
                </a:cxn>
                <a:cxn ang="0">
                  <a:pos x="4" y="47"/>
                </a:cxn>
                <a:cxn ang="0">
                  <a:pos x="7" y="47"/>
                </a:cxn>
                <a:cxn ang="0">
                  <a:pos x="12" y="50"/>
                </a:cxn>
                <a:cxn ang="0">
                  <a:pos x="21" y="50"/>
                </a:cxn>
                <a:cxn ang="0">
                  <a:pos x="23" y="52"/>
                </a:cxn>
                <a:cxn ang="0">
                  <a:pos x="31" y="54"/>
                </a:cxn>
                <a:cxn ang="0">
                  <a:pos x="33" y="58"/>
                </a:cxn>
                <a:cxn ang="0">
                  <a:pos x="42" y="54"/>
                </a:cxn>
                <a:cxn ang="0">
                  <a:pos x="34" y="50"/>
                </a:cxn>
                <a:cxn ang="0">
                  <a:pos x="40" y="45"/>
                </a:cxn>
                <a:cxn ang="0">
                  <a:pos x="39" y="37"/>
                </a:cxn>
                <a:cxn ang="0">
                  <a:pos x="40" y="34"/>
                </a:cxn>
                <a:cxn ang="0">
                  <a:pos x="44" y="34"/>
                </a:cxn>
                <a:cxn ang="0">
                  <a:pos x="45" y="33"/>
                </a:cxn>
                <a:cxn ang="0">
                  <a:pos x="49" y="33"/>
                </a:cxn>
                <a:cxn ang="0">
                  <a:pos x="61" y="30"/>
                </a:cxn>
                <a:cxn ang="0">
                  <a:pos x="55" y="18"/>
                </a:cxn>
                <a:cxn ang="0">
                  <a:pos x="57" y="11"/>
                </a:cxn>
                <a:cxn ang="0">
                  <a:pos x="52" y="10"/>
                </a:cxn>
                <a:cxn ang="0">
                  <a:pos x="52" y="9"/>
                </a:cxn>
                <a:cxn ang="0">
                  <a:pos x="50" y="10"/>
                </a:cxn>
              </a:cxnLst>
              <a:rect l="0" t="0" r="r" b="b"/>
              <a:pathLst>
                <a:path w="61" h="59">
                  <a:moveTo>
                    <a:pt x="50" y="10"/>
                  </a:moveTo>
                  <a:cubicBezTo>
                    <a:pt x="50" y="7"/>
                    <a:pt x="50" y="5"/>
                    <a:pt x="48" y="3"/>
                  </a:cubicBezTo>
                  <a:cubicBezTo>
                    <a:pt x="47" y="2"/>
                    <a:pt x="45" y="0"/>
                    <a:pt x="43" y="2"/>
                  </a:cubicBezTo>
                  <a:cubicBezTo>
                    <a:pt x="43" y="2"/>
                    <a:pt x="43" y="5"/>
                    <a:pt x="42" y="6"/>
                  </a:cubicBezTo>
                  <a:cubicBezTo>
                    <a:pt x="41" y="8"/>
                    <a:pt x="39" y="10"/>
                    <a:pt x="39" y="13"/>
                  </a:cubicBezTo>
                  <a:cubicBezTo>
                    <a:pt x="37" y="13"/>
                    <a:pt x="36" y="16"/>
                    <a:pt x="38" y="17"/>
                  </a:cubicBezTo>
                  <a:cubicBezTo>
                    <a:pt x="41" y="15"/>
                    <a:pt x="35" y="9"/>
                    <a:pt x="35" y="14"/>
                  </a:cubicBezTo>
                  <a:cubicBezTo>
                    <a:pt x="35" y="11"/>
                    <a:pt x="33" y="9"/>
                    <a:pt x="31" y="8"/>
                  </a:cubicBezTo>
                  <a:cubicBezTo>
                    <a:pt x="29" y="11"/>
                    <a:pt x="33" y="16"/>
                    <a:pt x="32" y="19"/>
                  </a:cubicBezTo>
                  <a:cubicBezTo>
                    <a:pt x="29" y="19"/>
                    <a:pt x="27" y="14"/>
                    <a:pt x="24" y="14"/>
                  </a:cubicBezTo>
                  <a:cubicBezTo>
                    <a:pt x="21" y="14"/>
                    <a:pt x="20" y="15"/>
                    <a:pt x="20" y="18"/>
                  </a:cubicBezTo>
                  <a:cubicBezTo>
                    <a:pt x="18" y="19"/>
                    <a:pt x="15" y="18"/>
                    <a:pt x="13" y="18"/>
                  </a:cubicBezTo>
                  <a:cubicBezTo>
                    <a:pt x="13" y="19"/>
                    <a:pt x="12" y="24"/>
                    <a:pt x="10" y="24"/>
                  </a:cubicBezTo>
                  <a:cubicBezTo>
                    <a:pt x="9" y="22"/>
                    <a:pt x="8" y="19"/>
                    <a:pt x="6" y="19"/>
                  </a:cubicBezTo>
                  <a:cubicBezTo>
                    <a:pt x="5" y="23"/>
                    <a:pt x="8" y="27"/>
                    <a:pt x="7" y="31"/>
                  </a:cubicBezTo>
                  <a:cubicBezTo>
                    <a:pt x="5" y="31"/>
                    <a:pt x="5" y="32"/>
                    <a:pt x="4" y="33"/>
                  </a:cubicBezTo>
                  <a:cubicBezTo>
                    <a:pt x="2" y="35"/>
                    <a:pt x="0" y="36"/>
                    <a:pt x="0" y="38"/>
                  </a:cubicBezTo>
                  <a:cubicBezTo>
                    <a:pt x="0" y="41"/>
                    <a:pt x="1" y="41"/>
                    <a:pt x="2" y="43"/>
                  </a:cubicBezTo>
                  <a:cubicBezTo>
                    <a:pt x="3" y="44"/>
                    <a:pt x="3" y="46"/>
                    <a:pt x="4" y="47"/>
                  </a:cubicBezTo>
                  <a:cubicBezTo>
                    <a:pt x="5" y="48"/>
                    <a:pt x="6" y="47"/>
                    <a:pt x="7" y="47"/>
                  </a:cubicBezTo>
                  <a:cubicBezTo>
                    <a:pt x="10" y="48"/>
                    <a:pt x="8" y="50"/>
                    <a:pt x="12" y="50"/>
                  </a:cubicBezTo>
                  <a:cubicBezTo>
                    <a:pt x="14" y="50"/>
                    <a:pt x="19" y="49"/>
                    <a:pt x="21" y="50"/>
                  </a:cubicBezTo>
                  <a:cubicBezTo>
                    <a:pt x="22" y="50"/>
                    <a:pt x="22" y="52"/>
                    <a:pt x="23" y="52"/>
                  </a:cubicBezTo>
                  <a:cubicBezTo>
                    <a:pt x="25" y="53"/>
                    <a:pt x="29" y="52"/>
                    <a:pt x="31" y="54"/>
                  </a:cubicBezTo>
                  <a:cubicBezTo>
                    <a:pt x="32" y="54"/>
                    <a:pt x="33" y="56"/>
                    <a:pt x="33" y="58"/>
                  </a:cubicBezTo>
                  <a:cubicBezTo>
                    <a:pt x="36" y="59"/>
                    <a:pt x="40" y="56"/>
                    <a:pt x="42" y="54"/>
                  </a:cubicBezTo>
                  <a:cubicBezTo>
                    <a:pt x="39" y="54"/>
                    <a:pt x="36" y="51"/>
                    <a:pt x="34" y="50"/>
                  </a:cubicBezTo>
                  <a:cubicBezTo>
                    <a:pt x="36" y="49"/>
                    <a:pt x="39" y="48"/>
                    <a:pt x="40" y="45"/>
                  </a:cubicBezTo>
                  <a:cubicBezTo>
                    <a:pt x="47" y="45"/>
                    <a:pt x="39" y="40"/>
                    <a:pt x="39" y="37"/>
                  </a:cubicBezTo>
                  <a:cubicBezTo>
                    <a:pt x="39" y="36"/>
                    <a:pt x="40" y="34"/>
                    <a:pt x="40" y="34"/>
                  </a:cubicBezTo>
                  <a:cubicBezTo>
                    <a:pt x="42" y="33"/>
                    <a:pt x="42" y="34"/>
                    <a:pt x="44" y="34"/>
                  </a:cubicBezTo>
                  <a:cubicBezTo>
                    <a:pt x="45" y="34"/>
                    <a:pt x="45" y="33"/>
                    <a:pt x="45" y="33"/>
                  </a:cubicBezTo>
                  <a:cubicBezTo>
                    <a:pt x="46" y="32"/>
                    <a:pt x="47" y="33"/>
                    <a:pt x="49" y="33"/>
                  </a:cubicBezTo>
                  <a:cubicBezTo>
                    <a:pt x="52" y="33"/>
                    <a:pt x="61" y="35"/>
                    <a:pt x="61" y="30"/>
                  </a:cubicBezTo>
                  <a:cubicBezTo>
                    <a:pt x="60" y="25"/>
                    <a:pt x="55" y="23"/>
                    <a:pt x="55" y="18"/>
                  </a:cubicBezTo>
                  <a:cubicBezTo>
                    <a:pt x="55" y="15"/>
                    <a:pt x="57" y="13"/>
                    <a:pt x="57" y="11"/>
                  </a:cubicBezTo>
                  <a:cubicBezTo>
                    <a:pt x="55" y="10"/>
                    <a:pt x="54" y="11"/>
                    <a:pt x="52" y="10"/>
                  </a:cubicBezTo>
                  <a:cubicBezTo>
                    <a:pt x="52" y="10"/>
                    <a:pt x="52" y="9"/>
                    <a:pt x="52" y="9"/>
                  </a:cubicBezTo>
                  <a:lnTo>
                    <a:pt x="50" y="10"/>
                  </a:lnTo>
                  <a:close/>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05" name="Freeform 104">
              <a:extLst>
                <a:ext uri="{FF2B5EF4-FFF2-40B4-BE49-F238E27FC236}">
                  <a16:creationId xmlns:a16="http://schemas.microsoft.com/office/drawing/2014/main" id="{CDE268CC-B597-94BC-5B3C-F04A694FE544}"/>
                </a:ext>
              </a:extLst>
            </p:cNvPr>
            <p:cNvSpPr>
              <a:spLocks/>
            </p:cNvSpPr>
            <p:nvPr/>
          </p:nvSpPr>
          <p:spPr bwMode="auto">
            <a:xfrm>
              <a:off x="5083949" y="3046709"/>
              <a:ext cx="20199" cy="20199"/>
            </a:xfrm>
            <a:custGeom>
              <a:avLst/>
              <a:gdLst/>
              <a:ahLst/>
              <a:cxnLst>
                <a:cxn ang="0">
                  <a:pos x="13" y="6"/>
                </a:cxn>
                <a:cxn ang="0">
                  <a:pos x="6" y="2"/>
                </a:cxn>
                <a:cxn ang="0">
                  <a:pos x="1" y="5"/>
                </a:cxn>
                <a:cxn ang="0">
                  <a:pos x="4" y="10"/>
                </a:cxn>
                <a:cxn ang="0">
                  <a:pos x="6" y="13"/>
                </a:cxn>
                <a:cxn ang="0">
                  <a:pos x="16" y="17"/>
                </a:cxn>
                <a:cxn ang="0">
                  <a:pos x="16" y="10"/>
                </a:cxn>
                <a:cxn ang="0">
                  <a:pos x="13" y="6"/>
                </a:cxn>
              </a:cxnLst>
              <a:rect l="0" t="0" r="r" b="b"/>
              <a:pathLst>
                <a:path w="17" h="17">
                  <a:moveTo>
                    <a:pt x="13" y="6"/>
                  </a:moveTo>
                  <a:cubicBezTo>
                    <a:pt x="10" y="6"/>
                    <a:pt x="8" y="3"/>
                    <a:pt x="6" y="2"/>
                  </a:cubicBezTo>
                  <a:cubicBezTo>
                    <a:pt x="3" y="0"/>
                    <a:pt x="0" y="0"/>
                    <a:pt x="1" y="5"/>
                  </a:cubicBezTo>
                  <a:cubicBezTo>
                    <a:pt x="1" y="8"/>
                    <a:pt x="2" y="7"/>
                    <a:pt x="4" y="10"/>
                  </a:cubicBezTo>
                  <a:cubicBezTo>
                    <a:pt x="5" y="11"/>
                    <a:pt x="5" y="12"/>
                    <a:pt x="6" y="13"/>
                  </a:cubicBezTo>
                  <a:cubicBezTo>
                    <a:pt x="7" y="15"/>
                    <a:pt x="14" y="17"/>
                    <a:pt x="16" y="17"/>
                  </a:cubicBezTo>
                  <a:cubicBezTo>
                    <a:pt x="16" y="15"/>
                    <a:pt x="17" y="12"/>
                    <a:pt x="16" y="10"/>
                  </a:cubicBezTo>
                  <a:lnTo>
                    <a:pt x="13" y="6"/>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06" name="Freeform 105">
              <a:extLst>
                <a:ext uri="{FF2B5EF4-FFF2-40B4-BE49-F238E27FC236}">
                  <a16:creationId xmlns:a16="http://schemas.microsoft.com/office/drawing/2014/main" id="{EC8C5A05-AA40-F7D9-552D-B7D2A4DFA76C}"/>
                </a:ext>
              </a:extLst>
            </p:cNvPr>
            <p:cNvSpPr>
              <a:spLocks/>
            </p:cNvSpPr>
            <p:nvPr/>
          </p:nvSpPr>
          <p:spPr bwMode="auto">
            <a:xfrm>
              <a:off x="5081930" y="3080038"/>
              <a:ext cx="18179" cy="32318"/>
            </a:xfrm>
            <a:custGeom>
              <a:avLst/>
              <a:gdLst/>
              <a:ahLst/>
              <a:cxnLst>
                <a:cxn ang="0">
                  <a:pos x="11" y="4"/>
                </a:cxn>
                <a:cxn ang="0">
                  <a:pos x="2" y="2"/>
                </a:cxn>
                <a:cxn ang="0">
                  <a:pos x="2" y="9"/>
                </a:cxn>
                <a:cxn ang="0">
                  <a:pos x="9" y="16"/>
                </a:cxn>
                <a:cxn ang="0">
                  <a:pos x="7" y="21"/>
                </a:cxn>
                <a:cxn ang="0">
                  <a:pos x="9" y="26"/>
                </a:cxn>
                <a:cxn ang="0">
                  <a:pos x="12" y="27"/>
                </a:cxn>
                <a:cxn ang="0">
                  <a:pos x="12" y="16"/>
                </a:cxn>
                <a:cxn ang="0">
                  <a:pos x="13" y="10"/>
                </a:cxn>
                <a:cxn ang="0">
                  <a:pos x="11" y="4"/>
                </a:cxn>
              </a:cxnLst>
              <a:rect l="0" t="0" r="r" b="b"/>
              <a:pathLst>
                <a:path w="15" h="27">
                  <a:moveTo>
                    <a:pt x="11" y="4"/>
                  </a:moveTo>
                  <a:cubicBezTo>
                    <a:pt x="9" y="3"/>
                    <a:pt x="3" y="0"/>
                    <a:pt x="2" y="2"/>
                  </a:cubicBezTo>
                  <a:cubicBezTo>
                    <a:pt x="0" y="3"/>
                    <a:pt x="1" y="7"/>
                    <a:pt x="2" y="9"/>
                  </a:cubicBezTo>
                  <a:cubicBezTo>
                    <a:pt x="3" y="12"/>
                    <a:pt x="8" y="13"/>
                    <a:pt x="9" y="16"/>
                  </a:cubicBezTo>
                  <a:cubicBezTo>
                    <a:pt x="9" y="18"/>
                    <a:pt x="8" y="19"/>
                    <a:pt x="7" y="21"/>
                  </a:cubicBezTo>
                  <a:cubicBezTo>
                    <a:pt x="7" y="22"/>
                    <a:pt x="7" y="25"/>
                    <a:pt x="9" y="26"/>
                  </a:cubicBezTo>
                  <a:cubicBezTo>
                    <a:pt x="9" y="26"/>
                    <a:pt x="12" y="27"/>
                    <a:pt x="12" y="27"/>
                  </a:cubicBezTo>
                  <a:cubicBezTo>
                    <a:pt x="15" y="26"/>
                    <a:pt x="13" y="18"/>
                    <a:pt x="12" y="16"/>
                  </a:cubicBezTo>
                  <a:cubicBezTo>
                    <a:pt x="12" y="15"/>
                    <a:pt x="12" y="12"/>
                    <a:pt x="13" y="10"/>
                  </a:cubicBezTo>
                  <a:lnTo>
                    <a:pt x="11" y="4"/>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07" name="Freeform 106">
              <a:extLst>
                <a:ext uri="{FF2B5EF4-FFF2-40B4-BE49-F238E27FC236}">
                  <a16:creationId xmlns:a16="http://schemas.microsoft.com/office/drawing/2014/main" id="{5AC3B967-7073-B084-8716-24BC8676FBE4}"/>
                </a:ext>
              </a:extLst>
            </p:cNvPr>
            <p:cNvSpPr>
              <a:spLocks noEditPoints="1"/>
            </p:cNvSpPr>
            <p:nvPr/>
          </p:nvSpPr>
          <p:spPr bwMode="auto">
            <a:xfrm>
              <a:off x="6085809" y="3534510"/>
              <a:ext cx="190879" cy="352470"/>
            </a:xfrm>
            <a:custGeom>
              <a:avLst/>
              <a:gdLst/>
              <a:ahLst/>
              <a:cxnLst>
                <a:cxn ang="0">
                  <a:pos x="92" y="72"/>
                </a:cxn>
                <a:cxn ang="0">
                  <a:pos x="75" y="76"/>
                </a:cxn>
                <a:cxn ang="0">
                  <a:pos x="65" y="79"/>
                </a:cxn>
                <a:cxn ang="0">
                  <a:pos x="62" y="97"/>
                </a:cxn>
                <a:cxn ang="0">
                  <a:pos x="69" y="109"/>
                </a:cxn>
                <a:cxn ang="0">
                  <a:pos x="60" y="103"/>
                </a:cxn>
                <a:cxn ang="0">
                  <a:pos x="45" y="81"/>
                </a:cxn>
                <a:cxn ang="0">
                  <a:pos x="58" y="74"/>
                </a:cxn>
                <a:cxn ang="0">
                  <a:pos x="80" y="70"/>
                </a:cxn>
                <a:cxn ang="0">
                  <a:pos x="99" y="67"/>
                </a:cxn>
                <a:cxn ang="0">
                  <a:pos x="152" y="264"/>
                </a:cxn>
                <a:cxn ang="0">
                  <a:pos x="145" y="261"/>
                </a:cxn>
                <a:cxn ang="0">
                  <a:pos x="151" y="239"/>
                </a:cxn>
                <a:cxn ang="0">
                  <a:pos x="142" y="225"/>
                </a:cxn>
                <a:cxn ang="0">
                  <a:pos x="148" y="222"/>
                </a:cxn>
                <a:cxn ang="0">
                  <a:pos x="128" y="207"/>
                </a:cxn>
                <a:cxn ang="0">
                  <a:pos x="96" y="204"/>
                </a:cxn>
                <a:cxn ang="0">
                  <a:pos x="100" y="187"/>
                </a:cxn>
                <a:cxn ang="0">
                  <a:pos x="118" y="185"/>
                </a:cxn>
                <a:cxn ang="0">
                  <a:pos x="120" y="164"/>
                </a:cxn>
                <a:cxn ang="0">
                  <a:pos x="136" y="155"/>
                </a:cxn>
                <a:cxn ang="0">
                  <a:pos x="149" y="152"/>
                </a:cxn>
                <a:cxn ang="0">
                  <a:pos x="158" y="131"/>
                </a:cxn>
                <a:cxn ang="0">
                  <a:pos x="125" y="109"/>
                </a:cxn>
                <a:cxn ang="0">
                  <a:pos x="122" y="92"/>
                </a:cxn>
                <a:cxn ang="0">
                  <a:pos x="129" y="66"/>
                </a:cxn>
                <a:cxn ang="0">
                  <a:pos x="139" y="50"/>
                </a:cxn>
                <a:cxn ang="0">
                  <a:pos x="136" y="26"/>
                </a:cxn>
                <a:cxn ang="0">
                  <a:pos x="140" y="2"/>
                </a:cxn>
                <a:cxn ang="0">
                  <a:pos x="108" y="16"/>
                </a:cxn>
                <a:cxn ang="0">
                  <a:pos x="87" y="45"/>
                </a:cxn>
                <a:cxn ang="0">
                  <a:pos x="55" y="58"/>
                </a:cxn>
                <a:cxn ang="0">
                  <a:pos x="24" y="72"/>
                </a:cxn>
                <a:cxn ang="0">
                  <a:pos x="19" y="105"/>
                </a:cxn>
                <a:cxn ang="0">
                  <a:pos x="31" y="104"/>
                </a:cxn>
                <a:cxn ang="0">
                  <a:pos x="39" y="106"/>
                </a:cxn>
                <a:cxn ang="0">
                  <a:pos x="38" y="124"/>
                </a:cxn>
                <a:cxn ang="0">
                  <a:pos x="21" y="118"/>
                </a:cxn>
                <a:cxn ang="0">
                  <a:pos x="5" y="120"/>
                </a:cxn>
                <a:cxn ang="0">
                  <a:pos x="6" y="160"/>
                </a:cxn>
                <a:cxn ang="0">
                  <a:pos x="15" y="167"/>
                </a:cxn>
                <a:cxn ang="0">
                  <a:pos x="12" y="177"/>
                </a:cxn>
                <a:cxn ang="0">
                  <a:pos x="5" y="207"/>
                </a:cxn>
                <a:cxn ang="0">
                  <a:pos x="13" y="227"/>
                </a:cxn>
                <a:cxn ang="0">
                  <a:pos x="22" y="223"/>
                </a:cxn>
                <a:cxn ang="0">
                  <a:pos x="28" y="224"/>
                </a:cxn>
                <a:cxn ang="0">
                  <a:pos x="34" y="240"/>
                </a:cxn>
                <a:cxn ang="0">
                  <a:pos x="32" y="261"/>
                </a:cxn>
                <a:cxn ang="0">
                  <a:pos x="49" y="272"/>
                </a:cxn>
                <a:cxn ang="0">
                  <a:pos x="63" y="274"/>
                </a:cxn>
                <a:cxn ang="0">
                  <a:pos x="72" y="279"/>
                </a:cxn>
                <a:cxn ang="0">
                  <a:pos x="86" y="277"/>
                </a:cxn>
                <a:cxn ang="0">
                  <a:pos x="105" y="281"/>
                </a:cxn>
                <a:cxn ang="0">
                  <a:pos x="102" y="259"/>
                </a:cxn>
                <a:cxn ang="0">
                  <a:pos x="88" y="264"/>
                </a:cxn>
                <a:cxn ang="0">
                  <a:pos x="90" y="246"/>
                </a:cxn>
                <a:cxn ang="0">
                  <a:pos x="104" y="244"/>
                </a:cxn>
                <a:cxn ang="0">
                  <a:pos x="120" y="257"/>
                </a:cxn>
                <a:cxn ang="0">
                  <a:pos x="138" y="275"/>
                </a:cxn>
                <a:cxn ang="0">
                  <a:pos x="149" y="288"/>
                </a:cxn>
                <a:cxn ang="0">
                  <a:pos x="155" y="271"/>
                </a:cxn>
              </a:cxnLst>
              <a:rect l="0" t="0" r="r" b="b"/>
              <a:pathLst>
                <a:path w="161" h="297">
                  <a:moveTo>
                    <a:pt x="35" y="281"/>
                  </a:moveTo>
                  <a:cubicBezTo>
                    <a:pt x="35" y="281"/>
                    <a:pt x="35" y="281"/>
                    <a:pt x="36" y="281"/>
                  </a:cubicBezTo>
                  <a:cubicBezTo>
                    <a:pt x="36" y="281"/>
                    <a:pt x="36" y="281"/>
                    <a:pt x="36" y="280"/>
                  </a:cubicBezTo>
                  <a:cubicBezTo>
                    <a:pt x="35" y="280"/>
                    <a:pt x="35" y="280"/>
                    <a:pt x="35" y="280"/>
                  </a:cubicBezTo>
                  <a:cubicBezTo>
                    <a:pt x="35" y="280"/>
                    <a:pt x="35" y="281"/>
                    <a:pt x="35" y="281"/>
                  </a:cubicBezTo>
                  <a:moveTo>
                    <a:pt x="92" y="72"/>
                  </a:moveTo>
                  <a:cubicBezTo>
                    <a:pt x="90" y="72"/>
                    <a:pt x="90" y="72"/>
                    <a:pt x="89" y="74"/>
                  </a:cubicBezTo>
                  <a:cubicBezTo>
                    <a:pt x="88" y="75"/>
                    <a:pt x="88" y="76"/>
                    <a:pt x="87" y="77"/>
                  </a:cubicBezTo>
                  <a:cubicBezTo>
                    <a:pt x="86" y="77"/>
                    <a:pt x="85" y="77"/>
                    <a:pt x="85" y="77"/>
                  </a:cubicBezTo>
                  <a:cubicBezTo>
                    <a:pt x="84" y="77"/>
                    <a:pt x="84" y="78"/>
                    <a:pt x="83" y="78"/>
                  </a:cubicBezTo>
                  <a:cubicBezTo>
                    <a:pt x="81" y="78"/>
                    <a:pt x="80" y="78"/>
                    <a:pt x="79" y="77"/>
                  </a:cubicBezTo>
                  <a:cubicBezTo>
                    <a:pt x="77" y="76"/>
                    <a:pt x="77" y="76"/>
                    <a:pt x="75" y="76"/>
                  </a:cubicBezTo>
                  <a:cubicBezTo>
                    <a:pt x="73" y="76"/>
                    <a:pt x="72" y="78"/>
                    <a:pt x="71" y="78"/>
                  </a:cubicBezTo>
                  <a:cubicBezTo>
                    <a:pt x="69" y="78"/>
                    <a:pt x="69" y="78"/>
                    <a:pt x="68" y="79"/>
                  </a:cubicBezTo>
                  <a:cubicBezTo>
                    <a:pt x="67" y="79"/>
                    <a:pt x="67" y="79"/>
                    <a:pt x="66" y="79"/>
                  </a:cubicBezTo>
                  <a:cubicBezTo>
                    <a:pt x="66" y="80"/>
                    <a:pt x="67" y="81"/>
                    <a:pt x="65" y="80"/>
                  </a:cubicBezTo>
                  <a:cubicBezTo>
                    <a:pt x="68" y="76"/>
                    <a:pt x="68" y="76"/>
                    <a:pt x="68" y="76"/>
                  </a:cubicBezTo>
                  <a:cubicBezTo>
                    <a:pt x="66" y="77"/>
                    <a:pt x="66" y="78"/>
                    <a:pt x="65" y="79"/>
                  </a:cubicBezTo>
                  <a:cubicBezTo>
                    <a:pt x="64" y="80"/>
                    <a:pt x="62" y="81"/>
                    <a:pt x="61" y="82"/>
                  </a:cubicBezTo>
                  <a:cubicBezTo>
                    <a:pt x="61" y="83"/>
                    <a:pt x="61" y="84"/>
                    <a:pt x="61" y="84"/>
                  </a:cubicBezTo>
                  <a:cubicBezTo>
                    <a:pt x="61" y="85"/>
                    <a:pt x="60" y="85"/>
                    <a:pt x="60" y="85"/>
                  </a:cubicBezTo>
                  <a:cubicBezTo>
                    <a:pt x="60" y="88"/>
                    <a:pt x="64" y="88"/>
                    <a:pt x="63" y="91"/>
                  </a:cubicBezTo>
                  <a:cubicBezTo>
                    <a:pt x="62" y="92"/>
                    <a:pt x="62" y="93"/>
                    <a:pt x="62" y="94"/>
                  </a:cubicBezTo>
                  <a:cubicBezTo>
                    <a:pt x="61" y="95"/>
                    <a:pt x="62" y="96"/>
                    <a:pt x="62" y="97"/>
                  </a:cubicBezTo>
                  <a:cubicBezTo>
                    <a:pt x="62" y="98"/>
                    <a:pt x="62" y="99"/>
                    <a:pt x="62" y="100"/>
                  </a:cubicBezTo>
                  <a:cubicBezTo>
                    <a:pt x="62" y="101"/>
                    <a:pt x="63" y="101"/>
                    <a:pt x="63" y="102"/>
                  </a:cubicBezTo>
                  <a:cubicBezTo>
                    <a:pt x="63" y="102"/>
                    <a:pt x="63" y="103"/>
                    <a:pt x="63" y="104"/>
                  </a:cubicBezTo>
                  <a:cubicBezTo>
                    <a:pt x="64" y="104"/>
                    <a:pt x="65" y="104"/>
                    <a:pt x="66" y="104"/>
                  </a:cubicBezTo>
                  <a:cubicBezTo>
                    <a:pt x="67" y="104"/>
                    <a:pt x="67" y="104"/>
                    <a:pt x="68" y="104"/>
                  </a:cubicBezTo>
                  <a:cubicBezTo>
                    <a:pt x="69" y="105"/>
                    <a:pt x="70" y="108"/>
                    <a:pt x="69" y="109"/>
                  </a:cubicBezTo>
                  <a:cubicBezTo>
                    <a:pt x="69" y="110"/>
                    <a:pt x="66" y="111"/>
                    <a:pt x="65" y="111"/>
                  </a:cubicBezTo>
                  <a:cubicBezTo>
                    <a:pt x="62" y="111"/>
                    <a:pt x="60" y="110"/>
                    <a:pt x="57" y="110"/>
                  </a:cubicBezTo>
                  <a:cubicBezTo>
                    <a:pt x="54" y="109"/>
                    <a:pt x="55" y="112"/>
                    <a:pt x="54" y="115"/>
                  </a:cubicBezTo>
                  <a:cubicBezTo>
                    <a:pt x="53" y="113"/>
                    <a:pt x="54" y="110"/>
                    <a:pt x="55" y="108"/>
                  </a:cubicBezTo>
                  <a:cubicBezTo>
                    <a:pt x="55" y="107"/>
                    <a:pt x="58" y="107"/>
                    <a:pt x="58" y="107"/>
                  </a:cubicBezTo>
                  <a:cubicBezTo>
                    <a:pt x="58" y="106"/>
                    <a:pt x="60" y="103"/>
                    <a:pt x="60" y="103"/>
                  </a:cubicBezTo>
                  <a:cubicBezTo>
                    <a:pt x="60" y="99"/>
                    <a:pt x="56" y="98"/>
                    <a:pt x="56" y="94"/>
                  </a:cubicBezTo>
                  <a:cubicBezTo>
                    <a:pt x="55" y="92"/>
                    <a:pt x="51" y="91"/>
                    <a:pt x="51" y="88"/>
                  </a:cubicBezTo>
                  <a:cubicBezTo>
                    <a:pt x="50" y="88"/>
                    <a:pt x="49" y="89"/>
                    <a:pt x="48" y="90"/>
                  </a:cubicBezTo>
                  <a:cubicBezTo>
                    <a:pt x="47" y="92"/>
                    <a:pt x="47" y="92"/>
                    <a:pt x="46" y="91"/>
                  </a:cubicBezTo>
                  <a:cubicBezTo>
                    <a:pt x="43" y="90"/>
                    <a:pt x="41" y="85"/>
                    <a:pt x="45" y="84"/>
                  </a:cubicBezTo>
                  <a:cubicBezTo>
                    <a:pt x="45" y="83"/>
                    <a:pt x="45" y="82"/>
                    <a:pt x="45" y="81"/>
                  </a:cubicBezTo>
                  <a:cubicBezTo>
                    <a:pt x="44" y="81"/>
                    <a:pt x="44" y="82"/>
                    <a:pt x="43" y="82"/>
                  </a:cubicBezTo>
                  <a:cubicBezTo>
                    <a:pt x="42" y="83"/>
                    <a:pt x="41" y="84"/>
                    <a:pt x="40" y="84"/>
                  </a:cubicBezTo>
                  <a:cubicBezTo>
                    <a:pt x="36" y="85"/>
                    <a:pt x="37" y="81"/>
                    <a:pt x="36" y="79"/>
                  </a:cubicBezTo>
                  <a:cubicBezTo>
                    <a:pt x="39" y="77"/>
                    <a:pt x="43" y="79"/>
                    <a:pt x="46" y="78"/>
                  </a:cubicBezTo>
                  <a:cubicBezTo>
                    <a:pt x="49" y="78"/>
                    <a:pt x="50" y="76"/>
                    <a:pt x="52" y="75"/>
                  </a:cubicBezTo>
                  <a:cubicBezTo>
                    <a:pt x="53" y="74"/>
                    <a:pt x="56" y="74"/>
                    <a:pt x="58" y="74"/>
                  </a:cubicBezTo>
                  <a:cubicBezTo>
                    <a:pt x="59" y="74"/>
                    <a:pt x="61" y="74"/>
                    <a:pt x="62" y="73"/>
                  </a:cubicBezTo>
                  <a:cubicBezTo>
                    <a:pt x="63" y="73"/>
                    <a:pt x="64" y="74"/>
                    <a:pt x="64" y="76"/>
                  </a:cubicBezTo>
                  <a:cubicBezTo>
                    <a:pt x="66" y="76"/>
                    <a:pt x="67" y="75"/>
                    <a:pt x="68" y="74"/>
                  </a:cubicBezTo>
                  <a:cubicBezTo>
                    <a:pt x="69" y="74"/>
                    <a:pt x="70" y="73"/>
                    <a:pt x="71" y="73"/>
                  </a:cubicBezTo>
                  <a:cubicBezTo>
                    <a:pt x="73" y="73"/>
                    <a:pt x="74" y="73"/>
                    <a:pt x="75" y="72"/>
                  </a:cubicBezTo>
                  <a:cubicBezTo>
                    <a:pt x="77" y="71"/>
                    <a:pt x="78" y="70"/>
                    <a:pt x="80" y="70"/>
                  </a:cubicBezTo>
                  <a:cubicBezTo>
                    <a:pt x="81" y="70"/>
                    <a:pt x="82" y="71"/>
                    <a:pt x="83" y="70"/>
                  </a:cubicBezTo>
                  <a:cubicBezTo>
                    <a:pt x="83" y="69"/>
                    <a:pt x="83" y="67"/>
                    <a:pt x="83" y="67"/>
                  </a:cubicBezTo>
                  <a:cubicBezTo>
                    <a:pt x="84" y="64"/>
                    <a:pt x="85" y="63"/>
                    <a:pt x="88" y="63"/>
                  </a:cubicBezTo>
                  <a:cubicBezTo>
                    <a:pt x="88" y="65"/>
                    <a:pt x="88" y="66"/>
                    <a:pt x="89" y="66"/>
                  </a:cubicBezTo>
                  <a:cubicBezTo>
                    <a:pt x="90" y="67"/>
                    <a:pt x="93" y="66"/>
                    <a:pt x="94" y="66"/>
                  </a:cubicBezTo>
                  <a:cubicBezTo>
                    <a:pt x="97" y="65"/>
                    <a:pt x="98" y="64"/>
                    <a:pt x="99" y="67"/>
                  </a:cubicBezTo>
                  <a:cubicBezTo>
                    <a:pt x="99" y="68"/>
                    <a:pt x="100" y="70"/>
                    <a:pt x="99" y="71"/>
                  </a:cubicBezTo>
                  <a:cubicBezTo>
                    <a:pt x="99" y="72"/>
                    <a:pt x="94" y="72"/>
                    <a:pt x="92" y="72"/>
                  </a:cubicBezTo>
                  <a:moveTo>
                    <a:pt x="160" y="255"/>
                  </a:moveTo>
                  <a:cubicBezTo>
                    <a:pt x="160" y="254"/>
                    <a:pt x="161" y="254"/>
                    <a:pt x="160" y="253"/>
                  </a:cubicBezTo>
                  <a:cubicBezTo>
                    <a:pt x="159" y="251"/>
                    <a:pt x="156" y="254"/>
                    <a:pt x="155" y="255"/>
                  </a:cubicBezTo>
                  <a:cubicBezTo>
                    <a:pt x="153" y="258"/>
                    <a:pt x="153" y="261"/>
                    <a:pt x="152" y="264"/>
                  </a:cubicBezTo>
                  <a:cubicBezTo>
                    <a:pt x="151" y="266"/>
                    <a:pt x="150" y="268"/>
                    <a:pt x="148" y="269"/>
                  </a:cubicBezTo>
                  <a:cubicBezTo>
                    <a:pt x="147" y="270"/>
                    <a:pt x="146" y="271"/>
                    <a:pt x="145" y="271"/>
                  </a:cubicBezTo>
                  <a:cubicBezTo>
                    <a:pt x="144" y="271"/>
                    <a:pt x="145" y="270"/>
                    <a:pt x="144" y="270"/>
                  </a:cubicBezTo>
                  <a:cubicBezTo>
                    <a:pt x="144" y="269"/>
                    <a:pt x="143" y="270"/>
                    <a:pt x="143" y="270"/>
                  </a:cubicBezTo>
                  <a:cubicBezTo>
                    <a:pt x="141" y="269"/>
                    <a:pt x="142" y="265"/>
                    <a:pt x="142" y="263"/>
                  </a:cubicBezTo>
                  <a:cubicBezTo>
                    <a:pt x="143" y="262"/>
                    <a:pt x="144" y="262"/>
                    <a:pt x="145" y="261"/>
                  </a:cubicBezTo>
                  <a:cubicBezTo>
                    <a:pt x="146" y="260"/>
                    <a:pt x="146" y="259"/>
                    <a:pt x="146" y="259"/>
                  </a:cubicBezTo>
                  <a:cubicBezTo>
                    <a:pt x="148" y="257"/>
                    <a:pt x="149" y="256"/>
                    <a:pt x="150" y="254"/>
                  </a:cubicBezTo>
                  <a:cubicBezTo>
                    <a:pt x="150" y="253"/>
                    <a:pt x="151" y="251"/>
                    <a:pt x="152" y="249"/>
                  </a:cubicBezTo>
                  <a:cubicBezTo>
                    <a:pt x="152" y="248"/>
                    <a:pt x="152" y="248"/>
                    <a:pt x="152" y="247"/>
                  </a:cubicBezTo>
                  <a:cubicBezTo>
                    <a:pt x="152" y="245"/>
                    <a:pt x="153" y="242"/>
                    <a:pt x="152" y="241"/>
                  </a:cubicBezTo>
                  <a:cubicBezTo>
                    <a:pt x="152" y="240"/>
                    <a:pt x="151" y="240"/>
                    <a:pt x="151" y="239"/>
                  </a:cubicBezTo>
                  <a:cubicBezTo>
                    <a:pt x="151" y="239"/>
                    <a:pt x="150" y="238"/>
                    <a:pt x="150" y="238"/>
                  </a:cubicBezTo>
                  <a:cubicBezTo>
                    <a:pt x="150" y="237"/>
                    <a:pt x="150" y="236"/>
                    <a:pt x="150" y="235"/>
                  </a:cubicBezTo>
                  <a:cubicBezTo>
                    <a:pt x="150" y="234"/>
                    <a:pt x="150" y="234"/>
                    <a:pt x="150" y="233"/>
                  </a:cubicBezTo>
                  <a:cubicBezTo>
                    <a:pt x="149" y="232"/>
                    <a:pt x="149" y="231"/>
                    <a:pt x="148" y="230"/>
                  </a:cubicBezTo>
                  <a:cubicBezTo>
                    <a:pt x="147" y="229"/>
                    <a:pt x="145" y="228"/>
                    <a:pt x="144" y="227"/>
                  </a:cubicBezTo>
                  <a:cubicBezTo>
                    <a:pt x="144" y="226"/>
                    <a:pt x="144" y="226"/>
                    <a:pt x="142" y="225"/>
                  </a:cubicBezTo>
                  <a:cubicBezTo>
                    <a:pt x="141" y="225"/>
                    <a:pt x="139" y="225"/>
                    <a:pt x="137" y="224"/>
                  </a:cubicBezTo>
                  <a:cubicBezTo>
                    <a:pt x="136" y="224"/>
                    <a:pt x="136" y="223"/>
                    <a:pt x="135" y="223"/>
                  </a:cubicBezTo>
                  <a:cubicBezTo>
                    <a:pt x="136" y="222"/>
                    <a:pt x="136" y="221"/>
                    <a:pt x="138" y="220"/>
                  </a:cubicBezTo>
                  <a:cubicBezTo>
                    <a:pt x="140" y="219"/>
                    <a:pt x="139" y="220"/>
                    <a:pt x="140" y="221"/>
                  </a:cubicBezTo>
                  <a:cubicBezTo>
                    <a:pt x="142" y="224"/>
                    <a:pt x="145" y="225"/>
                    <a:pt x="148" y="225"/>
                  </a:cubicBezTo>
                  <a:cubicBezTo>
                    <a:pt x="148" y="224"/>
                    <a:pt x="149" y="223"/>
                    <a:pt x="148" y="222"/>
                  </a:cubicBezTo>
                  <a:cubicBezTo>
                    <a:pt x="148" y="220"/>
                    <a:pt x="147" y="220"/>
                    <a:pt x="147" y="218"/>
                  </a:cubicBezTo>
                  <a:cubicBezTo>
                    <a:pt x="146" y="218"/>
                    <a:pt x="147" y="216"/>
                    <a:pt x="147" y="215"/>
                  </a:cubicBezTo>
                  <a:cubicBezTo>
                    <a:pt x="146" y="214"/>
                    <a:pt x="146" y="212"/>
                    <a:pt x="145" y="211"/>
                  </a:cubicBezTo>
                  <a:cubicBezTo>
                    <a:pt x="145" y="208"/>
                    <a:pt x="144" y="207"/>
                    <a:pt x="141" y="207"/>
                  </a:cubicBezTo>
                  <a:cubicBezTo>
                    <a:pt x="139" y="207"/>
                    <a:pt x="137" y="208"/>
                    <a:pt x="136" y="208"/>
                  </a:cubicBezTo>
                  <a:cubicBezTo>
                    <a:pt x="133" y="208"/>
                    <a:pt x="130" y="208"/>
                    <a:pt x="128" y="207"/>
                  </a:cubicBezTo>
                  <a:cubicBezTo>
                    <a:pt x="127" y="206"/>
                    <a:pt x="125" y="205"/>
                    <a:pt x="124" y="205"/>
                  </a:cubicBezTo>
                  <a:cubicBezTo>
                    <a:pt x="122" y="205"/>
                    <a:pt x="119" y="205"/>
                    <a:pt x="117" y="205"/>
                  </a:cubicBezTo>
                  <a:cubicBezTo>
                    <a:pt x="114" y="205"/>
                    <a:pt x="111" y="207"/>
                    <a:pt x="108" y="207"/>
                  </a:cubicBezTo>
                  <a:cubicBezTo>
                    <a:pt x="106" y="207"/>
                    <a:pt x="103" y="207"/>
                    <a:pt x="101" y="207"/>
                  </a:cubicBezTo>
                  <a:cubicBezTo>
                    <a:pt x="99" y="206"/>
                    <a:pt x="95" y="207"/>
                    <a:pt x="94" y="206"/>
                  </a:cubicBezTo>
                  <a:cubicBezTo>
                    <a:pt x="95" y="206"/>
                    <a:pt x="95" y="204"/>
                    <a:pt x="96" y="204"/>
                  </a:cubicBezTo>
                  <a:cubicBezTo>
                    <a:pt x="96" y="204"/>
                    <a:pt x="98" y="204"/>
                    <a:pt x="98" y="204"/>
                  </a:cubicBezTo>
                  <a:cubicBezTo>
                    <a:pt x="100" y="203"/>
                    <a:pt x="101" y="201"/>
                    <a:pt x="102" y="200"/>
                  </a:cubicBezTo>
                  <a:cubicBezTo>
                    <a:pt x="104" y="199"/>
                    <a:pt x="107" y="200"/>
                    <a:pt x="108" y="198"/>
                  </a:cubicBezTo>
                  <a:cubicBezTo>
                    <a:pt x="108" y="197"/>
                    <a:pt x="108" y="195"/>
                    <a:pt x="108" y="193"/>
                  </a:cubicBezTo>
                  <a:cubicBezTo>
                    <a:pt x="108" y="192"/>
                    <a:pt x="108" y="191"/>
                    <a:pt x="107" y="191"/>
                  </a:cubicBezTo>
                  <a:cubicBezTo>
                    <a:pt x="105" y="189"/>
                    <a:pt x="101" y="191"/>
                    <a:pt x="100" y="187"/>
                  </a:cubicBezTo>
                  <a:cubicBezTo>
                    <a:pt x="99" y="183"/>
                    <a:pt x="102" y="185"/>
                    <a:pt x="105" y="185"/>
                  </a:cubicBezTo>
                  <a:cubicBezTo>
                    <a:pt x="106" y="185"/>
                    <a:pt x="107" y="185"/>
                    <a:pt x="108" y="185"/>
                  </a:cubicBezTo>
                  <a:cubicBezTo>
                    <a:pt x="109" y="185"/>
                    <a:pt x="110" y="184"/>
                    <a:pt x="111" y="184"/>
                  </a:cubicBezTo>
                  <a:cubicBezTo>
                    <a:pt x="112" y="184"/>
                    <a:pt x="112" y="184"/>
                    <a:pt x="114" y="186"/>
                  </a:cubicBezTo>
                  <a:cubicBezTo>
                    <a:pt x="114" y="186"/>
                    <a:pt x="115" y="189"/>
                    <a:pt x="117" y="189"/>
                  </a:cubicBezTo>
                  <a:cubicBezTo>
                    <a:pt x="117" y="187"/>
                    <a:pt x="116" y="186"/>
                    <a:pt x="118" y="185"/>
                  </a:cubicBezTo>
                  <a:cubicBezTo>
                    <a:pt x="119" y="184"/>
                    <a:pt x="119" y="185"/>
                    <a:pt x="120" y="184"/>
                  </a:cubicBezTo>
                  <a:cubicBezTo>
                    <a:pt x="120" y="184"/>
                    <a:pt x="120" y="182"/>
                    <a:pt x="120" y="182"/>
                  </a:cubicBezTo>
                  <a:cubicBezTo>
                    <a:pt x="121" y="178"/>
                    <a:pt x="122" y="175"/>
                    <a:pt x="121" y="172"/>
                  </a:cubicBezTo>
                  <a:cubicBezTo>
                    <a:pt x="121" y="171"/>
                    <a:pt x="121" y="169"/>
                    <a:pt x="121" y="168"/>
                  </a:cubicBezTo>
                  <a:cubicBezTo>
                    <a:pt x="121" y="168"/>
                    <a:pt x="121" y="167"/>
                    <a:pt x="120" y="167"/>
                  </a:cubicBezTo>
                  <a:cubicBezTo>
                    <a:pt x="120" y="166"/>
                    <a:pt x="120" y="165"/>
                    <a:pt x="120" y="164"/>
                  </a:cubicBezTo>
                  <a:cubicBezTo>
                    <a:pt x="120" y="162"/>
                    <a:pt x="119" y="162"/>
                    <a:pt x="119" y="160"/>
                  </a:cubicBezTo>
                  <a:cubicBezTo>
                    <a:pt x="119" y="159"/>
                    <a:pt x="119" y="158"/>
                    <a:pt x="120" y="157"/>
                  </a:cubicBezTo>
                  <a:cubicBezTo>
                    <a:pt x="121" y="154"/>
                    <a:pt x="121" y="152"/>
                    <a:pt x="124" y="151"/>
                  </a:cubicBezTo>
                  <a:cubicBezTo>
                    <a:pt x="127" y="151"/>
                    <a:pt x="129" y="152"/>
                    <a:pt x="130" y="154"/>
                  </a:cubicBezTo>
                  <a:cubicBezTo>
                    <a:pt x="131" y="156"/>
                    <a:pt x="130" y="156"/>
                    <a:pt x="132" y="156"/>
                  </a:cubicBezTo>
                  <a:cubicBezTo>
                    <a:pt x="134" y="156"/>
                    <a:pt x="135" y="156"/>
                    <a:pt x="136" y="155"/>
                  </a:cubicBezTo>
                  <a:cubicBezTo>
                    <a:pt x="138" y="153"/>
                    <a:pt x="138" y="151"/>
                    <a:pt x="141" y="151"/>
                  </a:cubicBezTo>
                  <a:cubicBezTo>
                    <a:pt x="141" y="153"/>
                    <a:pt x="139" y="156"/>
                    <a:pt x="140" y="158"/>
                  </a:cubicBezTo>
                  <a:cubicBezTo>
                    <a:pt x="141" y="159"/>
                    <a:pt x="143" y="158"/>
                    <a:pt x="145" y="158"/>
                  </a:cubicBezTo>
                  <a:cubicBezTo>
                    <a:pt x="146" y="158"/>
                    <a:pt x="147" y="159"/>
                    <a:pt x="147" y="157"/>
                  </a:cubicBezTo>
                  <a:cubicBezTo>
                    <a:pt x="147" y="157"/>
                    <a:pt x="147" y="156"/>
                    <a:pt x="148" y="155"/>
                  </a:cubicBezTo>
                  <a:cubicBezTo>
                    <a:pt x="148" y="154"/>
                    <a:pt x="148" y="153"/>
                    <a:pt x="149" y="152"/>
                  </a:cubicBezTo>
                  <a:cubicBezTo>
                    <a:pt x="149" y="151"/>
                    <a:pt x="151" y="151"/>
                    <a:pt x="151" y="150"/>
                  </a:cubicBezTo>
                  <a:cubicBezTo>
                    <a:pt x="152" y="149"/>
                    <a:pt x="152" y="147"/>
                    <a:pt x="152" y="146"/>
                  </a:cubicBezTo>
                  <a:cubicBezTo>
                    <a:pt x="152" y="146"/>
                    <a:pt x="152" y="145"/>
                    <a:pt x="152" y="144"/>
                  </a:cubicBezTo>
                  <a:cubicBezTo>
                    <a:pt x="152" y="143"/>
                    <a:pt x="153" y="142"/>
                    <a:pt x="154" y="141"/>
                  </a:cubicBezTo>
                  <a:cubicBezTo>
                    <a:pt x="155" y="139"/>
                    <a:pt x="155" y="137"/>
                    <a:pt x="157" y="135"/>
                  </a:cubicBezTo>
                  <a:cubicBezTo>
                    <a:pt x="157" y="133"/>
                    <a:pt x="158" y="132"/>
                    <a:pt x="158" y="131"/>
                  </a:cubicBezTo>
                  <a:cubicBezTo>
                    <a:pt x="158" y="128"/>
                    <a:pt x="158" y="126"/>
                    <a:pt x="156" y="124"/>
                  </a:cubicBezTo>
                  <a:cubicBezTo>
                    <a:pt x="154" y="122"/>
                    <a:pt x="150" y="123"/>
                    <a:pt x="147" y="123"/>
                  </a:cubicBezTo>
                  <a:cubicBezTo>
                    <a:pt x="143" y="124"/>
                    <a:pt x="139" y="125"/>
                    <a:pt x="135" y="124"/>
                  </a:cubicBezTo>
                  <a:cubicBezTo>
                    <a:pt x="133" y="123"/>
                    <a:pt x="131" y="121"/>
                    <a:pt x="129" y="119"/>
                  </a:cubicBezTo>
                  <a:cubicBezTo>
                    <a:pt x="127" y="118"/>
                    <a:pt x="127" y="118"/>
                    <a:pt x="126" y="117"/>
                  </a:cubicBezTo>
                  <a:cubicBezTo>
                    <a:pt x="126" y="114"/>
                    <a:pt x="125" y="111"/>
                    <a:pt x="125" y="109"/>
                  </a:cubicBezTo>
                  <a:cubicBezTo>
                    <a:pt x="125" y="107"/>
                    <a:pt x="125" y="106"/>
                    <a:pt x="125" y="104"/>
                  </a:cubicBezTo>
                  <a:cubicBezTo>
                    <a:pt x="124" y="103"/>
                    <a:pt x="124" y="101"/>
                    <a:pt x="123" y="100"/>
                  </a:cubicBezTo>
                  <a:cubicBezTo>
                    <a:pt x="123" y="99"/>
                    <a:pt x="123" y="98"/>
                    <a:pt x="123" y="97"/>
                  </a:cubicBezTo>
                  <a:cubicBezTo>
                    <a:pt x="123" y="96"/>
                    <a:pt x="123" y="95"/>
                    <a:pt x="123" y="94"/>
                  </a:cubicBezTo>
                  <a:cubicBezTo>
                    <a:pt x="123" y="94"/>
                    <a:pt x="122" y="94"/>
                    <a:pt x="122" y="93"/>
                  </a:cubicBezTo>
                  <a:cubicBezTo>
                    <a:pt x="122" y="93"/>
                    <a:pt x="122" y="92"/>
                    <a:pt x="122" y="92"/>
                  </a:cubicBezTo>
                  <a:cubicBezTo>
                    <a:pt x="122" y="90"/>
                    <a:pt x="122" y="87"/>
                    <a:pt x="122" y="85"/>
                  </a:cubicBezTo>
                  <a:cubicBezTo>
                    <a:pt x="122" y="83"/>
                    <a:pt x="122" y="82"/>
                    <a:pt x="122" y="80"/>
                  </a:cubicBezTo>
                  <a:cubicBezTo>
                    <a:pt x="122" y="79"/>
                    <a:pt x="121" y="78"/>
                    <a:pt x="122" y="77"/>
                  </a:cubicBezTo>
                  <a:cubicBezTo>
                    <a:pt x="123" y="76"/>
                    <a:pt x="124" y="76"/>
                    <a:pt x="125" y="75"/>
                  </a:cubicBezTo>
                  <a:cubicBezTo>
                    <a:pt x="126" y="74"/>
                    <a:pt x="128" y="72"/>
                    <a:pt x="128" y="71"/>
                  </a:cubicBezTo>
                  <a:cubicBezTo>
                    <a:pt x="129" y="70"/>
                    <a:pt x="129" y="67"/>
                    <a:pt x="129" y="66"/>
                  </a:cubicBezTo>
                  <a:cubicBezTo>
                    <a:pt x="129" y="63"/>
                    <a:pt x="129" y="63"/>
                    <a:pt x="130" y="62"/>
                  </a:cubicBezTo>
                  <a:cubicBezTo>
                    <a:pt x="130" y="61"/>
                    <a:pt x="130" y="60"/>
                    <a:pt x="131" y="59"/>
                  </a:cubicBezTo>
                  <a:cubicBezTo>
                    <a:pt x="132" y="58"/>
                    <a:pt x="133" y="58"/>
                    <a:pt x="134" y="57"/>
                  </a:cubicBezTo>
                  <a:cubicBezTo>
                    <a:pt x="135" y="56"/>
                    <a:pt x="135" y="55"/>
                    <a:pt x="136" y="55"/>
                  </a:cubicBezTo>
                  <a:cubicBezTo>
                    <a:pt x="136" y="54"/>
                    <a:pt x="138" y="54"/>
                    <a:pt x="138" y="53"/>
                  </a:cubicBezTo>
                  <a:cubicBezTo>
                    <a:pt x="139" y="52"/>
                    <a:pt x="139" y="51"/>
                    <a:pt x="139" y="50"/>
                  </a:cubicBezTo>
                  <a:cubicBezTo>
                    <a:pt x="139" y="48"/>
                    <a:pt x="138" y="47"/>
                    <a:pt x="138" y="45"/>
                  </a:cubicBezTo>
                  <a:cubicBezTo>
                    <a:pt x="138" y="43"/>
                    <a:pt x="138" y="42"/>
                    <a:pt x="138" y="40"/>
                  </a:cubicBezTo>
                  <a:cubicBezTo>
                    <a:pt x="138" y="38"/>
                    <a:pt x="138" y="35"/>
                    <a:pt x="138" y="33"/>
                  </a:cubicBezTo>
                  <a:cubicBezTo>
                    <a:pt x="138" y="32"/>
                    <a:pt x="137" y="30"/>
                    <a:pt x="137" y="29"/>
                  </a:cubicBezTo>
                  <a:cubicBezTo>
                    <a:pt x="137" y="28"/>
                    <a:pt x="136" y="28"/>
                    <a:pt x="136" y="28"/>
                  </a:cubicBezTo>
                  <a:cubicBezTo>
                    <a:pt x="136" y="27"/>
                    <a:pt x="136" y="26"/>
                    <a:pt x="136" y="26"/>
                  </a:cubicBezTo>
                  <a:cubicBezTo>
                    <a:pt x="136" y="24"/>
                    <a:pt x="134" y="22"/>
                    <a:pt x="133" y="21"/>
                  </a:cubicBezTo>
                  <a:cubicBezTo>
                    <a:pt x="131" y="20"/>
                    <a:pt x="131" y="19"/>
                    <a:pt x="130" y="16"/>
                  </a:cubicBezTo>
                  <a:cubicBezTo>
                    <a:pt x="130" y="15"/>
                    <a:pt x="130" y="13"/>
                    <a:pt x="130" y="11"/>
                  </a:cubicBezTo>
                  <a:cubicBezTo>
                    <a:pt x="131" y="9"/>
                    <a:pt x="133" y="8"/>
                    <a:pt x="134" y="6"/>
                  </a:cubicBezTo>
                  <a:cubicBezTo>
                    <a:pt x="136" y="5"/>
                    <a:pt x="141" y="3"/>
                    <a:pt x="142" y="0"/>
                  </a:cubicBezTo>
                  <a:cubicBezTo>
                    <a:pt x="140" y="2"/>
                    <a:pt x="140" y="2"/>
                    <a:pt x="140" y="2"/>
                  </a:cubicBezTo>
                  <a:cubicBezTo>
                    <a:pt x="139" y="2"/>
                    <a:pt x="138" y="2"/>
                    <a:pt x="137" y="2"/>
                  </a:cubicBezTo>
                  <a:cubicBezTo>
                    <a:pt x="135" y="3"/>
                    <a:pt x="135" y="3"/>
                    <a:pt x="134" y="5"/>
                  </a:cubicBezTo>
                  <a:cubicBezTo>
                    <a:pt x="133" y="5"/>
                    <a:pt x="131" y="6"/>
                    <a:pt x="130" y="7"/>
                  </a:cubicBezTo>
                  <a:cubicBezTo>
                    <a:pt x="128" y="7"/>
                    <a:pt x="127" y="9"/>
                    <a:pt x="125" y="10"/>
                  </a:cubicBezTo>
                  <a:cubicBezTo>
                    <a:pt x="123" y="10"/>
                    <a:pt x="122" y="11"/>
                    <a:pt x="120" y="11"/>
                  </a:cubicBezTo>
                  <a:cubicBezTo>
                    <a:pt x="116" y="12"/>
                    <a:pt x="112" y="16"/>
                    <a:pt x="108" y="16"/>
                  </a:cubicBezTo>
                  <a:cubicBezTo>
                    <a:pt x="105" y="16"/>
                    <a:pt x="102" y="16"/>
                    <a:pt x="99" y="16"/>
                  </a:cubicBezTo>
                  <a:cubicBezTo>
                    <a:pt x="99" y="17"/>
                    <a:pt x="99" y="18"/>
                    <a:pt x="98" y="20"/>
                  </a:cubicBezTo>
                  <a:cubicBezTo>
                    <a:pt x="98" y="22"/>
                    <a:pt x="96" y="23"/>
                    <a:pt x="95" y="25"/>
                  </a:cubicBezTo>
                  <a:cubicBezTo>
                    <a:pt x="93" y="28"/>
                    <a:pt x="91" y="30"/>
                    <a:pt x="90" y="33"/>
                  </a:cubicBezTo>
                  <a:cubicBezTo>
                    <a:pt x="90" y="35"/>
                    <a:pt x="89" y="37"/>
                    <a:pt x="89" y="39"/>
                  </a:cubicBezTo>
                  <a:cubicBezTo>
                    <a:pt x="89" y="42"/>
                    <a:pt x="89" y="44"/>
                    <a:pt x="87" y="45"/>
                  </a:cubicBezTo>
                  <a:cubicBezTo>
                    <a:pt x="85" y="47"/>
                    <a:pt x="84" y="48"/>
                    <a:pt x="83" y="49"/>
                  </a:cubicBezTo>
                  <a:cubicBezTo>
                    <a:pt x="81" y="50"/>
                    <a:pt x="80" y="51"/>
                    <a:pt x="79" y="52"/>
                  </a:cubicBezTo>
                  <a:cubicBezTo>
                    <a:pt x="77" y="54"/>
                    <a:pt x="76" y="54"/>
                    <a:pt x="73" y="55"/>
                  </a:cubicBezTo>
                  <a:cubicBezTo>
                    <a:pt x="70" y="55"/>
                    <a:pt x="68" y="56"/>
                    <a:pt x="66" y="58"/>
                  </a:cubicBezTo>
                  <a:cubicBezTo>
                    <a:pt x="65" y="58"/>
                    <a:pt x="65" y="58"/>
                    <a:pt x="64" y="58"/>
                  </a:cubicBezTo>
                  <a:cubicBezTo>
                    <a:pt x="61" y="58"/>
                    <a:pt x="58" y="58"/>
                    <a:pt x="55" y="58"/>
                  </a:cubicBezTo>
                  <a:cubicBezTo>
                    <a:pt x="52" y="58"/>
                    <a:pt x="50" y="59"/>
                    <a:pt x="47" y="60"/>
                  </a:cubicBezTo>
                  <a:cubicBezTo>
                    <a:pt x="46" y="60"/>
                    <a:pt x="44" y="60"/>
                    <a:pt x="43" y="61"/>
                  </a:cubicBezTo>
                  <a:cubicBezTo>
                    <a:pt x="42" y="61"/>
                    <a:pt x="41" y="62"/>
                    <a:pt x="41" y="63"/>
                  </a:cubicBezTo>
                  <a:cubicBezTo>
                    <a:pt x="39" y="65"/>
                    <a:pt x="36" y="66"/>
                    <a:pt x="33" y="66"/>
                  </a:cubicBezTo>
                  <a:cubicBezTo>
                    <a:pt x="32" y="66"/>
                    <a:pt x="31" y="66"/>
                    <a:pt x="30" y="66"/>
                  </a:cubicBezTo>
                  <a:cubicBezTo>
                    <a:pt x="27" y="68"/>
                    <a:pt x="24" y="72"/>
                    <a:pt x="24" y="72"/>
                  </a:cubicBezTo>
                  <a:cubicBezTo>
                    <a:pt x="24" y="73"/>
                    <a:pt x="20" y="77"/>
                    <a:pt x="20" y="78"/>
                  </a:cubicBezTo>
                  <a:cubicBezTo>
                    <a:pt x="18" y="80"/>
                    <a:pt x="17" y="80"/>
                    <a:pt x="14" y="85"/>
                  </a:cubicBezTo>
                  <a:cubicBezTo>
                    <a:pt x="12" y="86"/>
                    <a:pt x="12" y="88"/>
                    <a:pt x="12" y="90"/>
                  </a:cubicBezTo>
                  <a:cubicBezTo>
                    <a:pt x="12" y="93"/>
                    <a:pt x="12" y="96"/>
                    <a:pt x="14" y="98"/>
                  </a:cubicBezTo>
                  <a:cubicBezTo>
                    <a:pt x="15" y="99"/>
                    <a:pt x="16" y="100"/>
                    <a:pt x="17" y="101"/>
                  </a:cubicBezTo>
                  <a:cubicBezTo>
                    <a:pt x="18" y="101"/>
                    <a:pt x="19" y="105"/>
                    <a:pt x="19" y="105"/>
                  </a:cubicBezTo>
                  <a:cubicBezTo>
                    <a:pt x="21" y="107"/>
                    <a:pt x="24" y="107"/>
                    <a:pt x="25" y="109"/>
                  </a:cubicBezTo>
                  <a:cubicBezTo>
                    <a:pt x="26" y="110"/>
                    <a:pt x="26" y="114"/>
                    <a:pt x="28" y="115"/>
                  </a:cubicBezTo>
                  <a:cubicBezTo>
                    <a:pt x="31" y="116"/>
                    <a:pt x="31" y="113"/>
                    <a:pt x="31" y="112"/>
                  </a:cubicBezTo>
                  <a:cubicBezTo>
                    <a:pt x="31" y="111"/>
                    <a:pt x="31" y="110"/>
                    <a:pt x="31" y="109"/>
                  </a:cubicBezTo>
                  <a:cubicBezTo>
                    <a:pt x="31" y="108"/>
                    <a:pt x="32" y="108"/>
                    <a:pt x="32" y="107"/>
                  </a:cubicBezTo>
                  <a:cubicBezTo>
                    <a:pt x="32" y="106"/>
                    <a:pt x="32" y="105"/>
                    <a:pt x="31" y="104"/>
                  </a:cubicBezTo>
                  <a:cubicBezTo>
                    <a:pt x="31" y="103"/>
                    <a:pt x="29" y="103"/>
                    <a:pt x="29" y="103"/>
                  </a:cubicBezTo>
                  <a:cubicBezTo>
                    <a:pt x="28" y="100"/>
                    <a:pt x="29" y="98"/>
                    <a:pt x="31" y="98"/>
                  </a:cubicBezTo>
                  <a:cubicBezTo>
                    <a:pt x="33" y="98"/>
                    <a:pt x="33" y="98"/>
                    <a:pt x="34" y="99"/>
                  </a:cubicBezTo>
                  <a:cubicBezTo>
                    <a:pt x="34" y="100"/>
                    <a:pt x="34" y="100"/>
                    <a:pt x="34" y="101"/>
                  </a:cubicBezTo>
                  <a:cubicBezTo>
                    <a:pt x="34" y="102"/>
                    <a:pt x="35" y="103"/>
                    <a:pt x="36" y="103"/>
                  </a:cubicBezTo>
                  <a:cubicBezTo>
                    <a:pt x="36" y="104"/>
                    <a:pt x="37" y="106"/>
                    <a:pt x="39" y="106"/>
                  </a:cubicBezTo>
                  <a:cubicBezTo>
                    <a:pt x="40" y="106"/>
                    <a:pt x="41" y="105"/>
                    <a:pt x="43" y="106"/>
                  </a:cubicBezTo>
                  <a:cubicBezTo>
                    <a:pt x="42" y="107"/>
                    <a:pt x="40" y="108"/>
                    <a:pt x="39" y="109"/>
                  </a:cubicBezTo>
                  <a:cubicBezTo>
                    <a:pt x="38" y="110"/>
                    <a:pt x="38" y="111"/>
                    <a:pt x="38" y="113"/>
                  </a:cubicBezTo>
                  <a:cubicBezTo>
                    <a:pt x="39" y="114"/>
                    <a:pt x="39" y="115"/>
                    <a:pt x="40" y="116"/>
                  </a:cubicBezTo>
                  <a:cubicBezTo>
                    <a:pt x="41" y="117"/>
                    <a:pt x="42" y="116"/>
                    <a:pt x="43" y="116"/>
                  </a:cubicBezTo>
                  <a:cubicBezTo>
                    <a:pt x="46" y="117"/>
                    <a:pt x="41" y="125"/>
                    <a:pt x="38" y="124"/>
                  </a:cubicBezTo>
                  <a:cubicBezTo>
                    <a:pt x="37" y="124"/>
                    <a:pt x="36" y="124"/>
                    <a:pt x="35" y="123"/>
                  </a:cubicBezTo>
                  <a:cubicBezTo>
                    <a:pt x="34" y="123"/>
                    <a:pt x="32" y="124"/>
                    <a:pt x="31" y="123"/>
                  </a:cubicBezTo>
                  <a:cubicBezTo>
                    <a:pt x="30" y="123"/>
                    <a:pt x="31" y="123"/>
                    <a:pt x="30" y="122"/>
                  </a:cubicBezTo>
                  <a:cubicBezTo>
                    <a:pt x="30" y="122"/>
                    <a:pt x="30" y="121"/>
                    <a:pt x="30" y="121"/>
                  </a:cubicBezTo>
                  <a:cubicBezTo>
                    <a:pt x="29" y="121"/>
                    <a:pt x="27" y="121"/>
                    <a:pt x="27" y="121"/>
                  </a:cubicBezTo>
                  <a:cubicBezTo>
                    <a:pt x="25" y="121"/>
                    <a:pt x="22" y="120"/>
                    <a:pt x="21" y="118"/>
                  </a:cubicBezTo>
                  <a:cubicBezTo>
                    <a:pt x="19" y="117"/>
                    <a:pt x="20" y="116"/>
                    <a:pt x="18" y="116"/>
                  </a:cubicBezTo>
                  <a:cubicBezTo>
                    <a:pt x="16" y="116"/>
                    <a:pt x="14" y="118"/>
                    <a:pt x="11" y="117"/>
                  </a:cubicBezTo>
                  <a:cubicBezTo>
                    <a:pt x="9" y="117"/>
                    <a:pt x="12" y="116"/>
                    <a:pt x="12" y="114"/>
                  </a:cubicBezTo>
                  <a:cubicBezTo>
                    <a:pt x="11" y="113"/>
                    <a:pt x="8" y="111"/>
                    <a:pt x="7" y="112"/>
                  </a:cubicBezTo>
                  <a:cubicBezTo>
                    <a:pt x="6" y="112"/>
                    <a:pt x="5" y="116"/>
                    <a:pt x="5" y="118"/>
                  </a:cubicBezTo>
                  <a:cubicBezTo>
                    <a:pt x="5" y="118"/>
                    <a:pt x="5" y="119"/>
                    <a:pt x="5" y="120"/>
                  </a:cubicBezTo>
                  <a:cubicBezTo>
                    <a:pt x="5" y="121"/>
                    <a:pt x="4" y="121"/>
                    <a:pt x="4" y="122"/>
                  </a:cubicBezTo>
                  <a:cubicBezTo>
                    <a:pt x="4" y="123"/>
                    <a:pt x="4" y="125"/>
                    <a:pt x="4" y="126"/>
                  </a:cubicBezTo>
                  <a:cubicBezTo>
                    <a:pt x="4" y="128"/>
                    <a:pt x="4" y="129"/>
                    <a:pt x="4" y="131"/>
                  </a:cubicBezTo>
                  <a:cubicBezTo>
                    <a:pt x="4" y="135"/>
                    <a:pt x="4" y="139"/>
                    <a:pt x="5" y="143"/>
                  </a:cubicBezTo>
                  <a:cubicBezTo>
                    <a:pt x="6" y="146"/>
                    <a:pt x="5" y="150"/>
                    <a:pt x="5" y="153"/>
                  </a:cubicBezTo>
                  <a:cubicBezTo>
                    <a:pt x="6" y="155"/>
                    <a:pt x="6" y="158"/>
                    <a:pt x="6" y="160"/>
                  </a:cubicBezTo>
                  <a:cubicBezTo>
                    <a:pt x="6" y="164"/>
                    <a:pt x="6" y="167"/>
                    <a:pt x="6" y="171"/>
                  </a:cubicBezTo>
                  <a:cubicBezTo>
                    <a:pt x="7" y="170"/>
                    <a:pt x="8" y="170"/>
                    <a:pt x="9" y="170"/>
                  </a:cubicBezTo>
                  <a:cubicBezTo>
                    <a:pt x="10" y="169"/>
                    <a:pt x="10" y="169"/>
                    <a:pt x="9" y="167"/>
                  </a:cubicBezTo>
                  <a:cubicBezTo>
                    <a:pt x="9" y="165"/>
                    <a:pt x="9" y="163"/>
                    <a:pt x="11" y="163"/>
                  </a:cubicBezTo>
                  <a:cubicBezTo>
                    <a:pt x="13" y="162"/>
                    <a:pt x="15" y="164"/>
                    <a:pt x="14" y="165"/>
                  </a:cubicBezTo>
                  <a:cubicBezTo>
                    <a:pt x="15" y="167"/>
                    <a:pt x="15" y="167"/>
                    <a:pt x="15" y="167"/>
                  </a:cubicBezTo>
                  <a:cubicBezTo>
                    <a:pt x="15" y="169"/>
                    <a:pt x="13" y="169"/>
                    <a:pt x="13" y="171"/>
                  </a:cubicBezTo>
                  <a:cubicBezTo>
                    <a:pt x="13" y="173"/>
                    <a:pt x="13" y="174"/>
                    <a:pt x="14" y="175"/>
                  </a:cubicBezTo>
                  <a:cubicBezTo>
                    <a:pt x="17" y="177"/>
                    <a:pt x="23" y="180"/>
                    <a:pt x="19" y="183"/>
                  </a:cubicBezTo>
                  <a:cubicBezTo>
                    <a:pt x="17" y="184"/>
                    <a:pt x="14" y="186"/>
                    <a:pt x="13" y="184"/>
                  </a:cubicBezTo>
                  <a:cubicBezTo>
                    <a:pt x="13" y="183"/>
                    <a:pt x="13" y="181"/>
                    <a:pt x="13" y="180"/>
                  </a:cubicBezTo>
                  <a:cubicBezTo>
                    <a:pt x="13" y="179"/>
                    <a:pt x="13" y="177"/>
                    <a:pt x="12" y="177"/>
                  </a:cubicBezTo>
                  <a:cubicBezTo>
                    <a:pt x="11" y="176"/>
                    <a:pt x="7" y="178"/>
                    <a:pt x="7" y="178"/>
                  </a:cubicBezTo>
                  <a:cubicBezTo>
                    <a:pt x="7" y="178"/>
                    <a:pt x="6" y="178"/>
                    <a:pt x="6" y="178"/>
                  </a:cubicBezTo>
                  <a:cubicBezTo>
                    <a:pt x="7" y="181"/>
                    <a:pt x="7" y="185"/>
                    <a:pt x="8" y="188"/>
                  </a:cubicBezTo>
                  <a:cubicBezTo>
                    <a:pt x="8" y="190"/>
                    <a:pt x="8" y="192"/>
                    <a:pt x="8" y="195"/>
                  </a:cubicBezTo>
                  <a:cubicBezTo>
                    <a:pt x="8" y="196"/>
                    <a:pt x="8" y="198"/>
                    <a:pt x="8" y="199"/>
                  </a:cubicBezTo>
                  <a:cubicBezTo>
                    <a:pt x="8" y="202"/>
                    <a:pt x="7" y="205"/>
                    <a:pt x="5" y="207"/>
                  </a:cubicBezTo>
                  <a:cubicBezTo>
                    <a:pt x="5" y="208"/>
                    <a:pt x="4" y="209"/>
                    <a:pt x="3" y="209"/>
                  </a:cubicBezTo>
                  <a:cubicBezTo>
                    <a:pt x="2" y="211"/>
                    <a:pt x="2" y="212"/>
                    <a:pt x="0" y="213"/>
                  </a:cubicBezTo>
                  <a:cubicBezTo>
                    <a:pt x="1" y="214"/>
                    <a:pt x="2" y="214"/>
                    <a:pt x="3" y="215"/>
                  </a:cubicBezTo>
                  <a:cubicBezTo>
                    <a:pt x="5" y="216"/>
                    <a:pt x="6" y="218"/>
                    <a:pt x="8" y="220"/>
                  </a:cubicBezTo>
                  <a:cubicBezTo>
                    <a:pt x="9" y="222"/>
                    <a:pt x="11" y="223"/>
                    <a:pt x="12" y="224"/>
                  </a:cubicBezTo>
                  <a:cubicBezTo>
                    <a:pt x="12" y="225"/>
                    <a:pt x="12" y="226"/>
                    <a:pt x="13" y="227"/>
                  </a:cubicBezTo>
                  <a:cubicBezTo>
                    <a:pt x="15" y="230"/>
                    <a:pt x="17" y="231"/>
                    <a:pt x="20" y="233"/>
                  </a:cubicBezTo>
                  <a:cubicBezTo>
                    <a:pt x="21" y="234"/>
                    <a:pt x="22" y="235"/>
                    <a:pt x="23" y="235"/>
                  </a:cubicBezTo>
                  <a:cubicBezTo>
                    <a:pt x="26" y="234"/>
                    <a:pt x="26" y="231"/>
                    <a:pt x="26" y="229"/>
                  </a:cubicBezTo>
                  <a:cubicBezTo>
                    <a:pt x="25" y="228"/>
                    <a:pt x="25" y="228"/>
                    <a:pt x="24" y="227"/>
                  </a:cubicBezTo>
                  <a:cubicBezTo>
                    <a:pt x="24" y="226"/>
                    <a:pt x="24" y="226"/>
                    <a:pt x="24" y="226"/>
                  </a:cubicBezTo>
                  <a:cubicBezTo>
                    <a:pt x="23" y="225"/>
                    <a:pt x="23" y="224"/>
                    <a:pt x="22" y="223"/>
                  </a:cubicBezTo>
                  <a:cubicBezTo>
                    <a:pt x="21" y="222"/>
                    <a:pt x="19" y="221"/>
                    <a:pt x="18" y="220"/>
                  </a:cubicBezTo>
                  <a:cubicBezTo>
                    <a:pt x="17" y="218"/>
                    <a:pt x="14" y="218"/>
                    <a:pt x="16" y="215"/>
                  </a:cubicBezTo>
                  <a:cubicBezTo>
                    <a:pt x="17" y="212"/>
                    <a:pt x="19" y="214"/>
                    <a:pt x="21" y="215"/>
                  </a:cubicBezTo>
                  <a:cubicBezTo>
                    <a:pt x="22" y="216"/>
                    <a:pt x="23" y="220"/>
                    <a:pt x="24" y="220"/>
                  </a:cubicBezTo>
                  <a:cubicBezTo>
                    <a:pt x="24" y="221"/>
                    <a:pt x="26" y="221"/>
                    <a:pt x="26" y="222"/>
                  </a:cubicBezTo>
                  <a:cubicBezTo>
                    <a:pt x="27" y="223"/>
                    <a:pt x="27" y="223"/>
                    <a:pt x="28" y="224"/>
                  </a:cubicBezTo>
                  <a:cubicBezTo>
                    <a:pt x="29" y="225"/>
                    <a:pt x="31" y="226"/>
                    <a:pt x="32" y="227"/>
                  </a:cubicBezTo>
                  <a:cubicBezTo>
                    <a:pt x="32" y="227"/>
                    <a:pt x="34" y="228"/>
                    <a:pt x="34" y="228"/>
                  </a:cubicBezTo>
                  <a:cubicBezTo>
                    <a:pt x="34" y="228"/>
                    <a:pt x="34" y="228"/>
                    <a:pt x="34" y="229"/>
                  </a:cubicBezTo>
                  <a:cubicBezTo>
                    <a:pt x="35" y="231"/>
                    <a:pt x="36" y="232"/>
                    <a:pt x="35" y="234"/>
                  </a:cubicBezTo>
                  <a:cubicBezTo>
                    <a:pt x="35" y="236"/>
                    <a:pt x="34" y="235"/>
                    <a:pt x="34" y="237"/>
                  </a:cubicBezTo>
                  <a:cubicBezTo>
                    <a:pt x="33" y="238"/>
                    <a:pt x="34" y="239"/>
                    <a:pt x="34" y="240"/>
                  </a:cubicBezTo>
                  <a:cubicBezTo>
                    <a:pt x="34" y="241"/>
                    <a:pt x="33" y="244"/>
                    <a:pt x="34" y="245"/>
                  </a:cubicBezTo>
                  <a:cubicBezTo>
                    <a:pt x="34" y="246"/>
                    <a:pt x="35" y="246"/>
                    <a:pt x="35" y="247"/>
                  </a:cubicBezTo>
                  <a:cubicBezTo>
                    <a:pt x="37" y="250"/>
                    <a:pt x="35" y="252"/>
                    <a:pt x="34" y="254"/>
                  </a:cubicBezTo>
                  <a:cubicBezTo>
                    <a:pt x="34" y="255"/>
                    <a:pt x="34" y="255"/>
                    <a:pt x="33" y="256"/>
                  </a:cubicBezTo>
                  <a:cubicBezTo>
                    <a:pt x="33" y="257"/>
                    <a:pt x="32" y="257"/>
                    <a:pt x="32" y="258"/>
                  </a:cubicBezTo>
                  <a:cubicBezTo>
                    <a:pt x="32" y="259"/>
                    <a:pt x="32" y="260"/>
                    <a:pt x="32" y="261"/>
                  </a:cubicBezTo>
                  <a:cubicBezTo>
                    <a:pt x="32" y="263"/>
                    <a:pt x="32" y="266"/>
                    <a:pt x="32" y="268"/>
                  </a:cubicBezTo>
                  <a:cubicBezTo>
                    <a:pt x="32" y="269"/>
                    <a:pt x="32" y="270"/>
                    <a:pt x="32" y="272"/>
                  </a:cubicBezTo>
                  <a:cubicBezTo>
                    <a:pt x="32" y="271"/>
                    <a:pt x="32" y="271"/>
                    <a:pt x="32" y="271"/>
                  </a:cubicBezTo>
                  <a:cubicBezTo>
                    <a:pt x="35" y="271"/>
                    <a:pt x="37" y="272"/>
                    <a:pt x="40" y="272"/>
                  </a:cubicBezTo>
                  <a:cubicBezTo>
                    <a:pt x="41" y="272"/>
                    <a:pt x="43" y="272"/>
                    <a:pt x="45" y="272"/>
                  </a:cubicBezTo>
                  <a:cubicBezTo>
                    <a:pt x="46" y="272"/>
                    <a:pt x="48" y="272"/>
                    <a:pt x="49" y="272"/>
                  </a:cubicBezTo>
                  <a:cubicBezTo>
                    <a:pt x="50" y="273"/>
                    <a:pt x="51" y="274"/>
                    <a:pt x="52" y="274"/>
                  </a:cubicBezTo>
                  <a:cubicBezTo>
                    <a:pt x="53" y="274"/>
                    <a:pt x="55" y="274"/>
                    <a:pt x="56" y="274"/>
                  </a:cubicBezTo>
                  <a:cubicBezTo>
                    <a:pt x="56" y="274"/>
                    <a:pt x="57" y="274"/>
                    <a:pt x="58" y="274"/>
                  </a:cubicBezTo>
                  <a:cubicBezTo>
                    <a:pt x="58" y="273"/>
                    <a:pt x="58" y="273"/>
                    <a:pt x="59" y="272"/>
                  </a:cubicBezTo>
                  <a:cubicBezTo>
                    <a:pt x="59" y="272"/>
                    <a:pt x="61" y="272"/>
                    <a:pt x="62" y="272"/>
                  </a:cubicBezTo>
                  <a:cubicBezTo>
                    <a:pt x="62" y="273"/>
                    <a:pt x="62" y="274"/>
                    <a:pt x="63" y="274"/>
                  </a:cubicBezTo>
                  <a:cubicBezTo>
                    <a:pt x="62" y="275"/>
                    <a:pt x="63" y="275"/>
                    <a:pt x="63" y="275"/>
                  </a:cubicBezTo>
                  <a:cubicBezTo>
                    <a:pt x="63" y="276"/>
                    <a:pt x="63" y="276"/>
                    <a:pt x="63" y="276"/>
                  </a:cubicBezTo>
                  <a:cubicBezTo>
                    <a:pt x="64" y="277"/>
                    <a:pt x="64" y="278"/>
                    <a:pt x="64" y="280"/>
                  </a:cubicBezTo>
                  <a:cubicBezTo>
                    <a:pt x="64" y="282"/>
                    <a:pt x="65" y="282"/>
                    <a:pt x="67" y="282"/>
                  </a:cubicBezTo>
                  <a:cubicBezTo>
                    <a:pt x="68" y="282"/>
                    <a:pt x="69" y="282"/>
                    <a:pt x="70" y="282"/>
                  </a:cubicBezTo>
                  <a:cubicBezTo>
                    <a:pt x="71" y="281"/>
                    <a:pt x="71" y="280"/>
                    <a:pt x="72" y="279"/>
                  </a:cubicBezTo>
                  <a:cubicBezTo>
                    <a:pt x="74" y="279"/>
                    <a:pt x="74" y="279"/>
                    <a:pt x="75" y="278"/>
                  </a:cubicBezTo>
                  <a:cubicBezTo>
                    <a:pt x="76" y="277"/>
                    <a:pt x="76" y="276"/>
                    <a:pt x="77" y="276"/>
                  </a:cubicBezTo>
                  <a:cubicBezTo>
                    <a:pt x="78" y="275"/>
                    <a:pt x="79" y="276"/>
                    <a:pt x="79" y="276"/>
                  </a:cubicBezTo>
                  <a:cubicBezTo>
                    <a:pt x="80" y="276"/>
                    <a:pt x="81" y="276"/>
                    <a:pt x="81" y="276"/>
                  </a:cubicBezTo>
                  <a:cubicBezTo>
                    <a:pt x="82" y="276"/>
                    <a:pt x="82" y="276"/>
                    <a:pt x="83" y="276"/>
                  </a:cubicBezTo>
                  <a:cubicBezTo>
                    <a:pt x="84" y="276"/>
                    <a:pt x="85" y="277"/>
                    <a:pt x="86" y="277"/>
                  </a:cubicBezTo>
                  <a:cubicBezTo>
                    <a:pt x="87" y="279"/>
                    <a:pt x="87" y="280"/>
                    <a:pt x="89" y="280"/>
                  </a:cubicBezTo>
                  <a:cubicBezTo>
                    <a:pt x="91" y="280"/>
                    <a:pt x="92" y="280"/>
                    <a:pt x="94" y="281"/>
                  </a:cubicBezTo>
                  <a:cubicBezTo>
                    <a:pt x="95" y="282"/>
                    <a:pt x="95" y="282"/>
                    <a:pt x="96" y="283"/>
                  </a:cubicBezTo>
                  <a:cubicBezTo>
                    <a:pt x="97" y="283"/>
                    <a:pt x="98" y="284"/>
                    <a:pt x="99" y="284"/>
                  </a:cubicBezTo>
                  <a:cubicBezTo>
                    <a:pt x="100" y="284"/>
                    <a:pt x="100" y="283"/>
                    <a:pt x="101" y="282"/>
                  </a:cubicBezTo>
                  <a:cubicBezTo>
                    <a:pt x="102" y="282"/>
                    <a:pt x="104" y="280"/>
                    <a:pt x="105" y="281"/>
                  </a:cubicBezTo>
                  <a:cubicBezTo>
                    <a:pt x="106" y="281"/>
                    <a:pt x="106" y="282"/>
                    <a:pt x="106" y="282"/>
                  </a:cubicBezTo>
                  <a:cubicBezTo>
                    <a:pt x="107" y="282"/>
                    <a:pt x="107" y="281"/>
                    <a:pt x="108" y="280"/>
                  </a:cubicBezTo>
                  <a:cubicBezTo>
                    <a:pt x="109" y="279"/>
                    <a:pt x="111" y="277"/>
                    <a:pt x="112" y="275"/>
                  </a:cubicBezTo>
                  <a:cubicBezTo>
                    <a:pt x="113" y="272"/>
                    <a:pt x="114" y="267"/>
                    <a:pt x="111" y="264"/>
                  </a:cubicBezTo>
                  <a:cubicBezTo>
                    <a:pt x="108" y="262"/>
                    <a:pt x="105" y="264"/>
                    <a:pt x="103" y="261"/>
                  </a:cubicBezTo>
                  <a:cubicBezTo>
                    <a:pt x="103" y="260"/>
                    <a:pt x="103" y="259"/>
                    <a:pt x="102" y="259"/>
                  </a:cubicBezTo>
                  <a:cubicBezTo>
                    <a:pt x="102" y="258"/>
                    <a:pt x="101" y="258"/>
                    <a:pt x="100" y="258"/>
                  </a:cubicBezTo>
                  <a:cubicBezTo>
                    <a:pt x="99" y="257"/>
                    <a:pt x="99" y="257"/>
                    <a:pt x="98" y="256"/>
                  </a:cubicBezTo>
                  <a:cubicBezTo>
                    <a:pt x="96" y="255"/>
                    <a:pt x="91" y="254"/>
                    <a:pt x="89" y="256"/>
                  </a:cubicBezTo>
                  <a:cubicBezTo>
                    <a:pt x="86" y="258"/>
                    <a:pt x="95" y="263"/>
                    <a:pt x="94" y="267"/>
                  </a:cubicBezTo>
                  <a:cubicBezTo>
                    <a:pt x="92" y="267"/>
                    <a:pt x="93" y="266"/>
                    <a:pt x="92" y="266"/>
                  </a:cubicBezTo>
                  <a:cubicBezTo>
                    <a:pt x="91" y="265"/>
                    <a:pt x="89" y="265"/>
                    <a:pt x="88" y="264"/>
                  </a:cubicBezTo>
                  <a:cubicBezTo>
                    <a:pt x="87" y="263"/>
                    <a:pt x="86" y="262"/>
                    <a:pt x="84" y="261"/>
                  </a:cubicBezTo>
                  <a:cubicBezTo>
                    <a:pt x="82" y="260"/>
                    <a:pt x="81" y="261"/>
                    <a:pt x="81" y="258"/>
                  </a:cubicBezTo>
                  <a:cubicBezTo>
                    <a:pt x="81" y="256"/>
                    <a:pt x="81" y="254"/>
                    <a:pt x="82" y="253"/>
                  </a:cubicBezTo>
                  <a:cubicBezTo>
                    <a:pt x="83" y="252"/>
                    <a:pt x="84" y="251"/>
                    <a:pt x="84" y="250"/>
                  </a:cubicBezTo>
                  <a:cubicBezTo>
                    <a:pt x="85" y="250"/>
                    <a:pt x="88" y="250"/>
                    <a:pt x="89" y="250"/>
                  </a:cubicBezTo>
                  <a:cubicBezTo>
                    <a:pt x="92" y="249"/>
                    <a:pt x="89" y="248"/>
                    <a:pt x="90" y="246"/>
                  </a:cubicBezTo>
                  <a:cubicBezTo>
                    <a:pt x="91" y="244"/>
                    <a:pt x="94" y="244"/>
                    <a:pt x="92" y="242"/>
                  </a:cubicBezTo>
                  <a:cubicBezTo>
                    <a:pt x="92" y="241"/>
                    <a:pt x="91" y="242"/>
                    <a:pt x="90" y="241"/>
                  </a:cubicBezTo>
                  <a:cubicBezTo>
                    <a:pt x="90" y="240"/>
                    <a:pt x="90" y="239"/>
                    <a:pt x="90" y="239"/>
                  </a:cubicBezTo>
                  <a:cubicBezTo>
                    <a:pt x="91" y="233"/>
                    <a:pt x="99" y="237"/>
                    <a:pt x="101" y="239"/>
                  </a:cubicBezTo>
                  <a:cubicBezTo>
                    <a:pt x="102" y="239"/>
                    <a:pt x="103" y="240"/>
                    <a:pt x="103" y="241"/>
                  </a:cubicBezTo>
                  <a:cubicBezTo>
                    <a:pt x="104" y="242"/>
                    <a:pt x="104" y="243"/>
                    <a:pt x="104" y="244"/>
                  </a:cubicBezTo>
                  <a:cubicBezTo>
                    <a:pt x="104" y="245"/>
                    <a:pt x="104" y="244"/>
                    <a:pt x="105" y="245"/>
                  </a:cubicBezTo>
                  <a:cubicBezTo>
                    <a:pt x="107" y="247"/>
                    <a:pt x="109" y="248"/>
                    <a:pt x="111" y="250"/>
                  </a:cubicBezTo>
                  <a:cubicBezTo>
                    <a:pt x="112" y="252"/>
                    <a:pt x="111" y="253"/>
                    <a:pt x="111" y="255"/>
                  </a:cubicBezTo>
                  <a:cubicBezTo>
                    <a:pt x="111" y="257"/>
                    <a:pt x="112" y="257"/>
                    <a:pt x="114" y="257"/>
                  </a:cubicBezTo>
                  <a:cubicBezTo>
                    <a:pt x="115" y="257"/>
                    <a:pt x="117" y="256"/>
                    <a:pt x="117" y="255"/>
                  </a:cubicBezTo>
                  <a:cubicBezTo>
                    <a:pt x="118" y="255"/>
                    <a:pt x="120" y="255"/>
                    <a:pt x="120" y="257"/>
                  </a:cubicBezTo>
                  <a:cubicBezTo>
                    <a:pt x="121" y="258"/>
                    <a:pt x="120" y="259"/>
                    <a:pt x="121" y="259"/>
                  </a:cubicBezTo>
                  <a:cubicBezTo>
                    <a:pt x="122" y="260"/>
                    <a:pt x="125" y="260"/>
                    <a:pt x="126" y="261"/>
                  </a:cubicBezTo>
                  <a:cubicBezTo>
                    <a:pt x="127" y="261"/>
                    <a:pt x="129" y="262"/>
                    <a:pt x="130" y="263"/>
                  </a:cubicBezTo>
                  <a:cubicBezTo>
                    <a:pt x="131" y="263"/>
                    <a:pt x="132" y="264"/>
                    <a:pt x="133" y="264"/>
                  </a:cubicBezTo>
                  <a:cubicBezTo>
                    <a:pt x="136" y="266"/>
                    <a:pt x="137" y="268"/>
                    <a:pt x="137" y="272"/>
                  </a:cubicBezTo>
                  <a:cubicBezTo>
                    <a:pt x="137" y="273"/>
                    <a:pt x="137" y="274"/>
                    <a:pt x="138" y="275"/>
                  </a:cubicBezTo>
                  <a:cubicBezTo>
                    <a:pt x="139" y="276"/>
                    <a:pt x="140" y="277"/>
                    <a:pt x="141" y="278"/>
                  </a:cubicBezTo>
                  <a:cubicBezTo>
                    <a:pt x="142" y="279"/>
                    <a:pt x="142" y="278"/>
                    <a:pt x="143" y="280"/>
                  </a:cubicBezTo>
                  <a:cubicBezTo>
                    <a:pt x="143" y="281"/>
                    <a:pt x="143" y="283"/>
                    <a:pt x="143" y="284"/>
                  </a:cubicBezTo>
                  <a:cubicBezTo>
                    <a:pt x="143" y="286"/>
                    <a:pt x="143" y="297"/>
                    <a:pt x="146" y="296"/>
                  </a:cubicBezTo>
                  <a:cubicBezTo>
                    <a:pt x="147" y="296"/>
                    <a:pt x="147" y="294"/>
                    <a:pt x="148" y="293"/>
                  </a:cubicBezTo>
                  <a:cubicBezTo>
                    <a:pt x="148" y="292"/>
                    <a:pt x="149" y="290"/>
                    <a:pt x="149" y="288"/>
                  </a:cubicBezTo>
                  <a:cubicBezTo>
                    <a:pt x="150" y="286"/>
                    <a:pt x="150" y="284"/>
                    <a:pt x="151" y="282"/>
                  </a:cubicBezTo>
                  <a:cubicBezTo>
                    <a:pt x="152" y="281"/>
                    <a:pt x="152" y="280"/>
                    <a:pt x="152" y="279"/>
                  </a:cubicBezTo>
                  <a:cubicBezTo>
                    <a:pt x="153" y="279"/>
                    <a:pt x="154" y="278"/>
                    <a:pt x="154" y="278"/>
                  </a:cubicBezTo>
                  <a:cubicBezTo>
                    <a:pt x="154" y="277"/>
                    <a:pt x="154" y="276"/>
                    <a:pt x="154" y="275"/>
                  </a:cubicBezTo>
                  <a:cubicBezTo>
                    <a:pt x="154" y="274"/>
                    <a:pt x="155" y="275"/>
                    <a:pt x="155" y="274"/>
                  </a:cubicBezTo>
                  <a:cubicBezTo>
                    <a:pt x="155" y="273"/>
                    <a:pt x="155" y="272"/>
                    <a:pt x="155" y="271"/>
                  </a:cubicBezTo>
                  <a:cubicBezTo>
                    <a:pt x="155" y="268"/>
                    <a:pt x="156" y="265"/>
                    <a:pt x="157" y="261"/>
                  </a:cubicBezTo>
                  <a:cubicBezTo>
                    <a:pt x="157" y="259"/>
                    <a:pt x="159" y="257"/>
                    <a:pt x="160" y="255"/>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08" name="Freeform 107">
              <a:extLst>
                <a:ext uri="{FF2B5EF4-FFF2-40B4-BE49-F238E27FC236}">
                  <a16:creationId xmlns:a16="http://schemas.microsoft.com/office/drawing/2014/main" id="{C813EE4E-5BE9-1B63-3E6B-BD039BD9B78A}"/>
                </a:ext>
              </a:extLst>
            </p:cNvPr>
            <p:cNvSpPr>
              <a:spLocks/>
            </p:cNvSpPr>
            <p:nvPr/>
          </p:nvSpPr>
          <p:spPr bwMode="auto">
            <a:xfrm>
              <a:off x="6273657" y="3709229"/>
              <a:ext cx="115133" cy="190879"/>
            </a:xfrm>
            <a:custGeom>
              <a:avLst/>
              <a:gdLst/>
              <a:ahLst/>
              <a:cxnLst>
                <a:cxn ang="0">
                  <a:pos x="44" y="49"/>
                </a:cxn>
                <a:cxn ang="0">
                  <a:pos x="52" y="51"/>
                </a:cxn>
                <a:cxn ang="0">
                  <a:pos x="63" y="54"/>
                </a:cxn>
                <a:cxn ang="0">
                  <a:pos x="57" y="52"/>
                </a:cxn>
                <a:cxn ang="0">
                  <a:pos x="53" y="43"/>
                </a:cxn>
                <a:cxn ang="0">
                  <a:pos x="54" y="32"/>
                </a:cxn>
                <a:cxn ang="0">
                  <a:pos x="60" y="34"/>
                </a:cxn>
                <a:cxn ang="0">
                  <a:pos x="51" y="33"/>
                </a:cxn>
                <a:cxn ang="0">
                  <a:pos x="59" y="19"/>
                </a:cxn>
                <a:cxn ang="0">
                  <a:pos x="68" y="14"/>
                </a:cxn>
                <a:cxn ang="0">
                  <a:pos x="73" y="3"/>
                </a:cxn>
                <a:cxn ang="0">
                  <a:pos x="80" y="11"/>
                </a:cxn>
                <a:cxn ang="0">
                  <a:pos x="89" y="19"/>
                </a:cxn>
                <a:cxn ang="0">
                  <a:pos x="86" y="29"/>
                </a:cxn>
                <a:cxn ang="0">
                  <a:pos x="93" y="34"/>
                </a:cxn>
                <a:cxn ang="0">
                  <a:pos x="96" y="43"/>
                </a:cxn>
                <a:cxn ang="0">
                  <a:pos x="93" y="48"/>
                </a:cxn>
                <a:cxn ang="0">
                  <a:pos x="95" y="59"/>
                </a:cxn>
                <a:cxn ang="0">
                  <a:pos x="94" y="65"/>
                </a:cxn>
                <a:cxn ang="0">
                  <a:pos x="78" y="67"/>
                </a:cxn>
                <a:cxn ang="0">
                  <a:pos x="75" y="79"/>
                </a:cxn>
                <a:cxn ang="0">
                  <a:pos x="82" y="91"/>
                </a:cxn>
                <a:cxn ang="0">
                  <a:pos x="71" y="99"/>
                </a:cxn>
                <a:cxn ang="0">
                  <a:pos x="60" y="108"/>
                </a:cxn>
                <a:cxn ang="0">
                  <a:pos x="66" y="125"/>
                </a:cxn>
                <a:cxn ang="0">
                  <a:pos x="75" y="117"/>
                </a:cxn>
                <a:cxn ang="0">
                  <a:pos x="81" y="124"/>
                </a:cxn>
                <a:cxn ang="0">
                  <a:pos x="72" y="130"/>
                </a:cxn>
                <a:cxn ang="0">
                  <a:pos x="67" y="131"/>
                </a:cxn>
                <a:cxn ang="0">
                  <a:pos x="62" y="141"/>
                </a:cxn>
                <a:cxn ang="0">
                  <a:pos x="50" y="153"/>
                </a:cxn>
                <a:cxn ang="0">
                  <a:pos x="50" y="158"/>
                </a:cxn>
                <a:cxn ang="0">
                  <a:pos x="42" y="154"/>
                </a:cxn>
                <a:cxn ang="0">
                  <a:pos x="34" y="155"/>
                </a:cxn>
                <a:cxn ang="0">
                  <a:pos x="25" y="151"/>
                </a:cxn>
                <a:cxn ang="0">
                  <a:pos x="7" y="139"/>
                </a:cxn>
                <a:cxn ang="0">
                  <a:pos x="10" y="135"/>
                </a:cxn>
                <a:cxn ang="0">
                  <a:pos x="9" y="129"/>
                </a:cxn>
                <a:cxn ang="0">
                  <a:pos x="16" y="126"/>
                </a:cxn>
                <a:cxn ang="0">
                  <a:pos x="23" y="128"/>
                </a:cxn>
                <a:cxn ang="0">
                  <a:pos x="33" y="133"/>
                </a:cxn>
                <a:cxn ang="0">
                  <a:pos x="42" y="132"/>
                </a:cxn>
                <a:cxn ang="0">
                  <a:pos x="49" y="127"/>
                </a:cxn>
                <a:cxn ang="0">
                  <a:pos x="56" y="124"/>
                </a:cxn>
                <a:cxn ang="0">
                  <a:pos x="51" y="119"/>
                </a:cxn>
                <a:cxn ang="0">
                  <a:pos x="41" y="104"/>
                </a:cxn>
                <a:cxn ang="0">
                  <a:pos x="29" y="102"/>
                </a:cxn>
                <a:cxn ang="0">
                  <a:pos x="18" y="98"/>
                </a:cxn>
                <a:cxn ang="0">
                  <a:pos x="13" y="84"/>
                </a:cxn>
                <a:cxn ang="0">
                  <a:pos x="10" y="68"/>
                </a:cxn>
                <a:cxn ang="0">
                  <a:pos x="3" y="56"/>
                </a:cxn>
                <a:cxn ang="0">
                  <a:pos x="4" y="50"/>
                </a:cxn>
                <a:cxn ang="0">
                  <a:pos x="18" y="50"/>
                </a:cxn>
                <a:cxn ang="0">
                  <a:pos x="34" y="37"/>
                </a:cxn>
                <a:cxn ang="0">
                  <a:pos x="21" y="30"/>
                </a:cxn>
                <a:cxn ang="0">
                  <a:pos x="34" y="31"/>
                </a:cxn>
                <a:cxn ang="0">
                  <a:pos x="49" y="35"/>
                </a:cxn>
                <a:cxn ang="0">
                  <a:pos x="45" y="42"/>
                </a:cxn>
              </a:cxnLst>
              <a:rect l="0" t="0" r="r" b="b"/>
              <a:pathLst>
                <a:path w="97" h="161">
                  <a:moveTo>
                    <a:pt x="45" y="42"/>
                  </a:moveTo>
                  <a:cubicBezTo>
                    <a:pt x="45" y="43"/>
                    <a:pt x="41" y="46"/>
                    <a:pt x="42" y="48"/>
                  </a:cubicBezTo>
                  <a:cubicBezTo>
                    <a:pt x="42" y="49"/>
                    <a:pt x="43" y="49"/>
                    <a:pt x="44" y="49"/>
                  </a:cubicBezTo>
                  <a:cubicBezTo>
                    <a:pt x="46" y="49"/>
                    <a:pt x="46" y="49"/>
                    <a:pt x="48" y="50"/>
                  </a:cubicBezTo>
                  <a:cubicBezTo>
                    <a:pt x="49" y="52"/>
                    <a:pt x="48" y="54"/>
                    <a:pt x="50" y="56"/>
                  </a:cubicBezTo>
                  <a:cubicBezTo>
                    <a:pt x="53" y="59"/>
                    <a:pt x="52" y="53"/>
                    <a:pt x="52" y="51"/>
                  </a:cubicBezTo>
                  <a:cubicBezTo>
                    <a:pt x="55" y="52"/>
                    <a:pt x="58" y="54"/>
                    <a:pt x="60" y="54"/>
                  </a:cubicBezTo>
                  <a:cubicBezTo>
                    <a:pt x="61" y="54"/>
                    <a:pt x="61" y="54"/>
                    <a:pt x="62" y="54"/>
                  </a:cubicBezTo>
                  <a:cubicBezTo>
                    <a:pt x="62" y="54"/>
                    <a:pt x="62" y="54"/>
                    <a:pt x="63" y="54"/>
                  </a:cubicBezTo>
                  <a:cubicBezTo>
                    <a:pt x="64" y="53"/>
                    <a:pt x="60" y="50"/>
                    <a:pt x="59" y="51"/>
                  </a:cubicBezTo>
                  <a:cubicBezTo>
                    <a:pt x="59" y="51"/>
                    <a:pt x="59" y="52"/>
                    <a:pt x="59" y="52"/>
                  </a:cubicBezTo>
                  <a:cubicBezTo>
                    <a:pt x="58" y="52"/>
                    <a:pt x="58" y="52"/>
                    <a:pt x="57" y="52"/>
                  </a:cubicBezTo>
                  <a:cubicBezTo>
                    <a:pt x="57" y="52"/>
                    <a:pt x="54" y="50"/>
                    <a:pt x="54" y="50"/>
                  </a:cubicBezTo>
                  <a:cubicBezTo>
                    <a:pt x="53" y="49"/>
                    <a:pt x="53" y="48"/>
                    <a:pt x="53" y="48"/>
                  </a:cubicBezTo>
                  <a:cubicBezTo>
                    <a:pt x="52" y="47"/>
                    <a:pt x="52" y="44"/>
                    <a:pt x="53" y="43"/>
                  </a:cubicBezTo>
                  <a:cubicBezTo>
                    <a:pt x="53" y="42"/>
                    <a:pt x="55" y="42"/>
                    <a:pt x="55" y="41"/>
                  </a:cubicBezTo>
                  <a:cubicBezTo>
                    <a:pt x="57" y="39"/>
                    <a:pt x="54" y="38"/>
                    <a:pt x="54" y="36"/>
                  </a:cubicBezTo>
                  <a:cubicBezTo>
                    <a:pt x="53" y="35"/>
                    <a:pt x="54" y="34"/>
                    <a:pt x="54" y="32"/>
                  </a:cubicBezTo>
                  <a:cubicBezTo>
                    <a:pt x="54" y="31"/>
                    <a:pt x="53" y="29"/>
                    <a:pt x="55" y="30"/>
                  </a:cubicBezTo>
                  <a:cubicBezTo>
                    <a:pt x="57" y="30"/>
                    <a:pt x="56" y="34"/>
                    <a:pt x="58" y="35"/>
                  </a:cubicBezTo>
                  <a:cubicBezTo>
                    <a:pt x="58" y="36"/>
                    <a:pt x="60" y="36"/>
                    <a:pt x="60" y="34"/>
                  </a:cubicBezTo>
                  <a:cubicBezTo>
                    <a:pt x="61" y="33"/>
                    <a:pt x="59" y="32"/>
                    <a:pt x="58" y="31"/>
                  </a:cubicBezTo>
                  <a:cubicBezTo>
                    <a:pt x="57" y="31"/>
                    <a:pt x="55" y="31"/>
                    <a:pt x="54" y="31"/>
                  </a:cubicBezTo>
                  <a:cubicBezTo>
                    <a:pt x="52" y="31"/>
                    <a:pt x="52" y="32"/>
                    <a:pt x="51" y="33"/>
                  </a:cubicBezTo>
                  <a:cubicBezTo>
                    <a:pt x="50" y="32"/>
                    <a:pt x="49" y="27"/>
                    <a:pt x="50" y="26"/>
                  </a:cubicBezTo>
                  <a:cubicBezTo>
                    <a:pt x="51" y="25"/>
                    <a:pt x="54" y="26"/>
                    <a:pt x="55" y="25"/>
                  </a:cubicBezTo>
                  <a:cubicBezTo>
                    <a:pt x="57" y="23"/>
                    <a:pt x="58" y="20"/>
                    <a:pt x="59" y="19"/>
                  </a:cubicBezTo>
                  <a:cubicBezTo>
                    <a:pt x="60" y="17"/>
                    <a:pt x="62" y="15"/>
                    <a:pt x="63" y="14"/>
                  </a:cubicBezTo>
                  <a:cubicBezTo>
                    <a:pt x="64" y="14"/>
                    <a:pt x="65" y="13"/>
                    <a:pt x="67" y="12"/>
                  </a:cubicBezTo>
                  <a:cubicBezTo>
                    <a:pt x="67" y="13"/>
                    <a:pt x="67" y="13"/>
                    <a:pt x="68" y="14"/>
                  </a:cubicBezTo>
                  <a:cubicBezTo>
                    <a:pt x="67" y="11"/>
                    <a:pt x="65" y="9"/>
                    <a:pt x="66" y="7"/>
                  </a:cubicBezTo>
                  <a:cubicBezTo>
                    <a:pt x="66" y="4"/>
                    <a:pt x="67" y="0"/>
                    <a:pt x="70" y="0"/>
                  </a:cubicBezTo>
                  <a:cubicBezTo>
                    <a:pt x="72" y="0"/>
                    <a:pt x="72" y="1"/>
                    <a:pt x="73" y="3"/>
                  </a:cubicBezTo>
                  <a:cubicBezTo>
                    <a:pt x="74" y="4"/>
                    <a:pt x="74" y="7"/>
                    <a:pt x="76" y="8"/>
                  </a:cubicBezTo>
                  <a:cubicBezTo>
                    <a:pt x="77" y="8"/>
                    <a:pt x="78" y="7"/>
                    <a:pt x="79" y="8"/>
                  </a:cubicBezTo>
                  <a:cubicBezTo>
                    <a:pt x="79" y="8"/>
                    <a:pt x="79" y="10"/>
                    <a:pt x="80" y="11"/>
                  </a:cubicBezTo>
                  <a:cubicBezTo>
                    <a:pt x="80" y="12"/>
                    <a:pt x="81" y="13"/>
                    <a:pt x="82" y="14"/>
                  </a:cubicBezTo>
                  <a:cubicBezTo>
                    <a:pt x="83" y="14"/>
                    <a:pt x="83" y="12"/>
                    <a:pt x="84" y="11"/>
                  </a:cubicBezTo>
                  <a:cubicBezTo>
                    <a:pt x="86" y="14"/>
                    <a:pt x="89" y="16"/>
                    <a:pt x="89" y="19"/>
                  </a:cubicBezTo>
                  <a:cubicBezTo>
                    <a:pt x="90" y="20"/>
                    <a:pt x="91" y="20"/>
                    <a:pt x="92" y="22"/>
                  </a:cubicBezTo>
                  <a:cubicBezTo>
                    <a:pt x="92" y="23"/>
                    <a:pt x="90" y="23"/>
                    <a:pt x="89" y="24"/>
                  </a:cubicBezTo>
                  <a:cubicBezTo>
                    <a:pt x="87" y="26"/>
                    <a:pt x="85" y="27"/>
                    <a:pt x="86" y="29"/>
                  </a:cubicBezTo>
                  <a:cubicBezTo>
                    <a:pt x="87" y="30"/>
                    <a:pt x="87" y="31"/>
                    <a:pt x="87" y="33"/>
                  </a:cubicBezTo>
                  <a:cubicBezTo>
                    <a:pt x="87" y="33"/>
                    <a:pt x="87" y="36"/>
                    <a:pt x="87" y="36"/>
                  </a:cubicBezTo>
                  <a:cubicBezTo>
                    <a:pt x="89" y="38"/>
                    <a:pt x="91" y="34"/>
                    <a:pt x="93" y="34"/>
                  </a:cubicBezTo>
                  <a:cubicBezTo>
                    <a:pt x="94" y="34"/>
                    <a:pt x="95" y="37"/>
                    <a:pt x="96" y="38"/>
                  </a:cubicBezTo>
                  <a:cubicBezTo>
                    <a:pt x="96" y="39"/>
                    <a:pt x="97" y="40"/>
                    <a:pt x="97" y="41"/>
                  </a:cubicBezTo>
                  <a:cubicBezTo>
                    <a:pt x="97" y="42"/>
                    <a:pt x="96" y="42"/>
                    <a:pt x="96" y="43"/>
                  </a:cubicBezTo>
                  <a:cubicBezTo>
                    <a:pt x="96" y="43"/>
                    <a:pt x="96" y="43"/>
                    <a:pt x="95" y="44"/>
                  </a:cubicBezTo>
                  <a:cubicBezTo>
                    <a:pt x="95" y="45"/>
                    <a:pt x="96" y="45"/>
                    <a:pt x="95" y="46"/>
                  </a:cubicBezTo>
                  <a:cubicBezTo>
                    <a:pt x="95" y="47"/>
                    <a:pt x="95" y="47"/>
                    <a:pt x="93" y="48"/>
                  </a:cubicBezTo>
                  <a:cubicBezTo>
                    <a:pt x="88" y="49"/>
                    <a:pt x="93" y="52"/>
                    <a:pt x="95" y="54"/>
                  </a:cubicBezTo>
                  <a:cubicBezTo>
                    <a:pt x="95" y="55"/>
                    <a:pt x="95" y="56"/>
                    <a:pt x="95" y="57"/>
                  </a:cubicBezTo>
                  <a:cubicBezTo>
                    <a:pt x="95" y="58"/>
                    <a:pt x="95" y="58"/>
                    <a:pt x="95" y="59"/>
                  </a:cubicBezTo>
                  <a:cubicBezTo>
                    <a:pt x="96" y="60"/>
                    <a:pt x="96" y="60"/>
                    <a:pt x="96" y="60"/>
                  </a:cubicBezTo>
                  <a:cubicBezTo>
                    <a:pt x="97" y="62"/>
                    <a:pt x="97" y="60"/>
                    <a:pt x="97" y="62"/>
                  </a:cubicBezTo>
                  <a:cubicBezTo>
                    <a:pt x="96" y="63"/>
                    <a:pt x="94" y="64"/>
                    <a:pt x="94" y="65"/>
                  </a:cubicBezTo>
                  <a:cubicBezTo>
                    <a:pt x="92" y="65"/>
                    <a:pt x="90" y="67"/>
                    <a:pt x="88" y="67"/>
                  </a:cubicBezTo>
                  <a:cubicBezTo>
                    <a:pt x="86" y="66"/>
                    <a:pt x="88" y="65"/>
                    <a:pt x="86" y="65"/>
                  </a:cubicBezTo>
                  <a:cubicBezTo>
                    <a:pt x="84" y="64"/>
                    <a:pt x="80" y="66"/>
                    <a:pt x="78" y="67"/>
                  </a:cubicBezTo>
                  <a:cubicBezTo>
                    <a:pt x="76" y="68"/>
                    <a:pt x="73" y="69"/>
                    <a:pt x="71" y="70"/>
                  </a:cubicBezTo>
                  <a:cubicBezTo>
                    <a:pt x="68" y="71"/>
                    <a:pt x="67" y="72"/>
                    <a:pt x="68" y="75"/>
                  </a:cubicBezTo>
                  <a:cubicBezTo>
                    <a:pt x="69" y="78"/>
                    <a:pt x="72" y="78"/>
                    <a:pt x="75" y="79"/>
                  </a:cubicBezTo>
                  <a:cubicBezTo>
                    <a:pt x="77" y="80"/>
                    <a:pt x="80" y="81"/>
                    <a:pt x="81" y="83"/>
                  </a:cubicBezTo>
                  <a:cubicBezTo>
                    <a:pt x="81" y="84"/>
                    <a:pt x="82" y="85"/>
                    <a:pt x="82" y="86"/>
                  </a:cubicBezTo>
                  <a:cubicBezTo>
                    <a:pt x="83" y="88"/>
                    <a:pt x="82" y="90"/>
                    <a:pt x="82" y="91"/>
                  </a:cubicBezTo>
                  <a:cubicBezTo>
                    <a:pt x="82" y="93"/>
                    <a:pt x="82" y="95"/>
                    <a:pt x="80" y="97"/>
                  </a:cubicBezTo>
                  <a:cubicBezTo>
                    <a:pt x="79" y="98"/>
                    <a:pt x="77" y="99"/>
                    <a:pt x="75" y="99"/>
                  </a:cubicBezTo>
                  <a:cubicBezTo>
                    <a:pt x="74" y="99"/>
                    <a:pt x="72" y="98"/>
                    <a:pt x="71" y="99"/>
                  </a:cubicBezTo>
                  <a:cubicBezTo>
                    <a:pt x="69" y="100"/>
                    <a:pt x="70" y="102"/>
                    <a:pt x="69" y="103"/>
                  </a:cubicBezTo>
                  <a:cubicBezTo>
                    <a:pt x="68" y="104"/>
                    <a:pt x="67" y="105"/>
                    <a:pt x="65" y="105"/>
                  </a:cubicBezTo>
                  <a:cubicBezTo>
                    <a:pt x="63" y="106"/>
                    <a:pt x="60" y="104"/>
                    <a:pt x="60" y="108"/>
                  </a:cubicBezTo>
                  <a:cubicBezTo>
                    <a:pt x="63" y="108"/>
                    <a:pt x="68" y="108"/>
                    <a:pt x="66" y="112"/>
                  </a:cubicBezTo>
                  <a:cubicBezTo>
                    <a:pt x="66" y="115"/>
                    <a:pt x="64" y="116"/>
                    <a:pt x="65" y="119"/>
                  </a:cubicBezTo>
                  <a:cubicBezTo>
                    <a:pt x="67" y="117"/>
                    <a:pt x="66" y="124"/>
                    <a:pt x="66" y="125"/>
                  </a:cubicBezTo>
                  <a:cubicBezTo>
                    <a:pt x="69" y="122"/>
                    <a:pt x="70" y="121"/>
                    <a:pt x="73" y="121"/>
                  </a:cubicBezTo>
                  <a:cubicBezTo>
                    <a:pt x="75" y="121"/>
                    <a:pt x="75" y="122"/>
                    <a:pt x="75" y="120"/>
                  </a:cubicBezTo>
                  <a:cubicBezTo>
                    <a:pt x="76" y="119"/>
                    <a:pt x="75" y="118"/>
                    <a:pt x="75" y="117"/>
                  </a:cubicBezTo>
                  <a:cubicBezTo>
                    <a:pt x="79" y="116"/>
                    <a:pt x="85" y="118"/>
                    <a:pt x="87" y="121"/>
                  </a:cubicBezTo>
                  <a:cubicBezTo>
                    <a:pt x="87" y="123"/>
                    <a:pt x="88" y="123"/>
                    <a:pt x="86" y="124"/>
                  </a:cubicBezTo>
                  <a:cubicBezTo>
                    <a:pt x="85" y="124"/>
                    <a:pt x="83" y="124"/>
                    <a:pt x="81" y="124"/>
                  </a:cubicBezTo>
                  <a:cubicBezTo>
                    <a:pt x="79" y="124"/>
                    <a:pt x="78" y="124"/>
                    <a:pt x="77" y="126"/>
                  </a:cubicBezTo>
                  <a:cubicBezTo>
                    <a:pt x="77" y="126"/>
                    <a:pt x="77" y="128"/>
                    <a:pt x="76" y="128"/>
                  </a:cubicBezTo>
                  <a:cubicBezTo>
                    <a:pt x="74" y="129"/>
                    <a:pt x="73" y="128"/>
                    <a:pt x="72" y="130"/>
                  </a:cubicBezTo>
                  <a:cubicBezTo>
                    <a:pt x="71" y="131"/>
                    <a:pt x="71" y="132"/>
                    <a:pt x="71" y="133"/>
                  </a:cubicBezTo>
                  <a:cubicBezTo>
                    <a:pt x="70" y="133"/>
                    <a:pt x="67" y="134"/>
                    <a:pt x="67" y="133"/>
                  </a:cubicBezTo>
                  <a:cubicBezTo>
                    <a:pt x="66" y="133"/>
                    <a:pt x="67" y="132"/>
                    <a:pt x="67" y="131"/>
                  </a:cubicBezTo>
                  <a:cubicBezTo>
                    <a:pt x="64" y="130"/>
                    <a:pt x="63" y="131"/>
                    <a:pt x="64" y="133"/>
                  </a:cubicBezTo>
                  <a:cubicBezTo>
                    <a:pt x="65" y="135"/>
                    <a:pt x="66" y="138"/>
                    <a:pt x="65" y="139"/>
                  </a:cubicBezTo>
                  <a:cubicBezTo>
                    <a:pt x="64" y="141"/>
                    <a:pt x="63" y="141"/>
                    <a:pt x="62" y="141"/>
                  </a:cubicBezTo>
                  <a:cubicBezTo>
                    <a:pt x="61" y="142"/>
                    <a:pt x="60" y="142"/>
                    <a:pt x="59" y="143"/>
                  </a:cubicBezTo>
                  <a:cubicBezTo>
                    <a:pt x="58" y="144"/>
                    <a:pt x="57" y="145"/>
                    <a:pt x="56" y="146"/>
                  </a:cubicBezTo>
                  <a:cubicBezTo>
                    <a:pt x="54" y="149"/>
                    <a:pt x="53" y="151"/>
                    <a:pt x="50" y="153"/>
                  </a:cubicBezTo>
                  <a:cubicBezTo>
                    <a:pt x="49" y="154"/>
                    <a:pt x="49" y="154"/>
                    <a:pt x="49" y="155"/>
                  </a:cubicBezTo>
                  <a:cubicBezTo>
                    <a:pt x="48" y="157"/>
                    <a:pt x="49" y="159"/>
                    <a:pt x="49" y="161"/>
                  </a:cubicBezTo>
                  <a:cubicBezTo>
                    <a:pt x="49" y="160"/>
                    <a:pt x="50" y="159"/>
                    <a:pt x="50" y="158"/>
                  </a:cubicBezTo>
                  <a:cubicBezTo>
                    <a:pt x="51" y="157"/>
                    <a:pt x="50" y="156"/>
                    <a:pt x="49" y="155"/>
                  </a:cubicBezTo>
                  <a:cubicBezTo>
                    <a:pt x="47" y="154"/>
                    <a:pt x="47" y="154"/>
                    <a:pt x="45" y="154"/>
                  </a:cubicBezTo>
                  <a:cubicBezTo>
                    <a:pt x="44" y="154"/>
                    <a:pt x="43" y="153"/>
                    <a:pt x="42" y="154"/>
                  </a:cubicBezTo>
                  <a:cubicBezTo>
                    <a:pt x="41" y="154"/>
                    <a:pt x="40" y="154"/>
                    <a:pt x="39" y="154"/>
                  </a:cubicBezTo>
                  <a:cubicBezTo>
                    <a:pt x="38" y="154"/>
                    <a:pt x="37" y="154"/>
                    <a:pt x="36" y="154"/>
                  </a:cubicBezTo>
                  <a:cubicBezTo>
                    <a:pt x="35" y="154"/>
                    <a:pt x="35" y="154"/>
                    <a:pt x="34" y="155"/>
                  </a:cubicBezTo>
                  <a:cubicBezTo>
                    <a:pt x="33" y="155"/>
                    <a:pt x="29" y="156"/>
                    <a:pt x="28" y="155"/>
                  </a:cubicBezTo>
                  <a:cubicBezTo>
                    <a:pt x="27" y="154"/>
                    <a:pt x="28" y="153"/>
                    <a:pt x="27" y="153"/>
                  </a:cubicBezTo>
                  <a:cubicBezTo>
                    <a:pt x="27" y="152"/>
                    <a:pt x="26" y="151"/>
                    <a:pt x="25" y="151"/>
                  </a:cubicBezTo>
                  <a:cubicBezTo>
                    <a:pt x="21" y="149"/>
                    <a:pt x="18" y="147"/>
                    <a:pt x="14" y="147"/>
                  </a:cubicBezTo>
                  <a:cubicBezTo>
                    <a:pt x="11" y="147"/>
                    <a:pt x="11" y="146"/>
                    <a:pt x="10" y="144"/>
                  </a:cubicBezTo>
                  <a:cubicBezTo>
                    <a:pt x="8" y="143"/>
                    <a:pt x="5" y="142"/>
                    <a:pt x="7" y="139"/>
                  </a:cubicBezTo>
                  <a:cubicBezTo>
                    <a:pt x="7" y="139"/>
                    <a:pt x="7" y="138"/>
                    <a:pt x="8" y="137"/>
                  </a:cubicBezTo>
                  <a:cubicBezTo>
                    <a:pt x="8" y="137"/>
                    <a:pt x="9" y="137"/>
                    <a:pt x="10" y="137"/>
                  </a:cubicBezTo>
                  <a:cubicBezTo>
                    <a:pt x="10" y="136"/>
                    <a:pt x="11" y="136"/>
                    <a:pt x="10" y="135"/>
                  </a:cubicBezTo>
                  <a:cubicBezTo>
                    <a:pt x="10" y="135"/>
                    <a:pt x="10" y="134"/>
                    <a:pt x="9" y="134"/>
                  </a:cubicBezTo>
                  <a:cubicBezTo>
                    <a:pt x="9" y="134"/>
                    <a:pt x="9" y="134"/>
                    <a:pt x="9" y="133"/>
                  </a:cubicBezTo>
                  <a:cubicBezTo>
                    <a:pt x="8" y="132"/>
                    <a:pt x="8" y="130"/>
                    <a:pt x="9" y="129"/>
                  </a:cubicBezTo>
                  <a:cubicBezTo>
                    <a:pt x="9" y="127"/>
                    <a:pt x="10" y="126"/>
                    <a:pt x="12" y="125"/>
                  </a:cubicBezTo>
                  <a:cubicBezTo>
                    <a:pt x="13" y="125"/>
                    <a:pt x="14" y="124"/>
                    <a:pt x="15" y="125"/>
                  </a:cubicBezTo>
                  <a:cubicBezTo>
                    <a:pt x="16" y="125"/>
                    <a:pt x="16" y="125"/>
                    <a:pt x="16" y="126"/>
                  </a:cubicBezTo>
                  <a:cubicBezTo>
                    <a:pt x="17" y="126"/>
                    <a:pt x="18" y="127"/>
                    <a:pt x="19" y="128"/>
                  </a:cubicBezTo>
                  <a:cubicBezTo>
                    <a:pt x="20" y="128"/>
                    <a:pt x="21" y="128"/>
                    <a:pt x="22" y="128"/>
                  </a:cubicBezTo>
                  <a:cubicBezTo>
                    <a:pt x="22" y="128"/>
                    <a:pt x="22" y="128"/>
                    <a:pt x="23" y="128"/>
                  </a:cubicBezTo>
                  <a:cubicBezTo>
                    <a:pt x="23" y="128"/>
                    <a:pt x="24" y="130"/>
                    <a:pt x="24" y="130"/>
                  </a:cubicBezTo>
                  <a:cubicBezTo>
                    <a:pt x="26" y="132"/>
                    <a:pt x="28" y="133"/>
                    <a:pt x="30" y="132"/>
                  </a:cubicBezTo>
                  <a:cubicBezTo>
                    <a:pt x="32" y="132"/>
                    <a:pt x="32" y="132"/>
                    <a:pt x="33" y="133"/>
                  </a:cubicBezTo>
                  <a:cubicBezTo>
                    <a:pt x="34" y="135"/>
                    <a:pt x="35" y="137"/>
                    <a:pt x="37" y="135"/>
                  </a:cubicBezTo>
                  <a:cubicBezTo>
                    <a:pt x="38" y="134"/>
                    <a:pt x="38" y="133"/>
                    <a:pt x="40" y="132"/>
                  </a:cubicBezTo>
                  <a:cubicBezTo>
                    <a:pt x="40" y="132"/>
                    <a:pt x="41" y="132"/>
                    <a:pt x="42" y="132"/>
                  </a:cubicBezTo>
                  <a:cubicBezTo>
                    <a:pt x="42" y="130"/>
                    <a:pt x="41" y="128"/>
                    <a:pt x="42" y="127"/>
                  </a:cubicBezTo>
                  <a:cubicBezTo>
                    <a:pt x="43" y="126"/>
                    <a:pt x="46" y="124"/>
                    <a:pt x="47" y="125"/>
                  </a:cubicBezTo>
                  <a:cubicBezTo>
                    <a:pt x="48" y="125"/>
                    <a:pt x="48" y="126"/>
                    <a:pt x="49" y="127"/>
                  </a:cubicBezTo>
                  <a:cubicBezTo>
                    <a:pt x="49" y="125"/>
                    <a:pt x="48" y="120"/>
                    <a:pt x="49" y="119"/>
                  </a:cubicBezTo>
                  <a:cubicBezTo>
                    <a:pt x="50" y="119"/>
                    <a:pt x="52" y="121"/>
                    <a:pt x="52" y="121"/>
                  </a:cubicBezTo>
                  <a:cubicBezTo>
                    <a:pt x="54" y="123"/>
                    <a:pt x="54" y="123"/>
                    <a:pt x="56" y="124"/>
                  </a:cubicBezTo>
                  <a:cubicBezTo>
                    <a:pt x="57" y="124"/>
                    <a:pt x="57" y="125"/>
                    <a:pt x="58" y="125"/>
                  </a:cubicBezTo>
                  <a:cubicBezTo>
                    <a:pt x="58" y="124"/>
                    <a:pt x="58" y="123"/>
                    <a:pt x="58" y="123"/>
                  </a:cubicBezTo>
                  <a:cubicBezTo>
                    <a:pt x="57" y="121"/>
                    <a:pt x="52" y="119"/>
                    <a:pt x="51" y="119"/>
                  </a:cubicBezTo>
                  <a:cubicBezTo>
                    <a:pt x="50" y="117"/>
                    <a:pt x="48" y="115"/>
                    <a:pt x="46" y="113"/>
                  </a:cubicBezTo>
                  <a:cubicBezTo>
                    <a:pt x="44" y="112"/>
                    <a:pt x="44" y="111"/>
                    <a:pt x="44" y="109"/>
                  </a:cubicBezTo>
                  <a:cubicBezTo>
                    <a:pt x="44" y="106"/>
                    <a:pt x="44" y="106"/>
                    <a:pt x="41" y="104"/>
                  </a:cubicBezTo>
                  <a:cubicBezTo>
                    <a:pt x="39" y="104"/>
                    <a:pt x="38" y="104"/>
                    <a:pt x="36" y="103"/>
                  </a:cubicBezTo>
                  <a:cubicBezTo>
                    <a:pt x="35" y="103"/>
                    <a:pt x="35" y="103"/>
                    <a:pt x="34" y="102"/>
                  </a:cubicBezTo>
                  <a:cubicBezTo>
                    <a:pt x="33" y="102"/>
                    <a:pt x="31" y="102"/>
                    <a:pt x="29" y="102"/>
                  </a:cubicBezTo>
                  <a:cubicBezTo>
                    <a:pt x="28" y="102"/>
                    <a:pt x="27" y="103"/>
                    <a:pt x="26" y="103"/>
                  </a:cubicBezTo>
                  <a:cubicBezTo>
                    <a:pt x="25" y="103"/>
                    <a:pt x="23" y="101"/>
                    <a:pt x="22" y="100"/>
                  </a:cubicBezTo>
                  <a:cubicBezTo>
                    <a:pt x="21" y="100"/>
                    <a:pt x="18" y="98"/>
                    <a:pt x="18" y="98"/>
                  </a:cubicBezTo>
                  <a:cubicBezTo>
                    <a:pt x="18" y="97"/>
                    <a:pt x="18" y="96"/>
                    <a:pt x="18" y="96"/>
                  </a:cubicBezTo>
                  <a:cubicBezTo>
                    <a:pt x="18" y="93"/>
                    <a:pt x="17" y="77"/>
                    <a:pt x="13" y="78"/>
                  </a:cubicBezTo>
                  <a:cubicBezTo>
                    <a:pt x="12" y="80"/>
                    <a:pt x="13" y="82"/>
                    <a:pt x="13" y="84"/>
                  </a:cubicBezTo>
                  <a:cubicBezTo>
                    <a:pt x="13" y="82"/>
                    <a:pt x="12" y="77"/>
                    <a:pt x="14" y="76"/>
                  </a:cubicBezTo>
                  <a:cubicBezTo>
                    <a:pt x="14" y="75"/>
                    <a:pt x="16" y="75"/>
                    <a:pt x="15" y="73"/>
                  </a:cubicBezTo>
                  <a:cubicBezTo>
                    <a:pt x="14" y="71"/>
                    <a:pt x="11" y="71"/>
                    <a:pt x="10" y="68"/>
                  </a:cubicBezTo>
                  <a:cubicBezTo>
                    <a:pt x="9" y="67"/>
                    <a:pt x="10" y="65"/>
                    <a:pt x="10" y="64"/>
                  </a:cubicBezTo>
                  <a:cubicBezTo>
                    <a:pt x="10" y="63"/>
                    <a:pt x="10" y="62"/>
                    <a:pt x="10" y="61"/>
                  </a:cubicBezTo>
                  <a:cubicBezTo>
                    <a:pt x="9" y="58"/>
                    <a:pt x="5" y="58"/>
                    <a:pt x="3" y="56"/>
                  </a:cubicBezTo>
                  <a:cubicBezTo>
                    <a:pt x="2" y="55"/>
                    <a:pt x="2" y="55"/>
                    <a:pt x="2" y="53"/>
                  </a:cubicBezTo>
                  <a:cubicBezTo>
                    <a:pt x="1" y="52"/>
                    <a:pt x="0" y="51"/>
                    <a:pt x="1" y="50"/>
                  </a:cubicBezTo>
                  <a:cubicBezTo>
                    <a:pt x="2" y="49"/>
                    <a:pt x="3" y="49"/>
                    <a:pt x="4" y="50"/>
                  </a:cubicBezTo>
                  <a:cubicBezTo>
                    <a:pt x="5" y="51"/>
                    <a:pt x="6" y="53"/>
                    <a:pt x="7" y="54"/>
                  </a:cubicBezTo>
                  <a:cubicBezTo>
                    <a:pt x="9" y="55"/>
                    <a:pt x="10" y="50"/>
                    <a:pt x="11" y="49"/>
                  </a:cubicBezTo>
                  <a:cubicBezTo>
                    <a:pt x="13" y="46"/>
                    <a:pt x="16" y="51"/>
                    <a:pt x="18" y="50"/>
                  </a:cubicBezTo>
                  <a:cubicBezTo>
                    <a:pt x="21" y="50"/>
                    <a:pt x="23" y="45"/>
                    <a:pt x="25" y="43"/>
                  </a:cubicBezTo>
                  <a:cubicBezTo>
                    <a:pt x="27" y="42"/>
                    <a:pt x="28" y="41"/>
                    <a:pt x="30" y="41"/>
                  </a:cubicBezTo>
                  <a:cubicBezTo>
                    <a:pt x="31" y="40"/>
                    <a:pt x="35" y="40"/>
                    <a:pt x="34" y="37"/>
                  </a:cubicBezTo>
                  <a:cubicBezTo>
                    <a:pt x="34" y="36"/>
                    <a:pt x="33" y="36"/>
                    <a:pt x="32" y="35"/>
                  </a:cubicBezTo>
                  <a:cubicBezTo>
                    <a:pt x="31" y="35"/>
                    <a:pt x="30" y="34"/>
                    <a:pt x="28" y="33"/>
                  </a:cubicBezTo>
                  <a:cubicBezTo>
                    <a:pt x="26" y="31"/>
                    <a:pt x="24" y="31"/>
                    <a:pt x="21" y="30"/>
                  </a:cubicBezTo>
                  <a:cubicBezTo>
                    <a:pt x="20" y="29"/>
                    <a:pt x="20" y="29"/>
                    <a:pt x="20" y="28"/>
                  </a:cubicBezTo>
                  <a:cubicBezTo>
                    <a:pt x="23" y="27"/>
                    <a:pt x="25" y="29"/>
                    <a:pt x="28" y="30"/>
                  </a:cubicBezTo>
                  <a:cubicBezTo>
                    <a:pt x="30" y="31"/>
                    <a:pt x="32" y="31"/>
                    <a:pt x="34" y="31"/>
                  </a:cubicBezTo>
                  <a:cubicBezTo>
                    <a:pt x="35" y="30"/>
                    <a:pt x="36" y="30"/>
                    <a:pt x="36" y="29"/>
                  </a:cubicBezTo>
                  <a:cubicBezTo>
                    <a:pt x="40" y="28"/>
                    <a:pt x="45" y="28"/>
                    <a:pt x="48" y="28"/>
                  </a:cubicBezTo>
                  <a:cubicBezTo>
                    <a:pt x="49" y="30"/>
                    <a:pt x="50" y="34"/>
                    <a:pt x="49" y="35"/>
                  </a:cubicBezTo>
                  <a:cubicBezTo>
                    <a:pt x="49" y="36"/>
                    <a:pt x="46" y="36"/>
                    <a:pt x="46" y="37"/>
                  </a:cubicBezTo>
                  <a:cubicBezTo>
                    <a:pt x="45" y="39"/>
                    <a:pt x="46" y="41"/>
                    <a:pt x="46" y="43"/>
                  </a:cubicBezTo>
                  <a:lnTo>
                    <a:pt x="45" y="42"/>
                  </a:lnTo>
                  <a:close/>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09" name="Freeform 108">
              <a:extLst>
                <a:ext uri="{FF2B5EF4-FFF2-40B4-BE49-F238E27FC236}">
                  <a16:creationId xmlns:a16="http://schemas.microsoft.com/office/drawing/2014/main" id="{5A5A5E50-9644-CF4D-AF11-81DB7A42CFF7}"/>
                </a:ext>
              </a:extLst>
            </p:cNvPr>
            <p:cNvSpPr>
              <a:spLocks/>
            </p:cNvSpPr>
            <p:nvPr/>
          </p:nvSpPr>
          <p:spPr bwMode="auto">
            <a:xfrm>
              <a:off x="6509983" y="3816282"/>
              <a:ext cx="35349" cy="37368"/>
            </a:xfrm>
            <a:custGeom>
              <a:avLst/>
              <a:gdLst/>
              <a:ahLst/>
              <a:cxnLst>
                <a:cxn ang="0">
                  <a:pos x="26" y="15"/>
                </a:cxn>
                <a:cxn ang="0">
                  <a:pos x="20" y="8"/>
                </a:cxn>
                <a:cxn ang="0">
                  <a:pos x="9" y="0"/>
                </a:cxn>
                <a:cxn ang="0">
                  <a:pos x="2" y="5"/>
                </a:cxn>
                <a:cxn ang="0">
                  <a:pos x="3" y="18"/>
                </a:cxn>
                <a:cxn ang="0">
                  <a:pos x="10" y="29"/>
                </a:cxn>
                <a:cxn ang="0">
                  <a:pos x="19" y="31"/>
                </a:cxn>
                <a:cxn ang="0">
                  <a:pos x="28" y="28"/>
                </a:cxn>
                <a:cxn ang="0">
                  <a:pos x="28" y="16"/>
                </a:cxn>
              </a:cxnLst>
              <a:rect l="0" t="0" r="r" b="b"/>
              <a:pathLst>
                <a:path w="30" h="32">
                  <a:moveTo>
                    <a:pt x="26" y="15"/>
                  </a:moveTo>
                  <a:cubicBezTo>
                    <a:pt x="25" y="12"/>
                    <a:pt x="22" y="10"/>
                    <a:pt x="20" y="8"/>
                  </a:cubicBezTo>
                  <a:cubicBezTo>
                    <a:pt x="17" y="5"/>
                    <a:pt x="13" y="0"/>
                    <a:pt x="9" y="0"/>
                  </a:cubicBezTo>
                  <a:cubicBezTo>
                    <a:pt x="7" y="0"/>
                    <a:pt x="3" y="3"/>
                    <a:pt x="2" y="5"/>
                  </a:cubicBezTo>
                  <a:cubicBezTo>
                    <a:pt x="0" y="8"/>
                    <a:pt x="2" y="15"/>
                    <a:pt x="3" y="18"/>
                  </a:cubicBezTo>
                  <a:cubicBezTo>
                    <a:pt x="5" y="22"/>
                    <a:pt x="7" y="26"/>
                    <a:pt x="10" y="29"/>
                  </a:cubicBezTo>
                  <a:cubicBezTo>
                    <a:pt x="12" y="32"/>
                    <a:pt x="15" y="32"/>
                    <a:pt x="19" y="31"/>
                  </a:cubicBezTo>
                  <a:cubicBezTo>
                    <a:pt x="22" y="31"/>
                    <a:pt x="27" y="31"/>
                    <a:pt x="28" y="28"/>
                  </a:cubicBezTo>
                  <a:cubicBezTo>
                    <a:pt x="30" y="26"/>
                    <a:pt x="30" y="18"/>
                    <a:pt x="28" y="16"/>
                  </a:cubicBezTo>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10" name="Freeform 109">
              <a:extLst>
                <a:ext uri="{FF2B5EF4-FFF2-40B4-BE49-F238E27FC236}">
                  <a16:creationId xmlns:a16="http://schemas.microsoft.com/office/drawing/2014/main" id="{AA981AAD-27FD-7647-3A30-65A23CF24F9A}"/>
                </a:ext>
              </a:extLst>
            </p:cNvPr>
            <p:cNvSpPr>
              <a:spLocks/>
            </p:cNvSpPr>
            <p:nvPr/>
          </p:nvSpPr>
          <p:spPr bwMode="auto">
            <a:xfrm>
              <a:off x="5946436" y="3856681"/>
              <a:ext cx="589805" cy="785732"/>
            </a:xfrm>
            <a:custGeom>
              <a:avLst/>
              <a:gdLst/>
              <a:ahLst/>
              <a:cxnLst>
                <a:cxn ang="0">
                  <a:pos x="480" y="297"/>
                </a:cxn>
                <a:cxn ang="0">
                  <a:pos x="483" y="257"/>
                </a:cxn>
                <a:cxn ang="0">
                  <a:pos x="476" y="216"/>
                </a:cxn>
                <a:cxn ang="0">
                  <a:pos x="458" y="173"/>
                </a:cxn>
                <a:cxn ang="0">
                  <a:pos x="446" y="106"/>
                </a:cxn>
                <a:cxn ang="0">
                  <a:pos x="445" y="78"/>
                </a:cxn>
                <a:cxn ang="0">
                  <a:pos x="401" y="61"/>
                </a:cxn>
                <a:cxn ang="0">
                  <a:pos x="426" y="54"/>
                </a:cxn>
                <a:cxn ang="0">
                  <a:pos x="419" y="31"/>
                </a:cxn>
                <a:cxn ang="0">
                  <a:pos x="405" y="38"/>
                </a:cxn>
                <a:cxn ang="0">
                  <a:pos x="398" y="38"/>
                </a:cxn>
                <a:cxn ang="0">
                  <a:pos x="390" y="49"/>
                </a:cxn>
                <a:cxn ang="0">
                  <a:pos x="352" y="57"/>
                </a:cxn>
                <a:cxn ang="0">
                  <a:pos x="321" y="60"/>
                </a:cxn>
                <a:cxn ang="0">
                  <a:pos x="304" y="84"/>
                </a:cxn>
                <a:cxn ang="0">
                  <a:pos x="286" y="66"/>
                </a:cxn>
                <a:cxn ang="0">
                  <a:pos x="282" y="34"/>
                </a:cxn>
                <a:cxn ang="0">
                  <a:pos x="256" y="48"/>
                </a:cxn>
                <a:cxn ang="0">
                  <a:pos x="223" y="42"/>
                </a:cxn>
                <a:cxn ang="0">
                  <a:pos x="222" y="10"/>
                </a:cxn>
                <a:cxn ang="0">
                  <a:pos x="187" y="11"/>
                </a:cxn>
                <a:cxn ang="0">
                  <a:pos x="157" y="1"/>
                </a:cxn>
                <a:cxn ang="0">
                  <a:pos x="163" y="30"/>
                </a:cxn>
                <a:cxn ang="0">
                  <a:pos x="173" y="41"/>
                </a:cxn>
                <a:cxn ang="0">
                  <a:pos x="155" y="59"/>
                </a:cxn>
                <a:cxn ang="0">
                  <a:pos x="158" y="74"/>
                </a:cxn>
                <a:cxn ang="0">
                  <a:pos x="169" y="96"/>
                </a:cxn>
                <a:cxn ang="0">
                  <a:pos x="169" y="101"/>
                </a:cxn>
                <a:cxn ang="0">
                  <a:pos x="138" y="113"/>
                </a:cxn>
                <a:cxn ang="0">
                  <a:pos x="123" y="134"/>
                </a:cxn>
                <a:cxn ang="0">
                  <a:pos x="96" y="112"/>
                </a:cxn>
                <a:cxn ang="0">
                  <a:pos x="66" y="146"/>
                </a:cxn>
                <a:cxn ang="0">
                  <a:pos x="56" y="203"/>
                </a:cxn>
                <a:cxn ang="0">
                  <a:pos x="59" y="228"/>
                </a:cxn>
                <a:cxn ang="0">
                  <a:pos x="43" y="265"/>
                </a:cxn>
                <a:cxn ang="0">
                  <a:pos x="0" y="283"/>
                </a:cxn>
                <a:cxn ang="0">
                  <a:pos x="10" y="324"/>
                </a:cxn>
                <a:cxn ang="0">
                  <a:pos x="4" y="351"/>
                </a:cxn>
                <a:cxn ang="0">
                  <a:pos x="1" y="377"/>
                </a:cxn>
                <a:cxn ang="0">
                  <a:pos x="13" y="414"/>
                </a:cxn>
                <a:cxn ang="0">
                  <a:pos x="28" y="457"/>
                </a:cxn>
                <a:cxn ang="0">
                  <a:pos x="79" y="505"/>
                </a:cxn>
                <a:cxn ang="0">
                  <a:pos x="95" y="563"/>
                </a:cxn>
                <a:cxn ang="0">
                  <a:pos x="110" y="637"/>
                </a:cxn>
                <a:cxn ang="0">
                  <a:pos x="147" y="627"/>
                </a:cxn>
                <a:cxn ang="0">
                  <a:pos x="189" y="640"/>
                </a:cxn>
                <a:cxn ang="0">
                  <a:pos x="233" y="655"/>
                </a:cxn>
                <a:cxn ang="0">
                  <a:pos x="289" y="643"/>
                </a:cxn>
                <a:cxn ang="0">
                  <a:pos x="341" y="629"/>
                </a:cxn>
                <a:cxn ang="0">
                  <a:pos x="375" y="634"/>
                </a:cxn>
                <a:cxn ang="0">
                  <a:pos x="364" y="603"/>
                </a:cxn>
                <a:cxn ang="0">
                  <a:pos x="398" y="571"/>
                </a:cxn>
                <a:cxn ang="0">
                  <a:pos x="418" y="552"/>
                </a:cxn>
                <a:cxn ang="0">
                  <a:pos x="398" y="517"/>
                </a:cxn>
                <a:cxn ang="0">
                  <a:pos x="365" y="488"/>
                </a:cxn>
                <a:cxn ang="0">
                  <a:pos x="354" y="445"/>
                </a:cxn>
                <a:cxn ang="0">
                  <a:pos x="339" y="413"/>
                </a:cxn>
                <a:cxn ang="0">
                  <a:pos x="361" y="401"/>
                </a:cxn>
                <a:cxn ang="0">
                  <a:pos x="392" y="392"/>
                </a:cxn>
                <a:cxn ang="0">
                  <a:pos x="412" y="380"/>
                </a:cxn>
                <a:cxn ang="0">
                  <a:pos x="446" y="363"/>
                </a:cxn>
                <a:cxn ang="0">
                  <a:pos x="472" y="359"/>
                </a:cxn>
                <a:cxn ang="0">
                  <a:pos x="496" y="326"/>
                </a:cxn>
              </a:cxnLst>
              <a:rect l="0" t="0" r="r" b="b"/>
              <a:pathLst>
                <a:path w="496" h="661">
                  <a:moveTo>
                    <a:pt x="496" y="323"/>
                  </a:moveTo>
                  <a:cubicBezTo>
                    <a:pt x="495" y="322"/>
                    <a:pt x="495" y="321"/>
                    <a:pt x="494" y="320"/>
                  </a:cubicBezTo>
                  <a:cubicBezTo>
                    <a:pt x="494" y="319"/>
                    <a:pt x="493" y="318"/>
                    <a:pt x="492" y="317"/>
                  </a:cubicBezTo>
                  <a:cubicBezTo>
                    <a:pt x="492" y="317"/>
                    <a:pt x="491" y="317"/>
                    <a:pt x="491" y="316"/>
                  </a:cubicBezTo>
                  <a:cubicBezTo>
                    <a:pt x="491" y="316"/>
                    <a:pt x="491" y="315"/>
                    <a:pt x="490" y="314"/>
                  </a:cubicBezTo>
                  <a:cubicBezTo>
                    <a:pt x="490" y="312"/>
                    <a:pt x="490" y="311"/>
                    <a:pt x="489" y="309"/>
                  </a:cubicBezTo>
                  <a:cubicBezTo>
                    <a:pt x="488" y="308"/>
                    <a:pt x="488" y="308"/>
                    <a:pt x="487" y="307"/>
                  </a:cubicBezTo>
                  <a:cubicBezTo>
                    <a:pt x="486" y="306"/>
                    <a:pt x="484" y="306"/>
                    <a:pt x="483" y="305"/>
                  </a:cubicBezTo>
                  <a:cubicBezTo>
                    <a:pt x="482" y="304"/>
                    <a:pt x="481" y="303"/>
                    <a:pt x="479" y="302"/>
                  </a:cubicBezTo>
                  <a:cubicBezTo>
                    <a:pt x="478" y="301"/>
                    <a:pt x="478" y="301"/>
                    <a:pt x="478" y="301"/>
                  </a:cubicBezTo>
                  <a:cubicBezTo>
                    <a:pt x="477" y="300"/>
                    <a:pt x="476" y="299"/>
                    <a:pt x="477" y="298"/>
                  </a:cubicBezTo>
                  <a:cubicBezTo>
                    <a:pt x="478" y="298"/>
                    <a:pt x="479" y="298"/>
                    <a:pt x="479" y="297"/>
                  </a:cubicBezTo>
                  <a:cubicBezTo>
                    <a:pt x="479" y="297"/>
                    <a:pt x="480" y="297"/>
                    <a:pt x="480" y="297"/>
                  </a:cubicBezTo>
                  <a:cubicBezTo>
                    <a:pt x="480" y="296"/>
                    <a:pt x="481" y="296"/>
                    <a:pt x="481" y="295"/>
                  </a:cubicBezTo>
                  <a:cubicBezTo>
                    <a:pt x="481" y="293"/>
                    <a:pt x="480" y="291"/>
                    <a:pt x="480" y="289"/>
                  </a:cubicBezTo>
                  <a:cubicBezTo>
                    <a:pt x="480" y="290"/>
                    <a:pt x="479" y="288"/>
                    <a:pt x="479" y="288"/>
                  </a:cubicBezTo>
                  <a:cubicBezTo>
                    <a:pt x="479" y="288"/>
                    <a:pt x="478" y="288"/>
                    <a:pt x="478" y="287"/>
                  </a:cubicBezTo>
                  <a:cubicBezTo>
                    <a:pt x="478" y="287"/>
                    <a:pt x="478" y="286"/>
                    <a:pt x="478" y="286"/>
                  </a:cubicBezTo>
                  <a:cubicBezTo>
                    <a:pt x="477" y="284"/>
                    <a:pt x="475" y="282"/>
                    <a:pt x="474" y="280"/>
                  </a:cubicBezTo>
                  <a:cubicBezTo>
                    <a:pt x="475" y="279"/>
                    <a:pt x="476" y="278"/>
                    <a:pt x="477" y="278"/>
                  </a:cubicBezTo>
                  <a:cubicBezTo>
                    <a:pt x="476" y="278"/>
                    <a:pt x="475" y="279"/>
                    <a:pt x="474" y="278"/>
                  </a:cubicBezTo>
                  <a:cubicBezTo>
                    <a:pt x="474" y="277"/>
                    <a:pt x="474" y="274"/>
                    <a:pt x="474" y="273"/>
                  </a:cubicBezTo>
                  <a:cubicBezTo>
                    <a:pt x="474" y="270"/>
                    <a:pt x="473" y="269"/>
                    <a:pt x="477" y="268"/>
                  </a:cubicBezTo>
                  <a:cubicBezTo>
                    <a:pt x="479" y="268"/>
                    <a:pt x="481" y="268"/>
                    <a:pt x="482" y="266"/>
                  </a:cubicBezTo>
                  <a:cubicBezTo>
                    <a:pt x="482" y="265"/>
                    <a:pt x="482" y="265"/>
                    <a:pt x="482" y="265"/>
                  </a:cubicBezTo>
                  <a:cubicBezTo>
                    <a:pt x="482" y="262"/>
                    <a:pt x="482" y="260"/>
                    <a:pt x="483" y="257"/>
                  </a:cubicBezTo>
                  <a:cubicBezTo>
                    <a:pt x="483" y="254"/>
                    <a:pt x="485" y="251"/>
                    <a:pt x="482" y="249"/>
                  </a:cubicBezTo>
                  <a:cubicBezTo>
                    <a:pt x="482" y="248"/>
                    <a:pt x="479" y="247"/>
                    <a:pt x="479" y="246"/>
                  </a:cubicBezTo>
                  <a:cubicBezTo>
                    <a:pt x="478" y="245"/>
                    <a:pt x="479" y="245"/>
                    <a:pt x="479" y="244"/>
                  </a:cubicBezTo>
                  <a:cubicBezTo>
                    <a:pt x="479" y="243"/>
                    <a:pt x="478" y="242"/>
                    <a:pt x="478" y="240"/>
                  </a:cubicBezTo>
                  <a:cubicBezTo>
                    <a:pt x="478" y="240"/>
                    <a:pt x="478" y="238"/>
                    <a:pt x="478" y="238"/>
                  </a:cubicBezTo>
                  <a:cubicBezTo>
                    <a:pt x="477" y="237"/>
                    <a:pt x="476" y="237"/>
                    <a:pt x="476" y="237"/>
                  </a:cubicBezTo>
                  <a:cubicBezTo>
                    <a:pt x="476" y="237"/>
                    <a:pt x="476" y="236"/>
                    <a:pt x="475" y="236"/>
                  </a:cubicBezTo>
                  <a:cubicBezTo>
                    <a:pt x="475" y="236"/>
                    <a:pt x="475" y="236"/>
                    <a:pt x="474" y="235"/>
                  </a:cubicBezTo>
                  <a:cubicBezTo>
                    <a:pt x="474" y="234"/>
                    <a:pt x="473" y="231"/>
                    <a:pt x="473" y="230"/>
                  </a:cubicBezTo>
                  <a:cubicBezTo>
                    <a:pt x="473" y="228"/>
                    <a:pt x="473" y="227"/>
                    <a:pt x="473" y="225"/>
                  </a:cubicBezTo>
                  <a:cubicBezTo>
                    <a:pt x="472" y="223"/>
                    <a:pt x="472" y="224"/>
                    <a:pt x="473" y="223"/>
                  </a:cubicBezTo>
                  <a:cubicBezTo>
                    <a:pt x="474" y="221"/>
                    <a:pt x="475" y="221"/>
                    <a:pt x="475" y="219"/>
                  </a:cubicBezTo>
                  <a:cubicBezTo>
                    <a:pt x="476" y="218"/>
                    <a:pt x="476" y="217"/>
                    <a:pt x="476" y="216"/>
                  </a:cubicBezTo>
                  <a:cubicBezTo>
                    <a:pt x="476" y="215"/>
                    <a:pt x="477" y="213"/>
                    <a:pt x="477" y="212"/>
                  </a:cubicBezTo>
                  <a:cubicBezTo>
                    <a:pt x="476" y="209"/>
                    <a:pt x="472" y="209"/>
                    <a:pt x="470" y="206"/>
                  </a:cubicBezTo>
                  <a:cubicBezTo>
                    <a:pt x="470" y="206"/>
                    <a:pt x="470" y="205"/>
                    <a:pt x="470" y="205"/>
                  </a:cubicBezTo>
                  <a:cubicBezTo>
                    <a:pt x="469" y="203"/>
                    <a:pt x="469" y="201"/>
                    <a:pt x="467" y="200"/>
                  </a:cubicBezTo>
                  <a:cubicBezTo>
                    <a:pt x="466" y="198"/>
                    <a:pt x="465" y="198"/>
                    <a:pt x="464" y="197"/>
                  </a:cubicBezTo>
                  <a:cubicBezTo>
                    <a:pt x="463" y="196"/>
                    <a:pt x="462" y="196"/>
                    <a:pt x="461" y="195"/>
                  </a:cubicBezTo>
                  <a:cubicBezTo>
                    <a:pt x="459" y="194"/>
                    <a:pt x="458" y="193"/>
                    <a:pt x="457" y="191"/>
                  </a:cubicBezTo>
                  <a:cubicBezTo>
                    <a:pt x="456" y="190"/>
                    <a:pt x="455" y="189"/>
                    <a:pt x="453" y="188"/>
                  </a:cubicBezTo>
                  <a:cubicBezTo>
                    <a:pt x="453" y="187"/>
                    <a:pt x="451" y="187"/>
                    <a:pt x="451" y="185"/>
                  </a:cubicBezTo>
                  <a:cubicBezTo>
                    <a:pt x="451" y="185"/>
                    <a:pt x="452" y="184"/>
                    <a:pt x="452" y="184"/>
                  </a:cubicBezTo>
                  <a:cubicBezTo>
                    <a:pt x="452" y="184"/>
                    <a:pt x="452" y="183"/>
                    <a:pt x="452" y="183"/>
                  </a:cubicBezTo>
                  <a:cubicBezTo>
                    <a:pt x="453" y="181"/>
                    <a:pt x="454" y="179"/>
                    <a:pt x="455" y="177"/>
                  </a:cubicBezTo>
                  <a:cubicBezTo>
                    <a:pt x="456" y="176"/>
                    <a:pt x="457" y="175"/>
                    <a:pt x="458" y="173"/>
                  </a:cubicBezTo>
                  <a:cubicBezTo>
                    <a:pt x="458" y="172"/>
                    <a:pt x="459" y="171"/>
                    <a:pt x="459" y="170"/>
                  </a:cubicBezTo>
                  <a:cubicBezTo>
                    <a:pt x="460" y="169"/>
                    <a:pt x="461" y="169"/>
                    <a:pt x="461" y="169"/>
                  </a:cubicBezTo>
                  <a:cubicBezTo>
                    <a:pt x="462" y="168"/>
                    <a:pt x="463" y="165"/>
                    <a:pt x="464" y="164"/>
                  </a:cubicBezTo>
                  <a:cubicBezTo>
                    <a:pt x="466" y="162"/>
                    <a:pt x="467" y="161"/>
                    <a:pt x="468" y="158"/>
                  </a:cubicBezTo>
                  <a:cubicBezTo>
                    <a:pt x="469" y="156"/>
                    <a:pt x="469" y="154"/>
                    <a:pt x="469" y="151"/>
                  </a:cubicBezTo>
                  <a:cubicBezTo>
                    <a:pt x="469" y="149"/>
                    <a:pt x="470" y="145"/>
                    <a:pt x="469" y="143"/>
                  </a:cubicBezTo>
                  <a:cubicBezTo>
                    <a:pt x="468" y="140"/>
                    <a:pt x="466" y="137"/>
                    <a:pt x="465" y="135"/>
                  </a:cubicBezTo>
                  <a:cubicBezTo>
                    <a:pt x="463" y="130"/>
                    <a:pt x="462" y="126"/>
                    <a:pt x="460" y="121"/>
                  </a:cubicBezTo>
                  <a:cubicBezTo>
                    <a:pt x="460" y="119"/>
                    <a:pt x="459" y="116"/>
                    <a:pt x="459" y="114"/>
                  </a:cubicBezTo>
                  <a:cubicBezTo>
                    <a:pt x="458" y="112"/>
                    <a:pt x="459" y="109"/>
                    <a:pt x="459" y="107"/>
                  </a:cubicBezTo>
                  <a:cubicBezTo>
                    <a:pt x="459" y="106"/>
                    <a:pt x="458" y="101"/>
                    <a:pt x="457" y="102"/>
                  </a:cubicBezTo>
                  <a:cubicBezTo>
                    <a:pt x="456" y="103"/>
                    <a:pt x="454" y="106"/>
                    <a:pt x="452" y="106"/>
                  </a:cubicBezTo>
                  <a:cubicBezTo>
                    <a:pt x="450" y="107"/>
                    <a:pt x="447" y="106"/>
                    <a:pt x="446" y="106"/>
                  </a:cubicBezTo>
                  <a:cubicBezTo>
                    <a:pt x="445" y="105"/>
                    <a:pt x="444" y="104"/>
                    <a:pt x="443" y="103"/>
                  </a:cubicBezTo>
                  <a:cubicBezTo>
                    <a:pt x="441" y="102"/>
                    <a:pt x="438" y="101"/>
                    <a:pt x="437" y="100"/>
                  </a:cubicBezTo>
                  <a:cubicBezTo>
                    <a:pt x="437" y="100"/>
                    <a:pt x="437" y="99"/>
                    <a:pt x="437" y="98"/>
                  </a:cubicBezTo>
                  <a:cubicBezTo>
                    <a:pt x="437" y="98"/>
                    <a:pt x="436" y="97"/>
                    <a:pt x="436" y="96"/>
                  </a:cubicBezTo>
                  <a:cubicBezTo>
                    <a:pt x="439" y="94"/>
                    <a:pt x="442" y="95"/>
                    <a:pt x="445" y="95"/>
                  </a:cubicBezTo>
                  <a:cubicBezTo>
                    <a:pt x="447" y="95"/>
                    <a:pt x="448" y="94"/>
                    <a:pt x="450" y="94"/>
                  </a:cubicBezTo>
                  <a:cubicBezTo>
                    <a:pt x="451" y="93"/>
                    <a:pt x="452" y="93"/>
                    <a:pt x="453" y="93"/>
                  </a:cubicBezTo>
                  <a:cubicBezTo>
                    <a:pt x="454" y="93"/>
                    <a:pt x="455" y="93"/>
                    <a:pt x="456" y="93"/>
                  </a:cubicBezTo>
                  <a:cubicBezTo>
                    <a:pt x="456" y="92"/>
                    <a:pt x="455" y="92"/>
                    <a:pt x="455" y="91"/>
                  </a:cubicBezTo>
                  <a:cubicBezTo>
                    <a:pt x="454" y="90"/>
                    <a:pt x="454" y="90"/>
                    <a:pt x="454" y="89"/>
                  </a:cubicBezTo>
                  <a:cubicBezTo>
                    <a:pt x="453" y="88"/>
                    <a:pt x="452" y="87"/>
                    <a:pt x="451" y="86"/>
                  </a:cubicBezTo>
                  <a:cubicBezTo>
                    <a:pt x="450" y="84"/>
                    <a:pt x="449" y="83"/>
                    <a:pt x="448" y="81"/>
                  </a:cubicBezTo>
                  <a:cubicBezTo>
                    <a:pt x="447" y="80"/>
                    <a:pt x="446" y="80"/>
                    <a:pt x="445" y="78"/>
                  </a:cubicBezTo>
                  <a:cubicBezTo>
                    <a:pt x="443" y="76"/>
                    <a:pt x="440" y="74"/>
                    <a:pt x="438" y="72"/>
                  </a:cubicBezTo>
                  <a:cubicBezTo>
                    <a:pt x="437" y="72"/>
                    <a:pt x="436" y="71"/>
                    <a:pt x="434" y="71"/>
                  </a:cubicBezTo>
                  <a:cubicBezTo>
                    <a:pt x="434" y="69"/>
                    <a:pt x="426" y="67"/>
                    <a:pt x="426" y="70"/>
                  </a:cubicBezTo>
                  <a:cubicBezTo>
                    <a:pt x="427" y="72"/>
                    <a:pt x="431" y="73"/>
                    <a:pt x="431" y="75"/>
                  </a:cubicBezTo>
                  <a:cubicBezTo>
                    <a:pt x="431" y="77"/>
                    <a:pt x="428" y="75"/>
                    <a:pt x="427" y="74"/>
                  </a:cubicBezTo>
                  <a:cubicBezTo>
                    <a:pt x="425" y="73"/>
                    <a:pt x="424" y="73"/>
                    <a:pt x="422" y="73"/>
                  </a:cubicBezTo>
                  <a:cubicBezTo>
                    <a:pt x="421" y="72"/>
                    <a:pt x="421" y="72"/>
                    <a:pt x="420" y="72"/>
                  </a:cubicBezTo>
                  <a:cubicBezTo>
                    <a:pt x="418" y="71"/>
                    <a:pt x="418" y="72"/>
                    <a:pt x="416" y="72"/>
                  </a:cubicBezTo>
                  <a:cubicBezTo>
                    <a:pt x="415" y="72"/>
                    <a:pt x="413" y="72"/>
                    <a:pt x="412" y="71"/>
                  </a:cubicBezTo>
                  <a:cubicBezTo>
                    <a:pt x="410" y="70"/>
                    <a:pt x="410" y="69"/>
                    <a:pt x="409" y="67"/>
                  </a:cubicBezTo>
                  <a:cubicBezTo>
                    <a:pt x="408" y="66"/>
                    <a:pt x="405" y="65"/>
                    <a:pt x="404" y="63"/>
                  </a:cubicBezTo>
                  <a:cubicBezTo>
                    <a:pt x="403" y="63"/>
                    <a:pt x="403" y="61"/>
                    <a:pt x="402" y="61"/>
                  </a:cubicBezTo>
                  <a:cubicBezTo>
                    <a:pt x="402" y="61"/>
                    <a:pt x="401" y="61"/>
                    <a:pt x="401" y="61"/>
                  </a:cubicBezTo>
                  <a:cubicBezTo>
                    <a:pt x="399" y="61"/>
                    <a:pt x="398" y="60"/>
                    <a:pt x="397" y="60"/>
                  </a:cubicBezTo>
                  <a:cubicBezTo>
                    <a:pt x="396" y="59"/>
                    <a:pt x="396" y="59"/>
                    <a:pt x="395" y="59"/>
                  </a:cubicBezTo>
                  <a:cubicBezTo>
                    <a:pt x="394" y="58"/>
                    <a:pt x="394" y="58"/>
                    <a:pt x="396" y="56"/>
                  </a:cubicBezTo>
                  <a:cubicBezTo>
                    <a:pt x="397" y="55"/>
                    <a:pt x="397" y="55"/>
                    <a:pt x="399" y="55"/>
                  </a:cubicBezTo>
                  <a:cubicBezTo>
                    <a:pt x="399" y="58"/>
                    <a:pt x="403" y="57"/>
                    <a:pt x="405" y="57"/>
                  </a:cubicBezTo>
                  <a:cubicBezTo>
                    <a:pt x="406" y="59"/>
                    <a:pt x="405" y="61"/>
                    <a:pt x="407" y="62"/>
                  </a:cubicBezTo>
                  <a:cubicBezTo>
                    <a:pt x="409" y="63"/>
                    <a:pt x="410" y="61"/>
                    <a:pt x="410" y="59"/>
                  </a:cubicBezTo>
                  <a:cubicBezTo>
                    <a:pt x="410" y="59"/>
                    <a:pt x="410" y="58"/>
                    <a:pt x="410" y="57"/>
                  </a:cubicBezTo>
                  <a:cubicBezTo>
                    <a:pt x="410" y="56"/>
                    <a:pt x="410" y="56"/>
                    <a:pt x="410" y="55"/>
                  </a:cubicBezTo>
                  <a:cubicBezTo>
                    <a:pt x="410" y="53"/>
                    <a:pt x="409" y="51"/>
                    <a:pt x="411" y="50"/>
                  </a:cubicBezTo>
                  <a:cubicBezTo>
                    <a:pt x="413" y="50"/>
                    <a:pt x="413" y="52"/>
                    <a:pt x="415" y="52"/>
                  </a:cubicBezTo>
                  <a:cubicBezTo>
                    <a:pt x="416" y="52"/>
                    <a:pt x="416" y="50"/>
                    <a:pt x="418" y="50"/>
                  </a:cubicBezTo>
                  <a:cubicBezTo>
                    <a:pt x="421" y="50"/>
                    <a:pt x="423" y="53"/>
                    <a:pt x="426" y="54"/>
                  </a:cubicBezTo>
                  <a:cubicBezTo>
                    <a:pt x="429" y="55"/>
                    <a:pt x="429" y="53"/>
                    <a:pt x="429" y="50"/>
                  </a:cubicBezTo>
                  <a:cubicBezTo>
                    <a:pt x="428" y="50"/>
                    <a:pt x="427" y="50"/>
                    <a:pt x="425" y="49"/>
                  </a:cubicBezTo>
                  <a:cubicBezTo>
                    <a:pt x="424" y="49"/>
                    <a:pt x="424" y="48"/>
                    <a:pt x="424" y="47"/>
                  </a:cubicBezTo>
                  <a:cubicBezTo>
                    <a:pt x="422" y="46"/>
                    <a:pt x="420" y="46"/>
                    <a:pt x="419" y="46"/>
                  </a:cubicBezTo>
                  <a:cubicBezTo>
                    <a:pt x="418" y="45"/>
                    <a:pt x="417" y="45"/>
                    <a:pt x="416" y="44"/>
                  </a:cubicBezTo>
                  <a:cubicBezTo>
                    <a:pt x="415" y="44"/>
                    <a:pt x="413" y="43"/>
                    <a:pt x="414" y="42"/>
                  </a:cubicBezTo>
                  <a:cubicBezTo>
                    <a:pt x="415" y="41"/>
                    <a:pt x="418" y="40"/>
                    <a:pt x="419" y="40"/>
                  </a:cubicBezTo>
                  <a:cubicBezTo>
                    <a:pt x="419" y="39"/>
                    <a:pt x="419" y="39"/>
                    <a:pt x="420" y="39"/>
                  </a:cubicBezTo>
                  <a:cubicBezTo>
                    <a:pt x="420" y="38"/>
                    <a:pt x="420" y="38"/>
                    <a:pt x="420" y="37"/>
                  </a:cubicBezTo>
                  <a:cubicBezTo>
                    <a:pt x="420" y="36"/>
                    <a:pt x="421" y="36"/>
                    <a:pt x="422" y="36"/>
                  </a:cubicBezTo>
                  <a:cubicBezTo>
                    <a:pt x="424" y="35"/>
                    <a:pt x="425" y="36"/>
                    <a:pt x="425" y="34"/>
                  </a:cubicBezTo>
                  <a:cubicBezTo>
                    <a:pt x="425" y="33"/>
                    <a:pt x="425" y="32"/>
                    <a:pt x="424" y="31"/>
                  </a:cubicBezTo>
                  <a:cubicBezTo>
                    <a:pt x="422" y="31"/>
                    <a:pt x="421" y="31"/>
                    <a:pt x="419" y="31"/>
                  </a:cubicBezTo>
                  <a:cubicBezTo>
                    <a:pt x="418" y="32"/>
                    <a:pt x="417" y="32"/>
                    <a:pt x="416" y="32"/>
                  </a:cubicBezTo>
                  <a:cubicBezTo>
                    <a:pt x="415" y="32"/>
                    <a:pt x="415" y="31"/>
                    <a:pt x="414" y="31"/>
                  </a:cubicBezTo>
                  <a:cubicBezTo>
                    <a:pt x="414" y="31"/>
                    <a:pt x="414" y="31"/>
                    <a:pt x="413" y="31"/>
                  </a:cubicBezTo>
                  <a:cubicBezTo>
                    <a:pt x="413" y="31"/>
                    <a:pt x="413" y="30"/>
                    <a:pt x="413" y="30"/>
                  </a:cubicBezTo>
                  <a:cubicBezTo>
                    <a:pt x="412" y="30"/>
                    <a:pt x="411" y="30"/>
                    <a:pt x="410" y="30"/>
                  </a:cubicBezTo>
                  <a:cubicBezTo>
                    <a:pt x="410" y="31"/>
                    <a:pt x="410" y="32"/>
                    <a:pt x="410" y="33"/>
                  </a:cubicBezTo>
                  <a:cubicBezTo>
                    <a:pt x="412" y="33"/>
                    <a:pt x="413" y="34"/>
                    <a:pt x="414" y="35"/>
                  </a:cubicBezTo>
                  <a:cubicBezTo>
                    <a:pt x="416" y="35"/>
                    <a:pt x="419" y="35"/>
                    <a:pt x="419" y="36"/>
                  </a:cubicBezTo>
                  <a:cubicBezTo>
                    <a:pt x="418" y="37"/>
                    <a:pt x="417" y="38"/>
                    <a:pt x="416" y="38"/>
                  </a:cubicBezTo>
                  <a:cubicBezTo>
                    <a:pt x="416" y="38"/>
                    <a:pt x="415" y="38"/>
                    <a:pt x="414" y="38"/>
                  </a:cubicBezTo>
                  <a:cubicBezTo>
                    <a:pt x="413" y="38"/>
                    <a:pt x="411" y="40"/>
                    <a:pt x="410" y="39"/>
                  </a:cubicBezTo>
                  <a:cubicBezTo>
                    <a:pt x="409" y="39"/>
                    <a:pt x="409" y="37"/>
                    <a:pt x="408" y="37"/>
                  </a:cubicBezTo>
                  <a:cubicBezTo>
                    <a:pt x="406" y="36"/>
                    <a:pt x="406" y="37"/>
                    <a:pt x="405" y="38"/>
                  </a:cubicBezTo>
                  <a:cubicBezTo>
                    <a:pt x="404" y="36"/>
                    <a:pt x="402" y="33"/>
                    <a:pt x="404" y="31"/>
                  </a:cubicBezTo>
                  <a:cubicBezTo>
                    <a:pt x="404" y="31"/>
                    <a:pt x="404" y="30"/>
                    <a:pt x="405" y="30"/>
                  </a:cubicBezTo>
                  <a:cubicBezTo>
                    <a:pt x="405" y="30"/>
                    <a:pt x="406" y="30"/>
                    <a:pt x="406" y="30"/>
                  </a:cubicBezTo>
                  <a:cubicBezTo>
                    <a:pt x="407" y="30"/>
                    <a:pt x="408" y="29"/>
                    <a:pt x="408" y="29"/>
                  </a:cubicBezTo>
                  <a:cubicBezTo>
                    <a:pt x="409" y="28"/>
                    <a:pt x="408" y="28"/>
                    <a:pt x="407" y="27"/>
                  </a:cubicBezTo>
                  <a:cubicBezTo>
                    <a:pt x="407" y="27"/>
                    <a:pt x="408" y="27"/>
                    <a:pt x="408" y="26"/>
                  </a:cubicBezTo>
                  <a:cubicBezTo>
                    <a:pt x="408" y="25"/>
                    <a:pt x="409" y="24"/>
                    <a:pt x="408" y="23"/>
                  </a:cubicBezTo>
                  <a:cubicBezTo>
                    <a:pt x="406" y="22"/>
                    <a:pt x="403" y="23"/>
                    <a:pt x="402" y="24"/>
                  </a:cubicBezTo>
                  <a:cubicBezTo>
                    <a:pt x="401" y="26"/>
                    <a:pt x="401" y="27"/>
                    <a:pt x="401" y="28"/>
                  </a:cubicBezTo>
                  <a:cubicBezTo>
                    <a:pt x="401" y="29"/>
                    <a:pt x="401" y="29"/>
                    <a:pt x="401" y="30"/>
                  </a:cubicBezTo>
                  <a:cubicBezTo>
                    <a:pt x="401" y="30"/>
                    <a:pt x="401" y="30"/>
                    <a:pt x="400" y="30"/>
                  </a:cubicBezTo>
                  <a:cubicBezTo>
                    <a:pt x="400" y="30"/>
                    <a:pt x="400" y="31"/>
                    <a:pt x="399" y="31"/>
                  </a:cubicBezTo>
                  <a:cubicBezTo>
                    <a:pt x="398" y="33"/>
                    <a:pt x="397" y="36"/>
                    <a:pt x="398" y="38"/>
                  </a:cubicBezTo>
                  <a:cubicBezTo>
                    <a:pt x="400" y="37"/>
                    <a:pt x="401" y="38"/>
                    <a:pt x="403" y="38"/>
                  </a:cubicBezTo>
                  <a:cubicBezTo>
                    <a:pt x="403" y="39"/>
                    <a:pt x="403" y="40"/>
                    <a:pt x="403" y="40"/>
                  </a:cubicBezTo>
                  <a:cubicBezTo>
                    <a:pt x="404" y="41"/>
                    <a:pt x="404" y="41"/>
                    <a:pt x="403" y="42"/>
                  </a:cubicBezTo>
                  <a:cubicBezTo>
                    <a:pt x="402" y="42"/>
                    <a:pt x="401" y="41"/>
                    <a:pt x="401" y="43"/>
                  </a:cubicBezTo>
                  <a:cubicBezTo>
                    <a:pt x="401" y="43"/>
                    <a:pt x="401" y="45"/>
                    <a:pt x="401" y="45"/>
                  </a:cubicBezTo>
                  <a:cubicBezTo>
                    <a:pt x="401" y="46"/>
                    <a:pt x="402" y="46"/>
                    <a:pt x="402" y="46"/>
                  </a:cubicBezTo>
                  <a:cubicBezTo>
                    <a:pt x="403" y="47"/>
                    <a:pt x="404" y="47"/>
                    <a:pt x="404" y="48"/>
                  </a:cubicBezTo>
                  <a:cubicBezTo>
                    <a:pt x="405" y="49"/>
                    <a:pt x="405" y="48"/>
                    <a:pt x="405" y="49"/>
                  </a:cubicBezTo>
                  <a:cubicBezTo>
                    <a:pt x="405" y="51"/>
                    <a:pt x="401" y="51"/>
                    <a:pt x="401" y="49"/>
                  </a:cubicBezTo>
                  <a:cubicBezTo>
                    <a:pt x="399" y="49"/>
                    <a:pt x="399" y="50"/>
                    <a:pt x="398" y="51"/>
                  </a:cubicBezTo>
                  <a:cubicBezTo>
                    <a:pt x="398" y="51"/>
                    <a:pt x="397" y="54"/>
                    <a:pt x="397" y="54"/>
                  </a:cubicBezTo>
                  <a:cubicBezTo>
                    <a:pt x="395" y="55"/>
                    <a:pt x="391" y="54"/>
                    <a:pt x="390" y="53"/>
                  </a:cubicBezTo>
                  <a:cubicBezTo>
                    <a:pt x="389" y="52"/>
                    <a:pt x="390" y="50"/>
                    <a:pt x="390" y="49"/>
                  </a:cubicBezTo>
                  <a:cubicBezTo>
                    <a:pt x="389" y="48"/>
                    <a:pt x="389" y="46"/>
                    <a:pt x="388" y="45"/>
                  </a:cubicBezTo>
                  <a:cubicBezTo>
                    <a:pt x="387" y="44"/>
                    <a:pt x="387" y="44"/>
                    <a:pt x="386" y="45"/>
                  </a:cubicBezTo>
                  <a:cubicBezTo>
                    <a:pt x="385" y="45"/>
                    <a:pt x="385" y="46"/>
                    <a:pt x="384" y="47"/>
                  </a:cubicBezTo>
                  <a:cubicBezTo>
                    <a:pt x="382" y="50"/>
                    <a:pt x="377" y="49"/>
                    <a:pt x="373" y="49"/>
                  </a:cubicBezTo>
                  <a:cubicBezTo>
                    <a:pt x="372" y="49"/>
                    <a:pt x="372" y="49"/>
                    <a:pt x="371" y="48"/>
                  </a:cubicBezTo>
                  <a:cubicBezTo>
                    <a:pt x="371" y="48"/>
                    <a:pt x="371" y="48"/>
                    <a:pt x="370" y="48"/>
                  </a:cubicBezTo>
                  <a:cubicBezTo>
                    <a:pt x="369" y="47"/>
                    <a:pt x="370" y="48"/>
                    <a:pt x="369" y="48"/>
                  </a:cubicBezTo>
                  <a:cubicBezTo>
                    <a:pt x="368" y="48"/>
                    <a:pt x="366" y="49"/>
                    <a:pt x="366" y="49"/>
                  </a:cubicBezTo>
                  <a:cubicBezTo>
                    <a:pt x="365" y="49"/>
                    <a:pt x="364" y="49"/>
                    <a:pt x="363" y="49"/>
                  </a:cubicBezTo>
                  <a:cubicBezTo>
                    <a:pt x="362" y="50"/>
                    <a:pt x="363" y="50"/>
                    <a:pt x="362" y="50"/>
                  </a:cubicBezTo>
                  <a:cubicBezTo>
                    <a:pt x="360" y="51"/>
                    <a:pt x="360" y="51"/>
                    <a:pt x="360" y="53"/>
                  </a:cubicBezTo>
                  <a:cubicBezTo>
                    <a:pt x="359" y="54"/>
                    <a:pt x="360" y="57"/>
                    <a:pt x="358" y="56"/>
                  </a:cubicBezTo>
                  <a:cubicBezTo>
                    <a:pt x="358" y="58"/>
                    <a:pt x="353" y="57"/>
                    <a:pt x="352" y="57"/>
                  </a:cubicBezTo>
                  <a:cubicBezTo>
                    <a:pt x="350" y="58"/>
                    <a:pt x="350" y="59"/>
                    <a:pt x="348" y="59"/>
                  </a:cubicBezTo>
                  <a:cubicBezTo>
                    <a:pt x="347" y="59"/>
                    <a:pt x="346" y="59"/>
                    <a:pt x="345" y="58"/>
                  </a:cubicBezTo>
                  <a:cubicBezTo>
                    <a:pt x="344" y="58"/>
                    <a:pt x="344" y="57"/>
                    <a:pt x="343" y="57"/>
                  </a:cubicBezTo>
                  <a:cubicBezTo>
                    <a:pt x="342" y="59"/>
                    <a:pt x="341" y="61"/>
                    <a:pt x="340" y="60"/>
                  </a:cubicBezTo>
                  <a:cubicBezTo>
                    <a:pt x="339" y="60"/>
                    <a:pt x="338" y="58"/>
                    <a:pt x="337" y="59"/>
                  </a:cubicBezTo>
                  <a:cubicBezTo>
                    <a:pt x="337" y="59"/>
                    <a:pt x="336" y="60"/>
                    <a:pt x="335" y="60"/>
                  </a:cubicBezTo>
                  <a:cubicBezTo>
                    <a:pt x="335" y="61"/>
                    <a:pt x="335" y="61"/>
                    <a:pt x="334" y="62"/>
                  </a:cubicBezTo>
                  <a:cubicBezTo>
                    <a:pt x="332" y="63"/>
                    <a:pt x="331" y="65"/>
                    <a:pt x="329" y="64"/>
                  </a:cubicBezTo>
                  <a:cubicBezTo>
                    <a:pt x="328" y="64"/>
                    <a:pt x="328" y="64"/>
                    <a:pt x="328" y="63"/>
                  </a:cubicBezTo>
                  <a:cubicBezTo>
                    <a:pt x="328" y="62"/>
                    <a:pt x="327" y="62"/>
                    <a:pt x="327" y="61"/>
                  </a:cubicBezTo>
                  <a:cubicBezTo>
                    <a:pt x="325" y="61"/>
                    <a:pt x="325" y="60"/>
                    <a:pt x="323" y="60"/>
                  </a:cubicBezTo>
                  <a:cubicBezTo>
                    <a:pt x="323" y="60"/>
                    <a:pt x="322" y="60"/>
                    <a:pt x="322" y="60"/>
                  </a:cubicBezTo>
                  <a:cubicBezTo>
                    <a:pt x="322" y="60"/>
                    <a:pt x="321" y="60"/>
                    <a:pt x="321" y="60"/>
                  </a:cubicBezTo>
                  <a:cubicBezTo>
                    <a:pt x="320" y="61"/>
                    <a:pt x="319" y="61"/>
                    <a:pt x="318" y="62"/>
                  </a:cubicBezTo>
                  <a:cubicBezTo>
                    <a:pt x="317" y="63"/>
                    <a:pt x="316" y="65"/>
                    <a:pt x="317" y="67"/>
                  </a:cubicBezTo>
                  <a:cubicBezTo>
                    <a:pt x="317" y="68"/>
                    <a:pt x="319" y="69"/>
                    <a:pt x="318" y="70"/>
                  </a:cubicBezTo>
                  <a:cubicBezTo>
                    <a:pt x="318" y="70"/>
                    <a:pt x="317" y="71"/>
                    <a:pt x="316" y="71"/>
                  </a:cubicBezTo>
                  <a:cubicBezTo>
                    <a:pt x="316" y="72"/>
                    <a:pt x="315" y="73"/>
                    <a:pt x="315" y="73"/>
                  </a:cubicBezTo>
                  <a:cubicBezTo>
                    <a:pt x="314" y="74"/>
                    <a:pt x="314" y="74"/>
                    <a:pt x="312" y="74"/>
                  </a:cubicBezTo>
                  <a:cubicBezTo>
                    <a:pt x="310" y="75"/>
                    <a:pt x="309" y="76"/>
                    <a:pt x="308" y="77"/>
                  </a:cubicBezTo>
                  <a:cubicBezTo>
                    <a:pt x="308" y="78"/>
                    <a:pt x="307" y="78"/>
                    <a:pt x="308" y="79"/>
                  </a:cubicBezTo>
                  <a:cubicBezTo>
                    <a:pt x="308" y="80"/>
                    <a:pt x="311" y="80"/>
                    <a:pt x="311" y="80"/>
                  </a:cubicBezTo>
                  <a:cubicBezTo>
                    <a:pt x="311" y="81"/>
                    <a:pt x="311" y="82"/>
                    <a:pt x="310" y="83"/>
                  </a:cubicBezTo>
                  <a:cubicBezTo>
                    <a:pt x="309" y="83"/>
                    <a:pt x="308" y="83"/>
                    <a:pt x="307" y="83"/>
                  </a:cubicBezTo>
                  <a:cubicBezTo>
                    <a:pt x="306" y="83"/>
                    <a:pt x="305" y="82"/>
                    <a:pt x="304" y="83"/>
                  </a:cubicBezTo>
                  <a:cubicBezTo>
                    <a:pt x="304" y="83"/>
                    <a:pt x="304" y="84"/>
                    <a:pt x="304" y="84"/>
                  </a:cubicBezTo>
                  <a:cubicBezTo>
                    <a:pt x="303" y="84"/>
                    <a:pt x="303" y="84"/>
                    <a:pt x="303" y="84"/>
                  </a:cubicBezTo>
                  <a:cubicBezTo>
                    <a:pt x="302" y="84"/>
                    <a:pt x="302" y="84"/>
                    <a:pt x="301" y="85"/>
                  </a:cubicBezTo>
                  <a:cubicBezTo>
                    <a:pt x="301" y="85"/>
                    <a:pt x="300" y="86"/>
                    <a:pt x="299" y="87"/>
                  </a:cubicBezTo>
                  <a:cubicBezTo>
                    <a:pt x="298" y="87"/>
                    <a:pt x="296" y="87"/>
                    <a:pt x="295" y="85"/>
                  </a:cubicBezTo>
                  <a:cubicBezTo>
                    <a:pt x="292" y="83"/>
                    <a:pt x="289" y="80"/>
                    <a:pt x="285" y="80"/>
                  </a:cubicBezTo>
                  <a:cubicBezTo>
                    <a:pt x="283" y="79"/>
                    <a:pt x="283" y="80"/>
                    <a:pt x="281" y="80"/>
                  </a:cubicBezTo>
                  <a:cubicBezTo>
                    <a:pt x="278" y="81"/>
                    <a:pt x="275" y="78"/>
                    <a:pt x="272" y="78"/>
                  </a:cubicBezTo>
                  <a:cubicBezTo>
                    <a:pt x="272" y="77"/>
                    <a:pt x="273" y="76"/>
                    <a:pt x="273" y="76"/>
                  </a:cubicBezTo>
                  <a:cubicBezTo>
                    <a:pt x="274" y="75"/>
                    <a:pt x="275" y="75"/>
                    <a:pt x="275" y="75"/>
                  </a:cubicBezTo>
                  <a:cubicBezTo>
                    <a:pt x="275" y="75"/>
                    <a:pt x="276" y="73"/>
                    <a:pt x="276" y="73"/>
                  </a:cubicBezTo>
                  <a:cubicBezTo>
                    <a:pt x="278" y="71"/>
                    <a:pt x="280" y="70"/>
                    <a:pt x="281" y="69"/>
                  </a:cubicBezTo>
                  <a:cubicBezTo>
                    <a:pt x="282" y="68"/>
                    <a:pt x="282" y="68"/>
                    <a:pt x="283" y="67"/>
                  </a:cubicBezTo>
                  <a:cubicBezTo>
                    <a:pt x="284" y="66"/>
                    <a:pt x="285" y="67"/>
                    <a:pt x="286" y="66"/>
                  </a:cubicBezTo>
                  <a:cubicBezTo>
                    <a:pt x="288" y="65"/>
                    <a:pt x="286" y="63"/>
                    <a:pt x="285" y="61"/>
                  </a:cubicBezTo>
                  <a:cubicBezTo>
                    <a:pt x="284" y="61"/>
                    <a:pt x="284" y="61"/>
                    <a:pt x="284" y="59"/>
                  </a:cubicBezTo>
                  <a:cubicBezTo>
                    <a:pt x="284" y="59"/>
                    <a:pt x="284" y="57"/>
                    <a:pt x="284" y="57"/>
                  </a:cubicBezTo>
                  <a:cubicBezTo>
                    <a:pt x="285" y="54"/>
                    <a:pt x="284" y="50"/>
                    <a:pt x="285" y="48"/>
                  </a:cubicBezTo>
                  <a:cubicBezTo>
                    <a:pt x="286" y="47"/>
                    <a:pt x="289" y="48"/>
                    <a:pt x="290" y="48"/>
                  </a:cubicBezTo>
                  <a:cubicBezTo>
                    <a:pt x="292" y="48"/>
                    <a:pt x="294" y="48"/>
                    <a:pt x="295" y="48"/>
                  </a:cubicBezTo>
                  <a:cubicBezTo>
                    <a:pt x="298" y="47"/>
                    <a:pt x="298" y="46"/>
                    <a:pt x="297" y="43"/>
                  </a:cubicBezTo>
                  <a:cubicBezTo>
                    <a:pt x="296" y="43"/>
                    <a:pt x="296" y="42"/>
                    <a:pt x="295" y="42"/>
                  </a:cubicBezTo>
                  <a:cubicBezTo>
                    <a:pt x="295" y="40"/>
                    <a:pt x="294" y="40"/>
                    <a:pt x="293" y="38"/>
                  </a:cubicBezTo>
                  <a:cubicBezTo>
                    <a:pt x="293" y="37"/>
                    <a:pt x="292" y="35"/>
                    <a:pt x="291" y="35"/>
                  </a:cubicBezTo>
                  <a:cubicBezTo>
                    <a:pt x="291" y="34"/>
                    <a:pt x="289" y="35"/>
                    <a:pt x="288" y="34"/>
                  </a:cubicBezTo>
                  <a:cubicBezTo>
                    <a:pt x="288" y="34"/>
                    <a:pt x="287" y="34"/>
                    <a:pt x="286" y="34"/>
                  </a:cubicBezTo>
                  <a:cubicBezTo>
                    <a:pt x="285" y="34"/>
                    <a:pt x="283" y="34"/>
                    <a:pt x="282" y="34"/>
                  </a:cubicBezTo>
                  <a:cubicBezTo>
                    <a:pt x="281" y="35"/>
                    <a:pt x="280" y="35"/>
                    <a:pt x="280" y="36"/>
                  </a:cubicBezTo>
                  <a:cubicBezTo>
                    <a:pt x="279" y="38"/>
                    <a:pt x="278" y="39"/>
                    <a:pt x="278" y="41"/>
                  </a:cubicBezTo>
                  <a:cubicBezTo>
                    <a:pt x="278" y="42"/>
                    <a:pt x="279" y="43"/>
                    <a:pt x="280" y="43"/>
                  </a:cubicBezTo>
                  <a:cubicBezTo>
                    <a:pt x="281" y="44"/>
                    <a:pt x="284" y="46"/>
                    <a:pt x="285" y="46"/>
                  </a:cubicBezTo>
                  <a:cubicBezTo>
                    <a:pt x="285" y="48"/>
                    <a:pt x="285" y="46"/>
                    <a:pt x="284" y="48"/>
                  </a:cubicBezTo>
                  <a:cubicBezTo>
                    <a:pt x="284" y="48"/>
                    <a:pt x="284" y="50"/>
                    <a:pt x="283" y="50"/>
                  </a:cubicBezTo>
                  <a:cubicBezTo>
                    <a:pt x="283" y="52"/>
                    <a:pt x="280" y="50"/>
                    <a:pt x="279" y="50"/>
                  </a:cubicBezTo>
                  <a:cubicBezTo>
                    <a:pt x="277" y="50"/>
                    <a:pt x="275" y="50"/>
                    <a:pt x="273" y="51"/>
                  </a:cubicBezTo>
                  <a:cubicBezTo>
                    <a:pt x="272" y="52"/>
                    <a:pt x="271" y="52"/>
                    <a:pt x="270" y="53"/>
                  </a:cubicBezTo>
                  <a:cubicBezTo>
                    <a:pt x="268" y="54"/>
                    <a:pt x="268" y="55"/>
                    <a:pt x="266" y="55"/>
                  </a:cubicBezTo>
                  <a:cubicBezTo>
                    <a:pt x="264" y="55"/>
                    <a:pt x="262" y="55"/>
                    <a:pt x="262" y="53"/>
                  </a:cubicBezTo>
                  <a:cubicBezTo>
                    <a:pt x="262" y="51"/>
                    <a:pt x="262" y="49"/>
                    <a:pt x="260" y="48"/>
                  </a:cubicBezTo>
                  <a:cubicBezTo>
                    <a:pt x="259" y="48"/>
                    <a:pt x="257" y="48"/>
                    <a:pt x="256" y="48"/>
                  </a:cubicBezTo>
                  <a:cubicBezTo>
                    <a:pt x="254" y="48"/>
                    <a:pt x="253" y="49"/>
                    <a:pt x="252" y="48"/>
                  </a:cubicBezTo>
                  <a:cubicBezTo>
                    <a:pt x="251" y="47"/>
                    <a:pt x="251" y="46"/>
                    <a:pt x="249" y="46"/>
                  </a:cubicBezTo>
                  <a:cubicBezTo>
                    <a:pt x="248" y="46"/>
                    <a:pt x="247" y="46"/>
                    <a:pt x="245" y="46"/>
                  </a:cubicBezTo>
                  <a:cubicBezTo>
                    <a:pt x="245" y="46"/>
                    <a:pt x="244" y="46"/>
                    <a:pt x="244" y="45"/>
                  </a:cubicBezTo>
                  <a:cubicBezTo>
                    <a:pt x="243" y="45"/>
                    <a:pt x="242" y="45"/>
                    <a:pt x="242" y="46"/>
                  </a:cubicBezTo>
                  <a:cubicBezTo>
                    <a:pt x="241" y="46"/>
                    <a:pt x="242" y="47"/>
                    <a:pt x="241" y="47"/>
                  </a:cubicBezTo>
                  <a:cubicBezTo>
                    <a:pt x="240" y="48"/>
                    <a:pt x="240" y="48"/>
                    <a:pt x="239" y="48"/>
                  </a:cubicBezTo>
                  <a:cubicBezTo>
                    <a:pt x="238" y="49"/>
                    <a:pt x="236" y="50"/>
                    <a:pt x="235" y="48"/>
                  </a:cubicBezTo>
                  <a:cubicBezTo>
                    <a:pt x="235" y="48"/>
                    <a:pt x="236" y="46"/>
                    <a:pt x="236" y="46"/>
                  </a:cubicBezTo>
                  <a:cubicBezTo>
                    <a:pt x="236" y="44"/>
                    <a:pt x="236" y="42"/>
                    <a:pt x="234" y="41"/>
                  </a:cubicBezTo>
                  <a:cubicBezTo>
                    <a:pt x="232" y="41"/>
                    <a:pt x="232" y="42"/>
                    <a:pt x="230" y="42"/>
                  </a:cubicBezTo>
                  <a:cubicBezTo>
                    <a:pt x="229" y="42"/>
                    <a:pt x="229" y="42"/>
                    <a:pt x="228" y="42"/>
                  </a:cubicBezTo>
                  <a:cubicBezTo>
                    <a:pt x="226" y="42"/>
                    <a:pt x="224" y="41"/>
                    <a:pt x="223" y="42"/>
                  </a:cubicBezTo>
                  <a:cubicBezTo>
                    <a:pt x="222" y="42"/>
                    <a:pt x="222" y="43"/>
                    <a:pt x="220" y="43"/>
                  </a:cubicBezTo>
                  <a:cubicBezTo>
                    <a:pt x="219" y="44"/>
                    <a:pt x="218" y="44"/>
                    <a:pt x="217" y="43"/>
                  </a:cubicBezTo>
                  <a:cubicBezTo>
                    <a:pt x="218" y="42"/>
                    <a:pt x="218" y="40"/>
                    <a:pt x="220" y="38"/>
                  </a:cubicBezTo>
                  <a:cubicBezTo>
                    <a:pt x="221" y="38"/>
                    <a:pt x="222" y="37"/>
                    <a:pt x="223" y="37"/>
                  </a:cubicBezTo>
                  <a:cubicBezTo>
                    <a:pt x="223" y="37"/>
                    <a:pt x="225" y="36"/>
                    <a:pt x="225" y="36"/>
                  </a:cubicBezTo>
                  <a:cubicBezTo>
                    <a:pt x="225" y="36"/>
                    <a:pt x="225" y="34"/>
                    <a:pt x="225" y="34"/>
                  </a:cubicBezTo>
                  <a:cubicBezTo>
                    <a:pt x="225" y="32"/>
                    <a:pt x="225" y="31"/>
                    <a:pt x="225" y="30"/>
                  </a:cubicBezTo>
                  <a:cubicBezTo>
                    <a:pt x="225" y="29"/>
                    <a:pt x="226" y="27"/>
                    <a:pt x="226" y="26"/>
                  </a:cubicBezTo>
                  <a:cubicBezTo>
                    <a:pt x="225" y="25"/>
                    <a:pt x="224" y="25"/>
                    <a:pt x="224" y="24"/>
                  </a:cubicBezTo>
                  <a:cubicBezTo>
                    <a:pt x="224" y="23"/>
                    <a:pt x="224" y="23"/>
                    <a:pt x="225" y="22"/>
                  </a:cubicBezTo>
                  <a:cubicBezTo>
                    <a:pt x="225" y="21"/>
                    <a:pt x="224" y="20"/>
                    <a:pt x="222" y="20"/>
                  </a:cubicBezTo>
                  <a:cubicBezTo>
                    <a:pt x="222" y="18"/>
                    <a:pt x="224" y="16"/>
                    <a:pt x="224" y="14"/>
                  </a:cubicBezTo>
                  <a:cubicBezTo>
                    <a:pt x="224" y="13"/>
                    <a:pt x="223" y="10"/>
                    <a:pt x="222" y="10"/>
                  </a:cubicBezTo>
                  <a:cubicBezTo>
                    <a:pt x="221" y="9"/>
                    <a:pt x="219" y="11"/>
                    <a:pt x="218" y="11"/>
                  </a:cubicBezTo>
                  <a:cubicBezTo>
                    <a:pt x="217" y="12"/>
                    <a:pt x="217" y="13"/>
                    <a:pt x="216" y="13"/>
                  </a:cubicBezTo>
                  <a:cubicBezTo>
                    <a:pt x="215" y="13"/>
                    <a:pt x="214" y="12"/>
                    <a:pt x="213" y="12"/>
                  </a:cubicBezTo>
                  <a:cubicBezTo>
                    <a:pt x="212" y="11"/>
                    <a:pt x="212" y="11"/>
                    <a:pt x="211" y="10"/>
                  </a:cubicBezTo>
                  <a:cubicBezTo>
                    <a:pt x="209" y="9"/>
                    <a:pt x="208" y="9"/>
                    <a:pt x="206" y="9"/>
                  </a:cubicBezTo>
                  <a:cubicBezTo>
                    <a:pt x="204" y="9"/>
                    <a:pt x="204" y="8"/>
                    <a:pt x="203" y="6"/>
                  </a:cubicBezTo>
                  <a:cubicBezTo>
                    <a:pt x="202" y="6"/>
                    <a:pt x="201" y="5"/>
                    <a:pt x="200" y="5"/>
                  </a:cubicBezTo>
                  <a:cubicBezTo>
                    <a:pt x="199" y="5"/>
                    <a:pt x="199" y="5"/>
                    <a:pt x="198" y="5"/>
                  </a:cubicBezTo>
                  <a:cubicBezTo>
                    <a:pt x="198" y="5"/>
                    <a:pt x="197" y="5"/>
                    <a:pt x="196" y="5"/>
                  </a:cubicBezTo>
                  <a:cubicBezTo>
                    <a:pt x="196" y="5"/>
                    <a:pt x="195" y="4"/>
                    <a:pt x="194" y="5"/>
                  </a:cubicBezTo>
                  <a:cubicBezTo>
                    <a:pt x="193" y="5"/>
                    <a:pt x="193" y="6"/>
                    <a:pt x="192" y="7"/>
                  </a:cubicBezTo>
                  <a:cubicBezTo>
                    <a:pt x="191" y="8"/>
                    <a:pt x="191" y="8"/>
                    <a:pt x="189" y="8"/>
                  </a:cubicBezTo>
                  <a:cubicBezTo>
                    <a:pt x="188" y="9"/>
                    <a:pt x="188" y="10"/>
                    <a:pt x="187" y="11"/>
                  </a:cubicBezTo>
                  <a:cubicBezTo>
                    <a:pt x="186" y="11"/>
                    <a:pt x="185" y="11"/>
                    <a:pt x="184" y="11"/>
                  </a:cubicBezTo>
                  <a:cubicBezTo>
                    <a:pt x="182" y="11"/>
                    <a:pt x="181" y="11"/>
                    <a:pt x="181" y="9"/>
                  </a:cubicBezTo>
                  <a:cubicBezTo>
                    <a:pt x="181" y="7"/>
                    <a:pt x="181" y="6"/>
                    <a:pt x="180" y="5"/>
                  </a:cubicBezTo>
                  <a:cubicBezTo>
                    <a:pt x="180" y="5"/>
                    <a:pt x="180" y="5"/>
                    <a:pt x="180" y="4"/>
                  </a:cubicBezTo>
                  <a:cubicBezTo>
                    <a:pt x="180" y="4"/>
                    <a:pt x="179" y="4"/>
                    <a:pt x="180" y="3"/>
                  </a:cubicBezTo>
                  <a:cubicBezTo>
                    <a:pt x="179" y="3"/>
                    <a:pt x="179" y="2"/>
                    <a:pt x="179" y="1"/>
                  </a:cubicBezTo>
                  <a:cubicBezTo>
                    <a:pt x="178" y="1"/>
                    <a:pt x="176" y="1"/>
                    <a:pt x="176" y="1"/>
                  </a:cubicBezTo>
                  <a:cubicBezTo>
                    <a:pt x="175" y="2"/>
                    <a:pt x="175" y="2"/>
                    <a:pt x="175" y="3"/>
                  </a:cubicBezTo>
                  <a:cubicBezTo>
                    <a:pt x="174" y="3"/>
                    <a:pt x="173" y="3"/>
                    <a:pt x="173" y="3"/>
                  </a:cubicBezTo>
                  <a:cubicBezTo>
                    <a:pt x="172" y="3"/>
                    <a:pt x="170" y="3"/>
                    <a:pt x="169" y="3"/>
                  </a:cubicBezTo>
                  <a:cubicBezTo>
                    <a:pt x="168" y="3"/>
                    <a:pt x="167" y="2"/>
                    <a:pt x="166" y="1"/>
                  </a:cubicBezTo>
                  <a:cubicBezTo>
                    <a:pt x="165" y="1"/>
                    <a:pt x="163" y="1"/>
                    <a:pt x="162" y="1"/>
                  </a:cubicBezTo>
                  <a:cubicBezTo>
                    <a:pt x="160" y="1"/>
                    <a:pt x="158" y="1"/>
                    <a:pt x="157" y="1"/>
                  </a:cubicBezTo>
                  <a:cubicBezTo>
                    <a:pt x="154" y="1"/>
                    <a:pt x="152" y="0"/>
                    <a:pt x="149" y="0"/>
                  </a:cubicBezTo>
                  <a:cubicBezTo>
                    <a:pt x="149" y="2"/>
                    <a:pt x="148" y="4"/>
                    <a:pt x="148" y="7"/>
                  </a:cubicBezTo>
                  <a:cubicBezTo>
                    <a:pt x="148" y="8"/>
                    <a:pt x="149" y="9"/>
                    <a:pt x="149" y="10"/>
                  </a:cubicBezTo>
                  <a:cubicBezTo>
                    <a:pt x="150" y="11"/>
                    <a:pt x="151" y="9"/>
                    <a:pt x="153" y="9"/>
                  </a:cubicBezTo>
                  <a:cubicBezTo>
                    <a:pt x="153" y="11"/>
                    <a:pt x="152" y="12"/>
                    <a:pt x="152" y="13"/>
                  </a:cubicBezTo>
                  <a:cubicBezTo>
                    <a:pt x="152" y="14"/>
                    <a:pt x="153" y="14"/>
                    <a:pt x="153" y="14"/>
                  </a:cubicBezTo>
                  <a:cubicBezTo>
                    <a:pt x="153" y="14"/>
                    <a:pt x="153" y="16"/>
                    <a:pt x="154" y="17"/>
                  </a:cubicBezTo>
                  <a:cubicBezTo>
                    <a:pt x="154" y="17"/>
                    <a:pt x="153" y="18"/>
                    <a:pt x="154" y="18"/>
                  </a:cubicBezTo>
                  <a:cubicBezTo>
                    <a:pt x="154" y="19"/>
                    <a:pt x="156" y="20"/>
                    <a:pt x="156" y="21"/>
                  </a:cubicBezTo>
                  <a:cubicBezTo>
                    <a:pt x="157" y="22"/>
                    <a:pt x="158" y="25"/>
                    <a:pt x="160" y="25"/>
                  </a:cubicBezTo>
                  <a:cubicBezTo>
                    <a:pt x="160" y="25"/>
                    <a:pt x="161" y="25"/>
                    <a:pt x="161" y="24"/>
                  </a:cubicBezTo>
                  <a:cubicBezTo>
                    <a:pt x="161" y="25"/>
                    <a:pt x="161" y="26"/>
                    <a:pt x="161" y="27"/>
                  </a:cubicBezTo>
                  <a:cubicBezTo>
                    <a:pt x="163" y="27"/>
                    <a:pt x="163" y="29"/>
                    <a:pt x="163" y="30"/>
                  </a:cubicBezTo>
                  <a:cubicBezTo>
                    <a:pt x="163" y="30"/>
                    <a:pt x="163" y="31"/>
                    <a:pt x="163" y="32"/>
                  </a:cubicBezTo>
                  <a:cubicBezTo>
                    <a:pt x="164" y="32"/>
                    <a:pt x="165" y="32"/>
                    <a:pt x="165" y="32"/>
                  </a:cubicBezTo>
                  <a:cubicBezTo>
                    <a:pt x="165" y="32"/>
                    <a:pt x="166" y="34"/>
                    <a:pt x="166" y="34"/>
                  </a:cubicBezTo>
                  <a:cubicBezTo>
                    <a:pt x="166" y="34"/>
                    <a:pt x="166" y="35"/>
                    <a:pt x="166" y="36"/>
                  </a:cubicBezTo>
                  <a:cubicBezTo>
                    <a:pt x="165" y="37"/>
                    <a:pt x="163" y="36"/>
                    <a:pt x="162" y="38"/>
                  </a:cubicBezTo>
                  <a:cubicBezTo>
                    <a:pt x="162" y="38"/>
                    <a:pt x="162" y="39"/>
                    <a:pt x="161" y="39"/>
                  </a:cubicBezTo>
                  <a:cubicBezTo>
                    <a:pt x="161" y="40"/>
                    <a:pt x="160" y="40"/>
                    <a:pt x="160" y="40"/>
                  </a:cubicBezTo>
                  <a:cubicBezTo>
                    <a:pt x="159" y="42"/>
                    <a:pt x="159" y="42"/>
                    <a:pt x="161" y="42"/>
                  </a:cubicBezTo>
                  <a:cubicBezTo>
                    <a:pt x="162" y="42"/>
                    <a:pt x="162" y="43"/>
                    <a:pt x="163" y="42"/>
                  </a:cubicBezTo>
                  <a:cubicBezTo>
                    <a:pt x="164" y="42"/>
                    <a:pt x="165" y="42"/>
                    <a:pt x="166" y="41"/>
                  </a:cubicBezTo>
                  <a:cubicBezTo>
                    <a:pt x="167" y="41"/>
                    <a:pt x="167" y="41"/>
                    <a:pt x="168" y="41"/>
                  </a:cubicBezTo>
                  <a:cubicBezTo>
                    <a:pt x="169" y="40"/>
                    <a:pt x="171" y="40"/>
                    <a:pt x="172" y="41"/>
                  </a:cubicBezTo>
                  <a:cubicBezTo>
                    <a:pt x="173" y="41"/>
                    <a:pt x="173" y="40"/>
                    <a:pt x="173" y="41"/>
                  </a:cubicBezTo>
                  <a:cubicBezTo>
                    <a:pt x="174" y="43"/>
                    <a:pt x="172" y="44"/>
                    <a:pt x="171" y="45"/>
                  </a:cubicBezTo>
                  <a:cubicBezTo>
                    <a:pt x="168" y="48"/>
                    <a:pt x="165" y="48"/>
                    <a:pt x="161" y="48"/>
                  </a:cubicBezTo>
                  <a:cubicBezTo>
                    <a:pt x="159" y="48"/>
                    <a:pt x="157" y="48"/>
                    <a:pt x="155" y="48"/>
                  </a:cubicBezTo>
                  <a:cubicBezTo>
                    <a:pt x="153" y="48"/>
                    <a:pt x="153" y="49"/>
                    <a:pt x="152" y="50"/>
                  </a:cubicBezTo>
                  <a:cubicBezTo>
                    <a:pt x="151" y="51"/>
                    <a:pt x="152" y="51"/>
                    <a:pt x="153" y="53"/>
                  </a:cubicBezTo>
                  <a:cubicBezTo>
                    <a:pt x="152" y="53"/>
                    <a:pt x="152" y="53"/>
                    <a:pt x="151" y="53"/>
                  </a:cubicBezTo>
                  <a:cubicBezTo>
                    <a:pt x="150" y="53"/>
                    <a:pt x="150" y="54"/>
                    <a:pt x="149" y="54"/>
                  </a:cubicBezTo>
                  <a:cubicBezTo>
                    <a:pt x="149" y="54"/>
                    <a:pt x="149" y="54"/>
                    <a:pt x="148" y="55"/>
                  </a:cubicBezTo>
                  <a:cubicBezTo>
                    <a:pt x="148" y="55"/>
                    <a:pt x="148" y="56"/>
                    <a:pt x="148" y="57"/>
                  </a:cubicBezTo>
                  <a:cubicBezTo>
                    <a:pt x="149" y="58"/>
                    <a:pt x="149" y="60"/>
                    <a:pt x="150" y="61"/>
                  </a:cubicBezTo>
                  <a:cubicBezTo>
                    <a:pt x="150" y="61"/>
                    <a:pt x="150" y="61"/>
                    <a:pt x="151" y="61"/>
                  </a:cubicBezTo>
                  <a:cubicBezTo>
                    <a:pt x="152" y="61"/>
                    <a:pt x="152" y="60"/>
                    <a:pt x="154" y="60"/>
                  </a:cubicBezTo>
                  <a:cubicBezTo>
                    <a:pt x="154" y="59"/>
                    <a:pt x="155" y="60"/>
                    <a:pt x="155" y="59"/>
                  </a:cubicBezTo>
                  <a:cubicBezTo>
                    <a:pt x="156" y="59"/>
                    <a:pt x="156" y="57"/>
                    <a:pt x="157" y="57"/>
                  </a:cubicBezTo>
                  <a:cubicBezTo>
                    <a:pt x="158" y="57"/>
                    <a:pt x="158" y="59"/>
                    <a:pt x="160" y="59"/>
                  </a:cubicBezTo>
                  <a:cubicBezTo>
                    <a:pt x="161" y="59"/>
                    <a:pt x="162" y="58"/>
                    <a:pt x="163" y="58"/>
                  </a:cubicBezTo>
                  <a:cubicBezTo>
                    <a:pt x="165" y="58"/>
                    <a:pt x="166" y="59"/>
                    <a:pt x="167" y="60"/>
                  </a:cubicBezTo>
                  <a:cubicBezTo>
                    <a:pt x="168" y="62"/>
                    <a:pt x="161" y="61"/>
                    <a:pt x="160" y="61"/>
                  </a:cubicBezTo>
                  <a:cubicBezTo>
                    <a:pt x="159" y="61"/>
                    <a:pt x="158" y="60"/>
                    <a:pt x="158" y="61"/>
                  </a:cubicBezTo>
                  <a:cubicBezTo>
                    <a:pt x="157" y="61"/>
                    <a:pt x="157" y="61"/>
                    <a:pt x="157" y="62"/>
                  </a:cubicBezTo>
                  <a:cubicBezTo>
                    <a:pt x="156" y="63"/>
                    <a:pt x="156" y="64"/>
                    <a:pt x="156" y="65"/>
                  </a:cubicBezTo>
                  <a:cubicBezTo>
                    <a:pt x="155" y="66"/>
                    <a:pt x="154" y="66"/>
                    <a:pt x="154" y="67"/>
                  </a:cubicBezTo>
                  <a:cubicBezTo>
                    <a:pt x="154" y="68"/>
                    <a:pt x="153" y="69"/>
                    <a:pt x="154" y="70"/>
                  </a:cubicBezTo>
                  <a:cubicBezTo>
                    <a:pt x="154" y="70"/>
                    <a:pt x="154" y="70"/>
                    <a:pt x="155" y="70"/>
                  </a:cubicBezTo>
                  <a:cubicBezTo>
                    <a:pt x="155" y="71"/>
                    <a:pt x="155" y="71"/>
                    <a:pt x="155" y="71"/>
                  </a:cubicBezTo>
                  <a:cubicBezTo>
                    <a:pt x="156" y="72"/>
                    <a:pt x="156" y="73"/>
                    <a:pt x="158" y="74"/>
                  </a:cubicBezTo>
                  <a:cubicBezTo>
                    <a:pt x="158" y="74"/>
                    <a:pt x="161" y="74"/>
                    <a:pt x="161" y="74"/>
                  </a:cubicBezTo>
                  <a:cubicBezTo>
                    <a:pt x="163" y="73"/>
                    <a:pt x="165" y="72"/>
                    <a:pt x="167" y="73"/>
                  </a:cubicBezTo>
                  <a:cubicBezTo>
                    <a:pt x="167" y="74"/>
                    <a:pt x="167" y="74"/>
                    <a:pt x="167" y="75"/>
                  </a:cubicBezTo>
                  <a:cubicBezTo>
                    <a:pt x="167" y="75"/>
                    <a:pt x="168" y="76"/>
                    <a:pt x="168" y="75"/>
                  </a:cubicBezTo>
                  <a:cubicBezTo>
                    <a:pt x="168" y="76"/>
                    <a:pt x="168" y="78"/>
                    <a:pt x="168" y="78"/>
                  </a:cubicBezTo>
                  <a:cubicBezTo>
                    <a:pt x="168" y="79"/>
                    <a:pt x="167" y="80"/>
                    <a:pt x="167" y="81"/>
                  </a:cubicBezTo>
                  <a:cubicBezTo>
                    <a:pt x="166" y="82"/>
                    <a:pt x="165" y="82"/>
                    <a:pt x="164" y="82"/>
                  </a:cubicBezTo>
                  <a:cubicBezTo>
                    <a:pt x="162" y="83"/>
                    <a:pt x="162" y="82"/>
                    <a:pt x="161" y="84"/>
                  </a:cubicBezTo>
                  <a:cubicBezTo>
                    <a:pt x="161" y="84"/>
                    <a:pt x="162" y="85"/>
                    <a:pt x="162" y="86"/>
                  </a:cubicBezTo>
                  <a:cubicBezTo>
                    <a:pt x="163" y="89"/>
                    <a:pt x="162" y="92"/>
                    <a:pt x="165" y="94"/>
                  </a:cubicBezTo>
                  <a:cubicBezTo>
                    <a:pt x="165" y="94"/>
                    <a:pt x="165" y="94"/>
                    <a:pt x="166" y="94"/>
                  </a:cubicBezTo>
                  <a:cubicBezTo>
                    <a:pt x="166" y="95"/>
                    <a:pt x="166" y="95"/>
                    <a:pt x="166" y="95"/>
                  </a:cubicBezTo>
                  <a:cubicBezTo>
                    <a:pt x="167" y="96"/>
                    <a:pt x="168" y="96"/>
                    <a:pt x="169" y="96"/>
                  </a:cubicBezTo>
                  <a:cubicBezTo>
                    <a:pt x="170" y="96"/>
                    <a:pt x="171" y="96"/>
                    <a:pt x="173" y="96"/>
                  </a:cubicBezTo>
                  <a:cubicBezTo>
                    <a:pt x="175" y="96"/>
                    <a:pt x="177" y="96"/>
                    <a:pt x="179" y="97"/>
                  </a:cubicBezTo>
                  <a:cubicBezTo>
                    <a:pt x="181" y="97"/>
                    <a:pt x="182" y="97"/>
                    <a:pt x="184" y="98"/>
                  </a:cubicBezTo>
                  <a:cubicBezTo>
                    <a:pt x="185" y="99"/>
                    <a:pt x="186" y="99"/>
                    <a:pt x="187" y="100"/>
                  </a:cubicBezTo>
                  <a:cubicBezTo>
                    <a:pt x="188" y="101"/>
                    <a:pt x="190" y="101"/>
                    <a:pt x="191" y="102"/>
                  </a:cubicBezTo>
                  <a:cubicBezTo>
                    <a:pt x="192" y="104"/>
                    <a:pt x="192" y="106"/>
                    <a:pt x="192" y="108"/>
                  </a:cubicBezTo>
                  <a:cubicBezTo>
                    <a:pt x="191" y="107"/>
                    <a:pt x="189" y="106"/>
                    <a:pt x="188" y="104"/>
                  </a:cubicBezTo>
                  <a:cubicBezTo>
                    <a:pt x="188" y="104"/>
                    <a:pt x="188" y="103"/>
                    <a:pt x="188" y="103"/>
                  </a:cubicBezTo>
                  <a:cubicBezTo>
                    <a:pt x="187" y="102"/>
                    <a:pt x="186" y="102"/>
                    <a:pt x="186" y="101"/>
                  </a:cubicBezTo>
                  <a:cubicBezTo>
                    <a:pt x="185" y="101"/>
                    <a:pt x="184" y="100"/>
                    <a:pt x="183" y="99"/>
                  </a:cubicBezTo>
                  <a:cubicBezTo>
                    <a:pt x="182" y="98"/>
                    <a:pt x="180" y="99"/>
                    <a:pt x="179" y="99"/>
                  </a:cubicBezTo>
                  <a:cubicBezTo>
                    <a:pt x="176" y="99"/>
                    <a:pt x="173" y="98"/>
                    <a:pt x="171" y="99"/>
                  </a:cubicBezTo>
                  <a:cubicBezTo>
                    <a:pt x="170" y="99"/>
                    <a:pt x="169" y="100"/>
                    <a:pt x="169" y="101"/>
                  </a:cubicBezTo>
                  <a:cubicBezTo>
                    <a:pt x="168" y="101"/>
                    <a:pt x="167" y="101"/>
                    <a:pt x="167" y="101"/>
                  </a:cubicBezTo>
                  <a:cubicBezTo>
                    <a:pt x="165" y="101"/>
                    <a:pt x="164" y="101"/>
                    <a:pt x="162" y="101"/>
                  </a:cubicBezTo>
                  <a:cubicBezTo>
                    <a:pt x="161" y="100"/>
                    <a:pt x="160" y="100"/>
                    <a:pt x="158" y="100"/>
                  </a:cubicBezTo>
                  <a:cubicBezTo>
                    <a:pt x="158" y="100"/>
                    <a:pt x="157" y="100"/>
                    <a:pt x="157" y="100"/>
                  </a:cubicBezTo>
                  <a:cubicBezTo>
                    <a:pt x="156" y="99"/>
                    <a:pt x="156" y="97"/>
                    <a:pt x="155" y="96"/>
                  </a:cubicBezTo>
                  <a:cubicBezTo>
                    <a:pt x="155" y="96"/>
                    <a:pt x="152" y="96"/>
                    <a:pt x="151" y="96"/>
                  </a:cubicBezTo>
                  <a:cubicBezTo>
                    <a:pt x="150" y="96"/>
                    <a:pt x="150" y="96"/>
                    <a:pt x="149" y="97"/>
                  </a:cubicBezTo>
                  <a:cubicBezTo>
                    <a:pt x="149" y="97"/>
                    <a:pt x="149" y="98"/>
                    <a:pt x="149" y="98"/>
                  </a:cubicBezTo>
                  <a:cubicBezTo>
                    <a:pt x="148" y="98"/>
                    <a:pt x="148" y="98"/>
                    <a:pt x="147" y="98"/>
                  </a:cubicBezTo>
                  <a:cubicBezTo>
                    <a:pt x="146" y="99"/>
                    <a:pt x="147" y="100"/>
                    <a:pt x="146" y="101"/>
                  </a:cubicBezTo>
                  <a:cubicBezTo>
                    <a:pt x="145" y="103"/>
                    <a:pt x="142" y="105"/>
                    <a:pt x="141" y="106"/>
                  </a:cubicBezTo>
                  <a:cubicBezTo>
                    <a:pt x="140" y="106"/>
                    <a:pt x="137" y="107"/>
                    <a:pt x="137" y="108"/>
                  </a:cubicBezTo>
                  <a:cubicBezTo>
                    <a:pt x="137" y="109"/>
                    <a:pt x="138" y="112"/>
                    <a:pt x="138" y="113"/>
                  </a:cubicBezTo>
                  <a:cubicBezTo>
                    <a:pt x="138" y="114"/>
                    <a:pt x="141" y="118"/>
                    <a:pt x="142" y="119"/>
                  </a:cubicBezTo>
                  <a:cubicBezTo>
                    <a:pt x="142" y="120"/>
                    <a:pt x="147" y="123"/>
                    <a:pt x="146" y="124"/>
                  </a:cubicBezTo>
                  <a:cubicBezTo>
                    <a:pt x="145" y="123"/>
                    <a:pt x="140" y="121"/>
                    <a:pt x="140" y="121"/>
                  </a:cubicBezTo>
                  <a:cubicBezTo>
                    <a:pt x="138" y="121"/>
                    <a:pt x="137" y="120"/>
                    <a:pt x="136" y="120"/>
                  </a:cubicBezTo>
                  <a:cubicBezTo>
                    <a:pt x="135" y="120"/>
                    <a:pt x="134" y="121"/>
                    <a:pt x="133" y="120"/>
                  </a:cubicBezTo>
                  <a:cubicBezTo>
                    <a:pt x="133" y="120"/>
                    <a:pt x="133" y="120"/>
                    <a:pt x="133" y="120"/>
                  </a:cubicBezTo>
                  <a:cubicBezTo>
                    <a:pt x="131" y="120"/>
                    <a:pt x="128" y="116"/>
                    <a:pt x="127" y="120"/>
                  </a:cubicBezTo>
                  <a:cubicBezTo>
                    <a:pt x="127" y="122"/>
                    <a:pt x="127" y="121"/>
                    <a:pt x="127" y="123"/>
                  </a:cubicBezTo>
                  <a:cubicBezTo>
                    <a:pt x="130" y="123"/>
                    <a:pt x="130" y="126"/>
                    <a:pt x="130" y="129"/>
                  </a:cubicBezTo>
                  <a:cubicBezTo>
                    <a:pt x="131" y="131"/>
                    <a:pt x="131" y="132"/>
                    <a:pt x="130" y="134"/>
                  </a:cubicBezTo>
                  <a:cubicBezTo>
                    <a:pt x="129" y="134"/>
                    <a:pt x="128" y="136"/>
                    <a:pt x="128" y="136"/>
                  </a:cubicBezTo>
                  <a:cubicBezTo>
                    <a:pt x="127" y="136"/>
                    <a:pt x="126" y="135"/>
                    <a:pt x="125" y="135"/>
                  </a:cubicBezTo>
                  <a:cubicBezTo>
                    <a:pt x="124" y="135"/>
                    <a:pt x="123" y="135"/>
                    <a:pt x="123" y="134"/>
                  </a:cubicBezTo>
                  <a:cubicBezTo>
                    <a:pt x="122" y="134"/>
                    <a:pt x="119" y="130"/>
                    <a:pt x="119" y="129"/>
                  </a:cubicBezTo>
                  <a:cubicBezTo>
                    <a:pt x="120" y="127"/>
                    <a:pt x="121" y="126"/>
                    <a:pt x="122" y="124"/>
                  </a:cubicBezTo>
                  <a:cubicBezTo>
                    <a:pt x="122" y="124"/>
                    <a:pt x="124" y="124"/>
                    <a:pt x="124" y="123"/>
                  </a:cubicBezTo>
                  <a:cubicBezTo>
                    <a:pt x="125" y="122"/>
                    <a:pt x="126" y="118"/>
                    <a:pt x="126" y="117"/>
                  </a:cubicBezTo>
                  <a:cubicBezTo>
                    <a:pt x="126" y="114"/>
                    <a:pt x="127" y="113"/>
                    <a:pt x="123" y="112"/>
                  </a:cubicBezTo>
                  <a:cubicBezTo>
                    <a:pt x="122" y="111"/>
                    <a:pt x="120" y="111"/>
                    <a:pt x="119" y="111"/>
                  </a:cubicBezTo>
                  <a:cubicBezTo>
                    <a:pt x="118" y="110"/>
                    <a:pt x="117" y="109"/>
                    <a:pt x="116" y="109"/>
                  </a:cubicBezTo>
                  <a:cubicBezTo>
                    <a:pt x="114" y="109"/>
                    <a:pt x="112" y="109"/>
                    <a:pt x="111" y="109"/>
                  </a:cubicBezTo>
                  <a:cubicBezTo>
                    <a:pt x="109" y="110"/>
                    <a:pt x="107" y="111"/>
                    <a:pt x="105" y="113"/>
                  </a:cubicBezTo>
                  <a:cubicBezTo>
                    <a:pt x="105" y="114"/>
                    <a:pt x="105" y="114"/>
                    <a:pt x="104" y="114"/>
                  </a:cubicBezTo>
                  <a:cubicBezTo>
                    <a:pt x="103" y="114"/>
                    <a:pt x="101" y="113"/>
                    <a:pt x="100" y="113"/>
                  </a:cubicBezTo>
                  <a:cubicBezTo>
                    <a:pt x="99" y="112"/>
                    <a:pt x="99" y="112"/>
                    <a:pt x="98" y="112"/>
                  </a:cubicBezTo>
                  <a:cubicBezTo>
                    <a:pt x="97" y="112"/>
                    <a:pt x="97" y="112"/>
                    <a:pt x="96" y="112"/>
                  </a:cubicBezTo>
                  <a:cubicBezTo>
                    <a:pt x="95" y="113"/>
                    <a:pt x="95" y="113"/>
                    <a:pt x="94" y="114"/>
                  </a:cubicBezTo>
                  <a:cubicBezTo>
                    <a:pt x="93" y="114"/>
                    <a:pt x="91" y="114"/>
                    <a:pt x="90" y="114"/>
                  </a:cubicBezTo>
                  <a:cubicBezTo>
                    <a:pt x="88" y="114"/>
                    <a:pt x="87" y="114"/>
                    <a:pt x="86" y="115"/>
                  </a:cubicBezTo>
                  <a:cubicBezTo>
                    <a:pt x="84" y="115"/>
                    <a:pt x="81" y="115"/>
                    <a:pt x="79" y="115"/>
                  </a:cubicBezTo>
                  <a:cubicBezTo>
                    <a:pt x="76" y="115"/>
                    <a:pt x="73" y="115"/>
                    <a:pt x="71" y="117"/>
                  </a:cubicBezTo>
                  <a:cubicBezTo>
                    <a:pt x="70" y="118"/>
                    <a:pt x="69" y="119"/>
                    <a:pt x="68" y="120"/>
                  </a:cubicBezTo>
                  <a:cubicBezTo>
                    <a:pt x="68" y="122"/>
                    <a:pt x="66" y="122"/>
                    <a:pt x="67" y="124"/>
                  </a:cubicBezTo>
                  <a:cubicBezTo>
                    <a:pt x="66" y="124"/>
                    <a:pt x="66" y="128"/>
                    <a:pt x="65" y="129"/>
                  </a:cubicBezTo>
                  <a:cubicBezTo>
                    <a:pt x="65" y="129"/>
                    <a:pt x="65" y="130"/>
                    <a:pt x="64" y="131"/>
                  </a:cubicBezTo>
                  <a:cubicBezTo>
                    <a:pt x="63" y="131"/>
                    <a:pt x="62" y="131"/>
                    <a:pt x="61" y="132"/>
                  </a:cubicBezTo>
                  <a:cubicBezTo>
                    <a:pt x="59" y="133"/>
                    <a:pt x="61" y="138"/>
                    <a:pt x="62" y="140"/>
                  </a:cubicBezTo>
                  <a:cubicBezTo>
                    <a:pt x="62" y="142"/>
                    <a:pt x="63" y="145"/>
                    <a:pt x="64" y="146"/>
                  </a:cubicBezTo>
                  <a:cubicBezTo>
                    <a:pt x="64" y="146"/>
                    <a:pt x="65" y="146"/>
                    <a:pt x="66" y="146"/>
                  </a:cubicBezTo>
                  <a:cubicBezTo>
                    <a:pt x="68" y="146"/>
                    <a:pt x="70" y="145"/>
                    <a:pt x="71" y="147"/>
                  </a:cubicBezTo>
                  <a:cubicBezTo>
                    <a:pt x="71" y="149"/>
                    <a:pt x="70" y="152"/>
                    <a:pt x="70" y="154"/>
                  </a:cubicBezTo>
                  <a:cubicBezTo>
                    <a:pt x="70" y="157"/>
                    <a:pt x="70" y="160"/>
                    <a:pt x="70" y="163"/>
                  </a:cubicBezTo>
                  <a:cubicBezTo>
                    <a:pt x="70" y="164"/>
                    <a:pt x="70" y="165"/>
                    <a:pt x="69" y="167"/>
                  </a:cubicBezTo>
                  <a:cubicBezTo>
                    <a:pt x="69" y="168"/>
                    <a:pt x="69" y="168"/>
                    <a:pt x="69" y="169"/>
                  </a:cubicBezTo>
                  <a:cubicBezTo>
                    <a:pt x="68" y="171"/>
                    <a:pt x="69" y="174"/>
                    <a:pt x="69" y="176"/>
                  </a:cubicBezTo>
                  <a:cubicBezTo>
                    <a:pt x="69" y="179"/>
                    <a:pt x="69" y="181"/>
                    <a:pt x="68" y="183"/>
                  </a:cubicBezTo>
                  <a:cubicBezTo>
                    <a:pt x="67" y="185"/>
                    <a:pt x="67" y="186"/>
                    <a:pt x="65" y="187"/>
                  </a:cubicBezTo>
                  <a:cubicBezTo>
                    <a:pt x="65" y="188"/>
                    <a:pt x="64" y="188"/>
                    <a:pt x="64" y="189"/>
                  </a:cubicBezTo>
                  <a:cubicBezTo>
                    <a:pt x="62" y="191"/>
                    <a:pt x="61" y="192"/>
                    <a:pt x="63" y="195"/>
                  </a:cubicBezTo>
                  <a:cubicBezTo>
                    <a:pt x="63" y="196"/>
                    <a:pt x="64" y="196"/>
                    <a:pt x="64" y="197"/>
                  </a:cubicBezTo>
                  <a:cubicBezTo>
                    <a:pt x="63" y="199"/>
                    <a:pt x="60" y="199"/>
                    <a:pt x="59" y="200"/>
                  </a:cubicBezTo>
                  <a:cubicBezTo>
                    <a:pt x="58" y="201"/>
                    <a:pt x="57" y="203"/>
                    <a:pt x="56" y="203"/>
                  </a:cubicBezTo>
                  <a:cubicBezTo>
                    <a:pt x="55" y="204"/>
                    <a:pt x="53" y="203"/>
                    <a:pt x="52" y="203"/>
                  </a:cubicBezTo>
                  <a:cubicBezTo>
                    <a:pt x="50" y="203"/>
                    <a:pt x="50" y="203"/>
                    <a:pt x="50" y="204"/>
                  </a:cubicBezTo>
                  <a:cubicBezTo>
                    <a:pt x="49" y="205"/>
                    <a:pt x="49" y="205"/>
                    <a:pt x="48" y="206"/>
                  </a:cubicBezTo>
                  <a:cubicBezTo>
                    <a:pt x="46" y="206"/>
                    <a:pt x="44" y="206"/>
                    <a:pt x="42" y="206"/>
                  </a:cubicBezTo>
                  <a:cubicBezTo>
                    <a:pt x="41" y="206"/>
                    <a:pt x="39" y="206"/>
                    <a:pt x="38" y="206"/>
                  </a:cubicBezTo>
                  <a:cubicBezTo>
                    <a:pt x="37" y="206"/>
                    <a:pt x="36" y="208"/>
                    <a:pt x="35" y="208"/>
                  </a:cubicBezTo>
                  <a:cubicBezTo>
                    <a:pt x="34" y="208"/>
                    <a:pt x="34" y="209"/>
                    <a:pt x="35" y="210"/>
                  </a:cubicBezTo>
                  <a:cubicBezTo>
                    <a:pt x="35" y="210"/>
                    <a:pt x="36" y="212"/>
                    <a:pt x="37" y="212"/>
                  </a:cubicBezTo>
                  <a:cubicBezTo>
                    <a:pt x="37" y="212"/>
                    <a:pt x="38" y="213"/>
                    <a:pt x="38" y="213"/>
                  </a:cubicBezTo>
                  <a:cubicBezTo>
                    <a:pt x="40" y="215"/>
                    <a:pt x="41" y="215"/>
                    <a:pt x="40" y="217"/>
                  </a:cubicBezTo>
                  <a:cubicBezTo>
                    <a:pt x="37" y="226"/>
                    <a:pt x="54" y="225"/>
                    <a:pt x="58" y="227"/>
                  </a:cubicBezTo>
                  <a:cubicBezTo>
                    <a:pt x="58" y="227"/>
                    <a:pt x="58" y="227"/>
                    <a:pt x="58" y="227"/>
                  </a:cubicBezTo>
                  <a:cubicBezTo>
                    <a:pt x="59" y="227"/>
                    <a:pt x="59" y="228"/>
                    <a:pt x="59" y="228"/>
                  </a:cubicBezTo>
                  <a:cubicBezTo>
                    <a:pt x="59" y="228"/>
                    <a:pt x="59" y="229"/>
                    <a:pt x="59" y="229"/>
                  </a:cubicBezTo>
                  <a:cubicBezTo>
                    <a:pt x="60" y="230"/>
                    <a:pt x="60" y="230"/>
                    <a:pt x="61" y="231"/>
                  </a:cubicBezTo>
                  <a:cubicBezTo>
                    <a:pt x="61" y="232"/>
                    <a:pt x="61" y="234"/>
                    <a:pt x="60" y="235"/>
                  </a:cubicBezTo>
                  <a:cubicBezTo>
                    <a:pt x="60" y="236"/>
                    <a:pt x="59" y="236"/>
                    <a:pt x="59" y="237"/>
                  </a:cubicBezTo>
                  <a:cubicBezTo>
                    <a:pt x="58" y="239"/>
                    <a:pt x="60" y="242"/>
                    <a:pt x="58" y="244"/>
                  </a:cubicBezTo>
                  <a:cubicBezTo>
                    <a:pt x="57" y="245"/>
                    <a:pt x="56" y="246"/>
                    <a:pt x="54" y="246"/>
                  </a:cubicBezTo>
                  <a:cubicBezTo>
                    <a:pt x="53" y="247"/>
                    <a:pt x="53" y="248"/>
                    <a:pt x="52" y="249"/>
                  </a:cubicBezTo>
                  <a:cubicBezTo>
                    <a:pt x="50" y="251"/>
                    <a:pt x="48" y="252"/>
                    <a:pt x="46" y="254"/>
                  </a:cubicBezTo>
                  <a:cubicBezTo>
                    <a:pt x="46" y="255"/>
                    <a:pt x="45" y="255"/>
                    <a:pt x="45" y="256"/>
                  </a:cubicBezTo>
                  <a:cubicBezTo>
                    <a:pt x="44" y="256"/>
                    <a:pt x="44" y="256"/>
                    <a:pt x="44" y="256"/>
                  </a:cubicBezTo>
                  <a:cubicBezTo>
                    <a:pt x="43" y="257"/>
                    <a:pt x="43" y="258"/>
                    <a:pt x="43" y="258"/>
                  </a:cubicBezTo>
                  <a:cubicBezTo>
                    <a:pt x="43" y="259"/>
                    <a:pt x="43" y="260"/>
                    <a:pt x="43" y="261"/>
                  </a:cubicBezTo>
                  <a:cubicBezTo>
                    <a:pt x="43" y="262"/>
                    <a:pt x="43" y="264"/>
                    <a:pt x="43" y="265"/>
                  </a:cubicBezTo>
                  <a:cubicBezTo>
                    <a:pt x="44" y="266"/>
                    <a:pt x="45" y="266"/>
                    <a:pt x="44" y="268"/>
                  </a:cubicBezTo>
                  <a:cubicBezTo>
                    <a:pt x="44" y="269"/>
                    <a:pt x="43" y="270"/>
                    <a:pt x="42" y="270"/>
                  </a:cubicBezTo>
                  <a:cubicBezTo>
                    <a:pt x="40" y="271"/>
                    <a:pt x="37" y="273"/>
                    <a:pt x="35" y="274"/>
                  </a:cubicBezTo>
                  <a:cubicBezTo>
                    <a:pt x="34" y="274"/>
                    <a:pt x="32" y="274"/>
                    <a:pt x="31" y="275"/>
                  </a:cubicBezTo>
                  <a:cubicBezTo>
                    <a:pt x="30" y="276"/>
                    <a:pt x="31" y="276"/>
                    <a:pt x="29" y="276"/>
                  </a:cubicBezTo>
                  <a:cubicBezTo>
                    <a:pt x="28" y="276"/>
                    <a:pt x="27" y="277"/>
                    <a:pt x="26" y="277"/>
                  </a:cubicBezTo>
                  <a:cubicBezTo>
                    <a:pt x="25" y="277"/>
                    <a:pt x="23" y="277"/>
                    <a:pt x="22" y="277"/>
                  </a:cubicBezTo>
                  <a:cubicBezTo>
                    <a:pt x="21" y="277"/>
                    <a:pt x="20" y="277"/>
                    <a:pt x="19" y="276"/>
                  </a:cubicBezTo>
                  <a:cubicBezTo>
                    <a:pt x="17" y="275"/>
                    <a:pt x="15" y="274"/>
                    <a:pt x="13" y="273"/>
                  </a:cubicBezTo>
                  <a:cubicBezTo>
                    <a:pt x="11" y="273"/>
                    <a:pt x="8" y="273"/>
                    <a:pt x="8" y="276"/>
                  </a:cubicBezTo>
                  <a:cubicBezTo>
                    <a:pt x="8" y="277"/>
                    <a:pt x="8" y="278"/>
                    <a:pt x="8" y="278"/>
                  </a:cubicBezTo>
                  <a:cubicBezTo>
                    <a:pt x="6" y="278"/>
                    <a:pt x="5" y="278"/>
                    <a:pt x="3" y="278"/>
                  </a:cubicBezTo>
                  <a:cubicBezTo>
                    <a:pt x="1" y="278"/>
                    <a:pt x="0" y="281"/>
                    <a:pt x="0" y="283"/>
                  </a:cubicBezTo>
                  <a:cubicBezTo>
                    <a:pt x="0" y="284"/>
                    <a:pt x="0" y="285"/>
                    <a:pt x="0" y="285"/>
                  </a:cubicBezTo>
                  <a:cubicBezTo>
                    <a:pt x="0" y="287"/>
                    <a:pt x="0" y="287"/>
                    <a:pt x="1" y="288"/>
                  </a:cubicBezTo>
                  <a:cubicBezTo>
                    <a:pt x="2" y="289"/>
                    <a:pt x="5" y="290"/>
                    <a:pt x="5" y="292"/>
                  </a:cubicBezTo>
                  <a:cubicBezTo>
                    <a:pt x="6" y="294"/>
                    <a:pt x="5" y="296"/>
                    <a:pt x="6" y="297"/>
                  </a:cubicBezTo>
                  <a:cubicBezTo>
                    <a:pt x="7" y="299"/>
                    <a:pt x="9" y="299"/>
                    <a:pt x="10" y="300"/>
                  </a:cubicBezTo>
                  <a:cubicBezTo>
                    <a:pt x="10" y="301"/>
                    <a:pt x="10" y="301"/>
                    <a:pt x="10" y="301"/>
                  </a:cubicBezTo>
                  <a:cubicBezTo>
                    <a:pt x="10" y="302"/>
                    <a:pt x="11" y="303"/>
                    <a:pt x="11" y="304"/>
                  </a:cubicBezTo>
                  <a:cubicBezTo>
                    <a:pt x="11" y="305"/>
                    <a:pt x="11" y="306"/>
                    <a:pt x="11" y="307"/>
                  </a:cubicBezTo>
                  <a:cubicBezTo>
                    <a:pt x="11" y="308"/>
                    <a:pt x="11" y="308"/>
                    <a:pt x="12" y="309"/>
                  </a:cubicBezTo>
                  <a:cubicBezTo>
                    <a:pt x="12" y="311"/>
                    <a:pt x="12" y="314"/>
                    <a:pt x="13" y="316"/>
                  </a:cubicBezTo>
                  <a:cubicBezTo>
                    <a:pt x="13" y="317"/>
                    <a:pt x="13" y="319"/>
                    <a:pt x="13" y="320"/>
                  </a:cubicBezTo>
                  <a:cubicBezTo>
                    <a:pt x="13" y="322"/>
                    <a:pt x="13" y="321"/>
                    <a:pt x="12" y="322"/>
                  </a:cubicBezTo>
                  <a:cubicBezTo>
                    <a:pt x="12" y="323"/>
                    <a:pt x="11" y="323"/>
                    <a:pt x="10" y="324"/>
                  </a:cubicBezTo>
                  <a:cubicBezTo>
                    <a:pt x="10" y="325"/>
                    <a:pt x="9" y="325"/>
                    <a:pt x="9" y="326"/>
                  </a:cubicBezTo>
                  <a:cubicBezTo>
                    <a:pt x="7" y="328"/>
                    <a:pt x="9" y="331"/>
                    <a:pt x="8" y="334"/>
                  </a:cubicBezTo>
                  <a:cubicBezTo>
                    <a:pt x="7" y="335"/>
                    <a:pt x="6" y="335"/>
                    <a:pt x="6" y="336"/>
                  </a:cubicBezTo>
                  <a:cubicBezTo>
                    <a:pt x="7" y="336"/>
                    <a:pt x="7" y="336"/>
                    <a:pt x="7" y="337"/>
                  </a:cubicBezTo>
                  <a:cubicBezTo>
                    <a:pt x="7" y="337"/>
                    <a:pt x="7" y="338"/>
                    <a:pt x="7" y="338"/>
                  </a:cubicBezTo>
                  <a:cubicBezTo>
                    <a:pt x="7" y="339"/>
                    <a:pt x="7" y="339"/>
                    <a:pt x="8" y="340"/>
                  </a:cubicBezTo>
                  <a:cubicBezTo>
                    <a:pt x="7" y="341"/>
                    <a:pt x="5" y="341"/>
                    <a:pt x="5" y="342"/>
                  </a:cubicBezTo>
                  <a:cubicBezTo>
                    <a:pt x="4" y="343"/>
                    <a:pt x="4" y="343"/>
                    <a:pt x="3" y="344"/>
                  </a:cubicBezTo>
                  <a:cubicBezTo>
                    <a:pt x="1" y="344"/>
                    <a:pt x="2" y="344"/>
                    <a:pt x="1" y="345"/>
                  </a:cubicBezTo>
                  <a:cubicBezTo>
                    <a:pt x="1" y="347"/>
                    <a:pt x="0" y="349"/>
                    <a:pt x="1" y="351"/>
                  </a:cubicBezTo>
                  <a:cubicBezTo>
                    <a:pt x="1" y="351"/>
                    <a:pt x="1" y="351"/>
                    <a:pt x="2" y="351"/>
                  </a:cubicBezTo>
                  <a:cubicBezTo>
                    <a:pt x="3" y="351"/>
                    <a:pt x="4" y="351"/>
                    <a:pt x="4" y="351"/>
                  </a:cubicBezTo>
                  <a:cubicBezTo>
                    <a:pt x="4" y="351"/>
                    <a:pt x="4" y="351"/>
                    <a:pt x="4" y="351"/>
                  </a:cubicBezTo>
                  <a:cubicBezTo>
                    <a:pt x="4" y="351"/>
                    <a:pt x="4" y="351"/>
                    <a:pt x="5" y="351"/>
                  </a:cubicBezTo>
                  <a:cubicBezTo>
                    <a:pt x="5" y="351"/>
                    <a:pt x="6" y="352"/>
                    <a:pt x="6" y="353"/>
                  </a:cubicBezTo>
                  <a:cubicBezTo>
                    <a:pt x="6" y="354"/>
                    <a:pt x="6" y="356"/>
                    <a:pt x="6" y="358"/>
                  </a:cubicBezTo>
                  <a:cubicBezTo>
                    <a:pt x="5" y="359"/>
                    <a:pt x="5" y="361"/>
                    <a:pt x="4" y="362"/>
                  </a:cubicBezTo>
                  <a:cubicBezTo>
                    <a:pt x="4" y="363"/>
                    <a:pt x="4" y="364"/>
                    <a:pt x="4" y="364"/>
                  </a:cubicBezTo>
                  <a:cubicBezTo>
                    <a:pt x="4" y="365"/>
                    <a:pt x="4" y="365"/>
                    <a:pt x="4" y="365"/>
                  </a:cubicBezTo>
                  <a:cubicBezTo>
                    <a:pt x="4" y="367"/>
                    <a:pt x="4" y="367"/>
                    <a:pt x="4" y="368"/>
                  </a:cubicBezTo>
                  <a:cubicBezTo>
                    <a:pt x="3" y="369"/>
                    <a:pt x="3" y="370"/>
                    <a:pt x="3" y="370"/>
                  </a:cubicBezTo>
                  <a:cubicBezTo>
                    <a:pt x="3" y="371"/>
                    <a:pt x="4" y="371"/>
                    <a:pt x="4" y="371"/>
                  </a:cubicBezTo>
                  <a:cubicBezTo>
                    <a:pt x="3" y="372"/>
                    <a:pt x="2" y="372"/>
                    <a:pt x="1" y="373"/>
                  </a:cubicBezTo>
                  <a:cubicBezTo>
                    <a:pt x="1" y="373"/>
                    <a:pt x="1" y="374"/>
                    <a:pt x="0" y="375"/>
                  </a:cubicBezTo>
                  <a:cubicBezTo>
                    <a:pt x="0" y="375"/>
                    <a:pt x="0" y="375"/>
                    <a:pt x="0" y="376"/>
                  </a:cubicBezTo>
                  <a:cubicBezTo>
                    <a:pt x="0" y="376"/>
                    <a:pt x="1" y="377"/>
                    <a:pt x="1" y="377"/>
                  </a:cubicBezTo>
                  <a:cubicBezTo>
                    <a:pt x="2" y="377"/>
                    <a:pt x="3" y="378"/>
                    <a:pt x="3" y="379"/>
                  </a:cubicBezTo>
                  <a:cubicBezTo>
                    <a:pt x="3" y="379"/>
                    <a:pt x="3" y="380"/>
                    <a:pt x="3" y="380"/>
                  </a:cubicBezTo>
                  <a:cubicBezTo>
                    <a:pt x="3" y="381"/>
                    <a:pt x="3" y="382"/>
                    <a:pt x="3" y="383"/>
                  </a:cubicBezTo>
                  <a:cubicBezTo>
                    <a:pt x="2" y="385"/>
                    <a:pt x="2" y="388"/>
                    <a:pt x="3" y="390"/>
                  </a:cubicBezTo>
                  <a:cubicBezTo>
                    <a:pt x="5" y="391"/>
                    <a:pt x="6" y="392"/>
                    <a:pt x="8" y="393"/>
                  </a:cubicBezTo>
                  <a:cubicBezTo>
                    <a:pt x="9" y="393"/>
                    <a:pt x="9" y="393"/>
                    <a:pt x="10" y="394"/>
                  </a:cubicBezTo>
                  <a:cubicBezTo>
                    <a:pt x="11" y="395"/>
                    <a:pt x="12" y="395"/>
                    <a:pt x="14" y="396"/>
                  </a:cubicBezTo>
                  <a:cubicBezTo>
                    <a:pt x="14" y="396"/>
                    <a:pt x="15" y="397"/>
                    <a:pt x="15" y="397"/>
                  </a:cubicBezTo>
                  <a:cubicBezTo>
                    <a:pt x="17" y="397"/>
                    <a:pt x="18" y="397"/>
                    <a:pt x="19" y="399"/>
                  </a:cubicBezTo>
                  <a:cubicBezTo>
                    <a:pt x="20" y="401"/>
                    <a:pt x="19" y="403"/>
                    <a:pt x="19" y="405"/>
                  </a:cubicBezTo>
                  <a:cubicBezTo>
                    <a:pt x="18" y="406"/>
                    <a:pt x="18" y="407"/>
                    <a:pt x="17" y="409"/>
                  </a:cubicBezTo>
                  <a:cubicBezTo>
                    <a:pt x="16" y="411"/>
                    <a:pt x="14" y="412"/>
                    <a:pt x="13" y="414"/>
                  </a:cubicBezTo>
                  <a:cubicBezTo>
                    <a:pt x="13" y="414"/>
                    <a:pt x="13" y="414"/>
                    <a:pt x="13" y="414"/>
                  </a:cubicBezTo>
                  <a:cubicBezTo>
                    <a:pt x="13" y="414"/>
                    <a:pt x="13" y="414"/>
                    <a:pt x="13" y="414"/>
                  </a:cubicBezTo>
                  <a:cubicBezTo>
                    <a:pt x="12" y="416"/>
                    <a:pt x="10" y="417"/>
                    <a:pt x="10" y="419"/>
                  </a:cubicBezTo>
                  <a:cubicBezTo>
                    <a:pt x="10" y="420"/>
                    <a:pt x="10" y="420"/>
                    <a:pt x="10" y="420"/>
                  </a:cubicBezTo>
                  <a:cubicBezTo>
                    <a:pt x="10" y="422"/>
                    <a:pt x="9" y="423"/>
                    <a:pt x="8" y="424"/>
                  </a:cubicBezTo>
                  <a:cubicBezTo>
                    <a:pt x="7" y="426"/>
                    <a:pt x="7" y="428"/>
                    <a:pt x="7" y="430"/>
                  </a:cubicBezTo>
                  <a:cubicBezTo>
                    <a:pt x="7" y="432"/>
                    <a:pt x="8" y="433"/>
                    <a:pt x="8" y="435"/>
                  </a:cubicBezTo>
                  <a:cubicBezTo>
                    <a:pt x="9" y="436"/>
                    <a:pt x="8" y="438"/>
                    <a:pt x="9" y="439"/>
                  </a:cubicBezTo>
                  <a:cubicBezTo>
                    <a:pt x="10" y="441"/>
                    <a:pt x="11" y="442"/>
                    <a:pt x="12" y="444"/>
                  </a:cubicBezTo>
                  <a:cubicBezTo>
                    <a:pt x="12" y="445"/>
                    <a:pt x="12" y="447"/>
                    <a:pt x="14" y="448"/>
                  </a:cubicBezTo>
                  <a:cubicBezTo>
                    <a:pt x="15" y="448"/>
                    <a:pt x="16" y="448"/>
                    <a:pt x="17" y="449"/>
                  </a:cubicBezTo>
                  <a:cubicBezTo>
                    <a:pt x="17" y="450"/>
                    <a:pt x="18" y="451"/>
                    <a:pt x="19" y="452"/>
                  </a:cubicBezTo>
                  <a:cubicBezTo>
                    <a:pt x="20" y="454"/>
                    <a:pt x="22" y="455"/>
                    <a:pt x="23" y="456"/>
                  </a:cubicBezTo>
                  <a:cubicBezTo>
                    <a:pt x="25" y="457"/>
                    <a:pt x="26" y="457"/>
                    <a:pt x="28" y="457"/>
                  </a:cubicBezTo>
                  <a:cubicBezTo>
                    <a:pt x="29" y="457"/>
                    <a:pt x="31" y="457"/>
                    <a:pt x="31" y="459"/>
                  </a:cubicBezTo>
                  <a:cubicBezTo>
                    <a:pt x="29" y="459"/>
                    <a:pt x="26" y="461"/>
                    <a:pt x="24" y="462"/>
                  </a:cubicBezTo>
                  <a:cubicBezTo>
                    <a:pt x="23" y="463"/>
                    <a:pt x="22" y="464"/>
                    <a:pt x="22" y="466"/>
                  </a:cubicBezTo>
                  <a:cubicBezTo>
                    <a:pt x="21" y="467"/>
                    <a:pt x="20" y="468"/>
                    <a:pt x="19" y="470"/>
                  </a:cubicBezTo>
                  <a:cubicBezTo>
                    <a:pt x="17" y="473"/>
                    <a:pt x="16" y="477"/>
                    <a:pt x="15" y="482"/>
                  </a:cubicBezTo>
                  <a:cubicBezTo>
                    <a:pt x="15" y="482"/>
                    <a:pt x="15" y="482"/>
                    <a:pt x="15" y="482"/>
                  </a:cubicBezTo>
                  <a:cubicBezTo>
                    <a:pt x="21" y="485"/>
                    <a:pt x="26" y="487"/>
                    <a:pt x="30" y="493"/>
                  </a:cubicBezTo>
                  <a:cubicBezTo>
                    <a:pt x="31" y="494"/>
                    <a:pt x="33" y="495"/>
                    <a:pt x="33" y="496"/>
                  </a:cubicBezTo>
                  <a:cubicBezTo>
                    <a:pt x="34" y="498"/>
                    <a:pt x="34" y="498"/>
                    <a:pt x="34" y="500"/>
                  </a:cubicBezTo>
                  <a:cubicBezTo>
                    <a:pt x="36" y="503"/>
                    <a:pt x="36" y="505"/>
                    <a:pt x="40" y="506"/>
                  </a:cubicBezTo>
                  <a:cubicBezTo>
                    <a:pt x="44" y="506"/>
                    <a:pt x="46" y="503"/>
                    <a:pt x="50" y="502"/>
                  </a:cubicBezTo>
                  <a:cubicBezTo>
                    <a:pt x="53" y="501"/>
                    <a:pt x="56" y="501"/>
                    <a:pt x="60" y="501"/>
                  </a:cubicBezTo>
                  <a:cubicBezTo>
                    <a:pt x="67" y="501"/>
                    <a:pt x="73" y="501"/>
                    <a:pt x="79" y="505"/>
                  </a:cubicBezTo>
                  <a:cubicBezTo>
                    <a:pt x="81" y="507"/>
                    <a:pt x="81" y="510"/>
                    <a:pt x="84" y="513"/>
                  </a:cubicBezTo>
                  <a:cubicBezTo>
                    <a:pt x="84" y="513"/>
                    <a:pt x="85" y="513"/>
                    <a:pt x="86" y="514"/>
                  </a:cubicBezTo>
                  <a:cubicBezTo>
                    <a:pt x="87" y="514"/>
                    <a:pt x="86" y="515"/>
                    <a:pt x="87" y="515"/>
                  </a:cubicBezTo>
                  <a:cubicBezTo>
                    <a:pt x="90" y="516"/>
                    <a:pt x="96" y="515"/>
                    <a:pt x="99" y="515"/>
                  </a:cubicBezTo>
                  <a:cubicBezTo>
                    <a:pt x="102" y="515"/>
                    <a:pt x="105" y="515"/>
                    <a:pt x="108" y="516"/>
                  </a:cubicBezTo>
                  <a:cubicBezTo>
                    <a:pt x="107" y="516"/>
                    <a:pt x="111" y="518"/>
                    <a:pt x="110" y="518"/>
                  </a:cubicBezTo>
                  <a:cubicBezTo>
                    <a:pt x="111" y="519"/>
                    <a:pt x="112" y="520"/>
                    <a:pt x="113" y="520"/>
                  </a:cubicBezTo>
                  <a:cubicBezTo>
                    <a:pt x="115" y="521"/>
                    <a:pt x="117" y="520"/>
                    <a:pt x="119" y="523"/>
                  </a:cubicBezTo>
                  <a:cubicBezTo>
                    <a:pt x="120" y="525"/>
                    <a:pt x="120" y="528"/>
                    <a:pt x="119" y="530"/>
                  </a:cubicBezTo>
                  <a:cubicBezTo>
                    <a:pt x="118" y="535"/>
                    <a:pt x="115" y="539"/>
                    <a:pt x="111" y="542"/>
                  </a:cubicBezTo>
                  <a:cubicBezTo>
                    <a:pt x="106" y="546"/>
                    <a:pt x="104" y="549"/>
                    <a:pt x="102" y="555"/>
                  </a:cubicBezTo>
                  <a:cubicBezTo>
                    <a:pt x="101" y="557"/>
                    <a:pt x="101" y="558"/>
                    <a:pt x="98" y="560"/>
                  </a:cubicBezTo>
                  <a:cubicBezTo>
                    <a:pt x="97" y="561"/>
                    <a:pt x="96" y="561"/>
                    <a:pt x="95" y="563"/>
                  </a:cubicBezTo>
                  <a:cubicBezTo>
                    <a:pt x="92" y="567"/>
                    <a:pt x="93" y="572"/>
                    <a:pt x="92" y="577"/>
                  </a:cubicBezTo>
                  <a:cubicBezTo>
                    <a:pt x="90" y="583"/>
                    <a:pt x="92" y="588"/>
                    <a:pt x="87" y="593"/>
                  </a:cubicBezTo>
                  <a:cubicBezTo>
                    <a:pt x="83" y="598"/>
                    <a:pt x="84" y="603"/>
                    <a:pt x="84" y="609"/>
                  </a:cubicBezTo>
                  <a:cubicBezTo>
                    <a:pt x="84" y="617"/>
                    <a:pt x="84" y="624"/>
                    <a:pt x="84" y="632"/>
                  </a:cubicBezTo>
                  <a:cubicBezTo>
                    <a:pt x="84" y="634"/>
                    <a:pt x="85" y="636"/>
                    <a:pt x="86" y="637"/>
                  </a:cubicBezTo>
                  <a:cubicBezTo>
                    <a:pt x="86" y="637"/>
                    <a:pt x="86" y="637"/>
                    <a:pt x="86" y="637"/>
                  </a:cubicBezTo>
                  <a:cubicBezTo>
                    <a:pt x="87" y="638"/>
                    <a:pt x="87" y="638"/>
                    <a:pt x="87" y="639"/>
                  </a:cubicBezTo>
                  <a:cubicBezTo>
                    <a:pt x="88" y="639"/>
                    <a:pt x="88" y="639"/>
                    <a:pt x="88" y="639"/>
                  </a:cubicBezTo>
                  <a:cubicBezTo>
                    <a:pt x="89" y="640"/>
                    <a:pt x="90" y="640"/>
                    <a:pt x="91" y="640"/>
                  </a:cubicBezTo>
                  <a:cubicBezTo>
                    <a:pt x="94" y="641"/>
                    <a:pt x="96" y="641"/>
                    <a:pt x="98" y="640"/>
                  </a:cubicBezTo>
                  <a:cubicBezTo>
                    <a:pt x="99" y="639"/>
                    <a:pt x="101" y="639"/>
                    <a:pt x="102" y="639"/>
                  </a:cubicBezTo>
                  <a:cubicBezTo>
                    <a:pt x="103" y="639"/>
                    <a:pt x="104" y="640"/>
                    <a:pt x="104" y="640"/>
                  </a:cubicBezTo>
                  <a:cubicBezTo>
                    <a:pt x="107" y="640"/>
                    <a:pt x="108" y="638"/>
                    <a:pt x="110" y="637"/>
                  </a:cubicBezTo>
                  <a:cubicBezTo>
                    <a:pt x="111" y="637"/>
                    <a:pt x="112" y="637"/>
                    <a:pt x="112" y="635"/>
                  </a:cubicBezTo>
                  <a:cubicBezTo>
                    <a:pt x="112" y="634"/>
                    <a:pt x="112" y="634"/>
                    <a:pt x="112" y="633"/>
                  </a:cubicBezTo>
                  <a:cubicBezTo>
                    <a:pt x="113" y="632"/>
                    <a:pt x="114" y="630"/>
                    <a:pt x="115" y="630"/>
                  </a:cubicBezTo>
                  <a:cubicBezTo>
                    <a:pt x="117" y="631"/>
                    <a:pt x="116" y="633"/>
                    <a:pt x="117" y="634"/>
                  </a:cubicBezTo>
                  <a:cubicBezTo>
                    <a:pt x="118" y="635"/>
                    <a:pt x="118" y="636"/>
                    <a:pt x="120" y="636"/>
                  </a:cubicBezTo>
                  <a:cubicBezTo>
                    <a:pt x="123" y="636"/>
                    <a:pt x="123" y="633"/>
                    <a:pt x="123" y="630"/>
                  </a:cubicBezTo>
                  <a:cubicBezTo>
                    <a:pt x="123" y="628"/>
                    <a:pt x="125" y="625"/>
                    <a:pt x="127" y="623"/>
                  </a:cubicBezTo>
                  <a:cubicBezTo>
                    <a:pt x="128" y="622"/>
                    <a:pt x="131" y="622"/>
                    <a:pt x="133" y="622"/>
                  </a:cubicBezTo>
                  <a:cubicBezTo>
                    <a:pt x="134" y="622"/>
                    <a:pt x="135" y="622"/>
                    <a:pt x="135" y="622"/>
                  </a:cubicBezTo>
                  <a:cubicBezTo>
                    <a:pt x="136" y="622"/>
                    <a:pt x="137" y="623"/>
                    <a:pt x="137" y="623"/>
                  </a:cubicBezTo>
                  <a:cubicBezTo>
                    <a:pt x="138" y="623"/>
                    <a:pt x="139" y="623"/>
                    <a:pt x="139" y="623"/>
                  </a:cubicBezTo>
                  <a:cubicBezTo>
                    <a:pt x="140" y="623"/>
                    <a:pt x="141" y="623"/>
                    <a:pt x="141" y="624"/>
                  </a:cubicBezTo>
                  <a:cubicBezTo>
                    <a:pt x="143" y="625"/>
                    <a:pt x="146" y="626"/>
                    <a:pt x="147" y="627"/>
                  </a:cubicBezTo>
                  <a:cubicBezTo>
                    <a:pt x="148" y="627"/>
                    <a:pt x="148" y="628"/>
                    <a:pt x="149" y="629"/>
                  </a:cubicBezTo>
                  <a:cubicBezTo>
                    <a:pt x="151" y="630"/>
                    <a:pt x="153" y="631"/>
                    <a:pt x="155" y="631"/>
                  </a:cubicBezTo>
                  <a:cubicBezTo>
                    <a:pt x="157" y="631"/>
                    <a:pt x="158" y="630"/>
                    <a:pt x="160" y="630"/>
                  </a:cubicBezTo>
                  <a:cubicBezTo>
                    <a:pt x="161" y="629"/>
                    <a:pt x="162" y="629"/>
                    <a:pt x="163" y="629"/>
                  </a:cubicBezTo>
                  <a:cubicBezTo>
                    <a:pt x="165" y="629"/>
                    <a:pt x="164" y="629"/>
                    <a:pt x="165" y="630"/>
                  </a:cubicBezTo>
                  <a:cubicBezTo>
                    <a:pt x="166" y="631"/>
                    <a:pt x="167" y="632"/>
                    <a:pt x="168" y="632"/>
                  </a:cubicBezTo>
                  <a:cubicBezTo>
                    <a:pt x="169" y="633"/>
                    <a:pt x="171" y="634"/>
                    <a:pt x="172" y="634"/>
                  </a:cubicBezTo>
                  <a:cubicBezTo>
                    <a:pt x="172" y="635"/>
                    <a:pt x="172" y="635"/>
                    <a:pt x="173" y="635"/>
                  </a:cubicBezTo>
                  <a:cubicBezTo>
                    <a:pt x="174" y="637"/>
                    <a:pt x="175" y="637"/>
                    <a:pt x="176" y="637"/>
                  </a:cubicBezTo>
                  <a:cubicBezTo>
                    <a:pt x="178" y="638"/>
                    <a:pt x="180" y="638"/>
                    <a:pt x="182" y="639"/>
                  </a:cubicBezTo>
                  <a:cubicBezTo>
                    <a:pt x="183" y="639"/>
                    <a:pt x="183" y="639"/>
                    <a:pt x="184" y="639"/>
                  </a:cubicBezTo>
                  <a:cubicBezTo>
                    <a:pt x="185" y="639"/>
                    <a:pt x="187" y="639"/>
                    <a:pt x="188" y="639"/>
                  </a:cubicBezTo>
                  <a:cubicBezTo>
                    <a:pt x="189" y="639"/>
                    <a:pt x="189" y="640"/>
                    <a:pt x="189" y="640"/>
                  </a:cubicBezTo>
                  <a:cubicBezTo>
                    <a:pt x="189" y="640"/>
                    <a:pt x="190" y="640"/>
                    <a:pt x="191" y="640"/>
                  </a:cubicBezTo>
                  <a:cubicBezTo>
                    <a:pt x="194" y="640"/>
                    <a:pt x="197" y="640"/>
                    <a:pt x="200" y="640"/>
                  </a:cubicBezTo>
                  <a:cubicBezTo>
                    <a:pt x="201" y="640"/>
                    <a:pt x="203" y="639"/>
                    <a:pt x="204" y="640"/>
                  </a:cubicBezTo>
                  <a:cubicBezTo>
                    <a:pt x="206" y="642"/>
                    <a:pt x="206" y="644"/>
                    <a:pt x="207" y="646"/>
                  </a:cubicBezTo>
                  <a:cubicBezTo>
                    <a:pt x="208" y="647"/>
                    <a:pt x="208" y="647"/>
                    <a:pt x="210" y="648"/>
                  </a:cubicBezTo>
                  <a:cubicBezTo>
                    <a:pt x="211" y="648"/>
                    <a:pt x="213" y="647"/>
                    <a:pt x="214" y="648"/>
                  </a:cubicBezTo>
                  <a:cubicBezTo>
                    <a:pt x="214" y="649"/>
                    <a:pt x="214" y="649"/>
                    <a:pt x="215" y="649"/>
                  </a:cubicBezTo>
                  <a:cubicBezTo>
                    <a:pt x="215" y="650"/>
                    <a:pt x="215" y="651"/>
                    <a:pt x="215" y="652"/>
                  </a:cubicBezTo>
                  <a:cubicBezTo>
                    <a:pt x="215" y="653"/>
                    <a:pt x="215" y="652"/>
                    <a:pt x="216" y="653"/>
                  </a:cubicBezTo>
                  <a:cubicBezTo>
                    <a:pt x="217" y="655"/>
                    <a:pt x="220" y="656"/>
                    <a:pt x="222" y="657"/>
                  </a:cubicBezTo>
                  <a:cubicBezTo>
                    <a:pt x="225" y="659"/>
                    <a:pt x="226" y="661"/>
                    <a:pt x="230" y="659"/>
                  </a:cubicBezTo>
                  <a:cubicBezTo>
                    <a:pt x="231" y="659"/>
                    <a:pt x="232" y="657"/>
                    <a:pt x="232" y="656"/>
                  </a:cubicBezTo>
                  <a:cubicBezTo>
                    <a:pt x="233" y="656"/>
                    <a:pt x="233" y="655"/>
                    <a:pt x="233" y="655"/>
                  </a:cubicBezTo>
                  <a:cubicBezTo>
                    <a:pt x="234" y="651"/>
                    <a:pt x="230" y="649"/>
                    <a:pt x="229" y="646"/>
                  </a:cubicBezTo>
                  <a:cubicBezTo>
                    <a:pt x="229" y="643"/>
                    <a:pt x="229" y="642"/>
                    <a:pt x="232" y="641"/>
                  </a:cubicBezTo>
                  <a:cubicBezTo>
                    <a:pt x="236" y="640"/>
                    <a:pt x="240" y="642"/>
                    <a:pt x="244" y="641"/>
                  </a:cubicBezTo>
                  <a:cubicBezTo>
                    <a:pt x="247" y="641"/>
                    <a:pt x="250" y="640"/>
                    <a:pt x="252" y="643"/>
                  </a:cubicBezTo>
                  <a:cubicBezTo>
                    <a:pt x="253" y="644"/>
                    <a:pt x="253" y="646"/>
                    <a:pt x="255" y="646"/>
                  </a:cubicBezTo>
                  <a:cubicBezTo>
                    <a:pt x="255" y="646"/>
                    <a:pt x="255" y="646"/>
                    <a:pt x="255" y="646"/>
                  </a:cubicBezTo>
                  <a:cubicBezTo>
                    <a:pt x="257" y="646"/>
                    <a:pt x="263" y="648"/>
                    <a:pt x="263" y="650"/>
                  </a:cubicBezTo>
                  <a:cubicBezTo>
                    <a:pt x="264" y="651"/>
                    <a:pt x="268" y="651"/>
                    <a:pt x="267" y="651"/>
                  </a:cubicBezTo>
                  <a:cubicBezTo>
                    <a:pt x="270" y="651"/>
                    <a:pt x="273" y="651"/>
                    <a:pt x="275" y="651"/>
                  </a:cubicBezTo>
                  <a:cubicBezTo>
                    <a:pt x="277" y="650"/>
                    <a:pt x="278" y="649"/>
                    <a:pt x="279" y="649"/>
                  </a:cubicBezTo>
                  <a:cubicBezTo>
                    <a:pt x="281" y="648"/>
                    <a:pt x="282" y="650"/>
                    <a:pt x="284" y="650"/>
                  </a:cubicBezTo>
                  <a:cubicBezTo>
                    <a:pt x="285" y="649"/>
                    <a:pt x="286" y="647"/>
                    <a:pt x="287" y="646"/>
                  </a:cubicBezTo>
                  <a:cubicBezTo>
                    <a:pt x="288" y="645"/>
                    <a:pt x="288" y="644"/>
                    <a:pt x="289" y="643"/>
                  </a:cubicBezTo>
                  <a:cubicBezTo>
                    <a:pt x="291" y="641"/>
                    <a:pt x="295" y="642"/>
                    <a:pt x="298" y="642"/>
                  </a:cubicBezTo>
                  <a:cubicBezTo>
                    <a:pt x="299" y="642"/>
                    <a:pt x="301" y="643"/>
                    <a:pt x="302" y="641"/>
                  </a:cubicBezTo>
                  <a:cubicBezTo>
                    <a:pt x="302" y="640"/>
                    <a:pt x="301" y="639"/>
                    <a:pt x="302" y="637"/>
                  </a:cubicBezTo>
                  <a:cubicBezTo>
                    <a:pt x="302" y="636"/>
                    <a:pt x="303" y="636"/>
                    <a:pt x="305" y="636"/>
                  </a:cubicBezTo>
                  <a:cubicBezTo>
                    <a:pt x="308" y="636"/>
                    <a:pt x="312" y="636"/>
                    <a:pt x="316" y="637"/>
                  </a:cubicBezTo>
                  <a:cubicBezTo>
                    <a:pt x="318" y="637"/>
                    <a:pt x="320" y="637"/>
                    <a:pt x="323" y="637"/>
                  </a:cubicBezTo>
                  <a:cubicBezTo>
                    <a:pt x="324" y="637"/>
                    <a:pt x="324" y="637"/>
                    <a:pt x="325" y="637"/>
                  </a:cubicBezTo>
                  <a:cubicBezTo>
                    <a:pt x="325" y="636"/>
                    <a:pt x="326" y="636"/>
                    <a:pt x="327" y="636"/>
                  </a:cubicBezTo>
                  <a:cubicBezTo>
                    <a:pt x="328" y="636"/>
                    <a:pt x="328" y="636"/>
                    <a:pt x="329" y="636"/>
                  </a:cubicBezTo>
                  <a:cubicBezTo>
                    <a:pt x="332" y="634"/>
                    <a:pt x="326" y="632"/>
                    <a:pt x="327" y="629"/>
                  </a:cubicBezTo>
                  <a:cubicBezTo>
                    <a:pt x="327" y="628"/>
                    <a:pt x="329" y="628"/>
                    <a:pt x="330" y="628"/>
                  </a:cubicBezTo>
                  <a:cubicBezTo>
                    <a:pt x="332" y="628"/>
                    <a:pt x="334" y="628"/>
                    <a:pt x="336" y="628"/>
                  </a:cubicBezTo>
                  <a:cubicBezTo>
                    <a:pt x="337" y="628"/>
                    <a:pt x="340" y="629"/>
                    <a:pt x="341" y="629"/>
                  </a:cubicBezTo>
                  <a:cubicBezTo>
                    <a:pt x="342" y="630"/>
                    <a:pt x="342" y="631"/>
                    <a:pt x="343" y="632"/>
                  </a:cubicBezTo>
                  <a:cubicBezTo>
                    <a:pt x="344" y="633"/>
                    <a:pt x="347" y="632"/>
                    <a:pt x="348" y="632"/>
                  </a:cubicBezTo>
                  <a:cubicBezTo>
                    <a:pt x="351" y="632"/>
                    <a:pt x="353" y="630"/>
                    <a:pt x="355" y="630"/>
                  </a:cubicBezTo>
                  <a:cubicBezTo>
                    <a:pt x="357" y="631"/>
                    <a:pt x="356" y="631"/>
                    <a:pt x="357" y="631"/>
                  </a:cubicBezTo>
                  <a:cubicBezTo>
                    <a:pt x="358" y="632"/>
                    <a:pt x="359" y="634"/>
                    <a:pt x="360" y="635"/>
                  </a:cubicBezTo>
                  <a:cubicBezTo>
                    <a:pt x="361" y="636"/>
                    <a:pt x="362" y="638"/>
                    <a:pt x="362" y="639"/>
                  </a:cubicBezTo>
                  <a:cubicBezTo>
                    <a:pt x="362" y="639"/>
                    <a:pt x="362" y="640"/>
                    <a:pt x="362" y="640"/>
                  </a:cubicBezTo>
                  <a:cubicBezTo>
                    <a:pt x="363" y="642"/>
                    <a:pt x="365" y="641"/>
                    <a:pt x="366" y="641"/>
                  </a:cubicBezTo>
                  <a:cubicBezTo>
                    <a:pt x="367" y="641"/>
                    <a:pt x="367" y="642"/>
                    <a:pt x="368" y="642"/>
                  </a:cubicBezTo>
                  <a:cubicBezTo>
                    <a:pt x="369" y="642"/>
                    <a:pt x="371" y="642"/>
                    <a:pt x="372" y="642"/>
                  </a:cubicBezTo>
                  <a:cubicBezTo>
                    <a:pt x="373" y="641"/>
                    <a:pt x="373" y="641"/>
                    <a:pt x="374" y="640"/>
                  </a:cubicBezTo>
                  <a:cubicBezTo>
                    <a:pt x="375" y="639"/>
                    <a:pt x="375" y="638"/>
                    <a:pt x="375" y="637"/>
                  </a:cubicBezTo>
                  <a:cubicBezTo>
                    <a:pt x="375" y="636"/>
                    <a:pt x="375" y="635"/>
                    <a:pt x="375" y="634"/>
                  </a:cubicBezTo>
                  <a:cubicBezTo>
                    <a:pt x="376" y="633"/>
                    <a:pt x="378" y="630"/>
                    <a:pt x="375" y="629"/>
                  </a:cubicBezTo>
                  <a:cubicBezTo>
                    <a:pt x="373" y="628"/>
                    <a:pt x="371" y="628"/>
                    <a:pt x="369" y="626"/>
                  </a:cubicBezTo>
                  <a:cubicBezTo>
                    <a:pt x="368" y="625"/>
                    <a:pt x="368" y="625"/>
                    <a:pt x="368" y="624"/>
                  </a:cubicBezTo>
                  <a:cubicBezTo>
                    <a:pt x="368" y="623"/>
                    <a:pt x="367" y="623"/>
                    <a:pt x="367" y="623"/>
                  </a:cubicBezTo>
                  <a:cubicBezTo>
                    <a:pt x="367" y="622"/>
                    <a:pt x="368" y="621"/>
                    <a:pt x="368" y="620"/>
                  </a:cubicBezTo>
                  <a:cubicBezTo>
                    <a:pt x="368" y="619"/>
                    <a:pt x="369" y="619"/>
                    <a:pt x="370" y="618"/>
                  </a:cubicBezTo>
                  <a:cubicBezTo>
                    <a:pt x="371" y="618"/>
                    <a:pt x="371" y="617"/>
                    <a:pt x="372" y="616"/>
                  </a:cubicBezTo>
                  <a:cubicBezTo>
                    <a:pt x="372" y="614"/>
                    <a:pt x="373" y="612"/>
                    <a:pt x="372" y="611"/>
                  </a:cubicBezTo>
                  <a:cubicBezTo>
                    <a:pt x="371" y="610"/>
                    <a:pt x="370" y="609"/>
                    <a:pt x="369" y="608"/>
                  </a:cubicBezTo>
                  <a:cubicBezTo>
                    <a:pt x="369" y="608"/>
                    <a:pt x="368" y="607"/>
                    <a:pt x="368" y="607"/>
                  </a:cubicBezTo>
                  <a:cubicBezTo>
                    <a:pt x="367" y="606"/>
                    <a:pt x="366" y="606"/>
                    <a:pt x="366" y="606"/>
                  </a:cubicBezTo>
                  <a:cubicBezTo>
                    <a:pt x="366" y="606"/>
                    <a:pt x="366" y="605"/>
                    <a:pt x="365" y="604"/>
                  </a:cubicBezTo>
                  <a:cubicBezTo>
                    <a:pt x="365" y="604"/>
                    <a:pt x="365" y="604"/>
                    <a:pt x="364" y="603"/>
                  </a:cubicBezTo>
                  <a:cubicBezTo>
                    <a:pt x="364" y="603"/>
                    <a:pt x="363" y="602"/>
                    <a:pt x="363" y="601"/>
                  </a:cubicBezTo>
                  <a:cubicBezTo>
                    <a:pt x="363" y="598"/>
                    <a:pt x="363" y="595"/>
                    <a:pt x="363" y="593"/>
                  </a:cubicBezTo>
                  <a:cubicBezTo>
                    <a:pt x="362" y="592"/>
                    <a:pt x="362" y="592"/>
                    <a:pt x="362" y="592"/>
                  </a:cubicBezTo>
                  <a:cubicBezTo>
                    <a:pt x="362" y="591"/>
                    <a:pt x="362" y="590"/>
                    <a:pt x="362" y="589"/>
                  </a:cubicBezTo>
                  <a:cubicBezTo>
                    <a:pt x="362" y="588"/>
                    <a:pt x="361" y="587"/>
                    <a:pt x="362" y="586"/>
                  </a:cubicBezTo>
                  <a:cubicBezTo>
                    <a:pt x="363" y="586"/>
                    <a:pt x="364" y="586"/>
                    <a:pt x="365" y="585"/>
                  </a:cubicBezTo>
                  <a:cubicBezTo>
                    <a:pt x="365" y="585"/>
                    <a:pt x="366" y="584"/>
                    <a:pt x="367" y="583"/>
                  </a:cubicBezTo>
                  <a:cubicBezTo>
                    <a:pt x="368" y="582"/>
                    <a:pt x="370" y="581"/>
                    <a:pt x="372" y="581"/>
                  </a:cubicBezTo>
                  <a:cubicBezTo>
                    <a:pt x="374" y="581"/>
                    <a:pt x="376" y="580"/>
                    <a:pt x="378" y="579"/>
                  </a:cubicBezTo>
                  <a:cubicBezTo>
                    <a:pt x="380" y="578"/>
                    <a:pt x="382" y="577"/>
                    <a:pt x="384" y="577"/>
                  </a:cubicBezTo>
                  <a:cubicBezTo>
                    <a:pt x="388" y="577"/>
                    <a:pt x="392" y="577"/>
                    <a:pt x="395" y="575"/>
                  </a:cubicBezTo>
                  <a:cubicBezTo>
                    <a:pt x="396" y="574"/>
                    <a:pt x="397" y="574"/>
                    <a:pt x="397" y="573"/>
                  </a:cubicBezTo>
                  <a:cubicBezTo>
                    <a:pt x="398" y="572"/>
                    <a:pt x="398" y="572"/>
                    <a:pt x="398" y="571"/>
                  </a:cubicBezTo>
                  <a:cubicBezTo>
                    <a:pt x="398" y="571"/>
                    <a:pt x="398" y="570"/>
                    <a:pt x="398" y="570"/>
                  </a:cubicBezTo>
                  <a:cubicBezTo>
                    <a:pt x="398" y="569"/>
                    <a:pt x="398" y="568"/>
                    <a:pt x="399" y="568"/>
                  </a:cubicBezTo>
                  <a:cubicBezTo>
                    <a:pt x="399" y="567"/>
                    <a:pt x="399" y="566"/>
                    <a:pt x="399" y="565"/>
                  </a:cubicBezTo>
                  <a:cubicBezTo>
                    <a:pt x="399" y="566"/>
                    <a:pt x="399" y="566"/>
                    <a:pt x="399" y="566"/>
                  </a:cubicBezTo>
                  <a:cubicBezTo>
                    <a:pt x="399" y="565"/>
                    <a:pt x="399" y="564"/>
                    <a:pt x="400" y="564"/>
                  </a:cubicBezTo>
                  <a:cubicBezTo>
                    <a:pt x="400" y="563"/>
                    <a:pt x="399" y="562"/>
                    <a:pt x="400" y="561"/>
                  </a:cubicBezTo>
                  <a:cubicBezTo>
                    <a:pt x="400" y="560"/>
                    <a:pt x="400" y="559"/>
                    <a:pt x="401" y="559"/>
                  </a:cubicBezTo>
                  <a:cubicBezTo>
                    <a:pt x="401" y="558"/>
                    <a:pt x="402" y="556"/>
                    <a:pt x="402" y="556"/>
                  </a:cubicBezTo>
                  <a:cubicBezTo>
                    <a:pt x="403" y="556"/>
                    <a:pt x="404" y="556"/>
                    <a:pt x="405" y="556"/>
                  </a:cubicBezTo>
                  <a:cubicBezTo>
                    <a:pt x="406" y="556"/>
                    <a:pt x="406" y="557"/>
                    <a:pt x="407" y="558"/>
                  </a:cubicBezTo>
                  <a:cubicBezTo>
                    <a:pt x="408" y="559"/>
                    <a:pt x="414" y="560"/>
                    <a:pt x="415" y="559"/>
                  </a:cubicBezTo>
                  <a:cubicBezTo>
                    <a:pt x="416" y="558"/>
                    <a:pt x="417" y="556"/>
                    <a:pt x="417" y="555"/>
                  </a:cubicBezTo>
                  <a:cubicBezTo>
                    <a:pt x="418" y="554"/>
                    <a:pt x="418" y="553"/>
                    <a:pt x="418" y="552"/>
                  </a:cubicBezTo>
                  <a:cubicBezTo>
                    <a:pt x="418" y="551"/>
                    <a:pt x="419" y="550"/>
                    <a:pt x="419" y="548"/>
                  </a:cubicBezTo>
                  <a:cubicBezTo>
                    <a:pt x="419" y="547"/>
                    <a:pt x="419" y="545"/>
                    <a:pt x="419" y="544"/>
                  </a:cubicBezTo>
                  <a:cubicBezTo>
                    <a:pt x="419" y="543"/>
                    <a:pt x="420" y="543"/>
                    <a:pt x="420" y="542"/>
                  </a:cubicBezTo>
                  <a:cubicBezTo>
                    <a:pt x="420" y="541"/>
                    <a:pt x="420" y="540"/>
                    <a:pt x="420" y="540"/>
                  </a:cubicBezTo>
                  <a:cubicBezTo>
                    <a:pt x="420" y="539"/>
                    <a:pt x="421" y="539"/>
                    <a:pt x="421" y="539"/>
                  </a:cubicBezTo>
                  <a:cubicBezTo>
                    <a:pt x="421" y="539"/>
                    <a:pt x="420" y="538"/>
                    <a:pt x="420" y="537"/>
                  </a:cubicBezTo>
                  <a:cubicBezTo>
                    <a:pt x="420" y="536"/>
                    <a:pt x="420" y="534"/>
                    <a:pt x="419" y="533"/>
                  </a:cubicBezTo>
                  <a:cubicBezTo>
                    <a:pt x="418" y="532"/>
                    <a:pt x="417" y="532"/>
                    <a:pt x="417" y="531"/>
                  </a:cubicBezTo>
                  <a:cubicBezTo>
                    <a:pt x="416" y="531"/>
                    <a:pt x="415" y="530"/>
                    <a:pt x="414" y="529"/>
                  </a:cubicBezTo>
                  <a:cubicBezTo>
                    <a:pt x="413" y="528"/>
                    <a:pt x="412" y="527"/>
                    <a:pt x="411" y="527"/>
                  </a:cubicBezTo>
                  <a:cubicBezTo>
                    <a:pt x="410" y="526"/>
                    <a:pt x="410" y="525"/>
                    <a:pt x="410" y="524"/>
                  </a:cubicBezTo>
                  <a:cubicBezTo>
                    <a:pt x="408" y="519"/>
                    <a:pt x="402" y="526"/>
                    <a:pt x="400" y="520"/>
                  </a:cubicBezTo>
                  <a:cubicBezTo>
                    <a:pt x="400" y="519"/>
                    <a:pt x="399" y="518"/>
                    <a:pt x="398" y="517"/>
                  </a:cubicBezTo>
                  <a:cubicBezTo>
                    <a:pt x="398" y="516"/>
                    <a:pt x="397" y="515"/>
                    <a:pt x="397" y="514"/>
                  </a:cubicBezTo>
                  <a:cubicBezTo>
                    <a:pt x="396" y="514"/>
                    <a:pt x="395" y="513"/>
                    <a:pt x="394" y="513"/>
                  </a:cubicBezTo>
                  <a:cubicBezTo>
                    <a:pt x="394" y="512"/>
                    <a:pt x="394" y="512"/>
                    <a:pt x="394" y="512"/>
                  </a:cubicBezTo>
                  <a:cubicBezTo>
                    <a:pt x="393" y="511"/>
                    <a:pt x="391" y="510"/>
                    <a:pt x="390" y="510"/>
                  </a:cubicBezTo>
                  <a:cubicBezTo>
                    <a:pt x="389" y="509"/>
                    <a:pt x="386" y="509"/>
                    <a:pt x="385" y="508"/>
                  </a:cubicBezTo>
                  <a:cubicBezTo>
                    <a:pt x="385" y="507"/>
                    <a:pt x="385" y="507"/>
                    <a:pt x="385" y="507"/>
                  </a:cubicBezTo>
                  <a:cubicBezTo>
                    <a:pt x="385" y="504"/>
                    <a:pt x="384" y="502"/>
                    <a:pt x="382" y="499"/>
                  </a:cubicBezTo>
                  <a:cubicBezTo>
                    <a:pt x="381" y="498"/>
                    <a:pt x="380" y="496"/>
                    <a:pt x="379" y="495"/>
                  </a:cubicBezTo>
                  <a:cubicBezTo>
                    <a:pt x="378" y="494"/>
                    <a:pt x="376" y="493"/>
                    <a:pt x="375" y="491"/>
                  </a:cubicBezTo>
                  <a:cubicBezTo>
                    <a:pt x="374" y="491"/>
                    <a:pt x="374" y="491"/>
                    <a:pt x="373" y="490"/>
                  </a:cubicBezTo>
                  <a:cubicBezTo>
                    <a:pt x="373" y="490"/>
                    <a:pt x="371" y="491"/>
                    <a:pt x="371" y="491"/>
                  </a:cubicBezTo>
                  <a:cubicBezTo>
                    <a:pt x="369" y="491"/>
                    <a:pt x="369" y="490"/>
                    <a:pt x="368" y="490"/>
                  </a:cubicBezTo>
                  <a:cubicBezTo>
                    <a:pt x="367" y="489"/>
                    <a:pt x="365" y="489"/>
                    <a:pt x="365" y="488"/>
                  </a:cubicBezTo>
                  <a:cubicBezTo>
                    <a:pt x="364" y="488"/>
                    <a:pt x="364" y="488"/>
                    <a:pt x="364" y="487"/>
                  </a:cubicBezTo>
                  <a:cubicBezTo>
                    <a:pt x="363" y="485"/>
                    <a:pt x="362" y="484"/>
                    <a:pt x="361" y="483"/>
                  </a:cubicBezTo>
                  <a:cubicBezTo>
                    <a:pt x="360" y="482"/>
                    <a:pt x="360" y="482"/>
                    <a:pt x="360" y="480"/>
                  </a:cubicBezTo>
                  <a:cubicBezTo>
                    <a:pt x="359" y="479"/>
                    <a:pt x="359" y="476"/>
                    <a:pt x="359" y="475"/>
                  </a:cubicBezTo>
                  <a:cubicBezTo>
                    <a:pt x="358" y="474"/>
                    <a:pt x="358" y="474"/>
                    <a:pt x="358" y="473"/>
                  </a:cubicBezTo>
                  <a:cubicBezTo>
                    <a:pt x="357" y="471"/>
                    <a:pt x="356" y="469"/>
                    <a:pt x="355" y="467"/>
                  </a:cubicBezTo>
                  <a:cubicBezTo>
                    <a:pt x="355" y="466"/>
                    <a:pt x="354" y="464"/>
                    <a:pt x="353" y="463"/>
                  </a:cubicBezTo>
                  <a:cubicBezTo>
                    <a:pt x="352" y="462"/>
                    <a:pt x="351" y="461"/>
                    <a:pt x="349" y="460"/>
                  </a:cubicBezTo>
                  <a:cubicBezTo>
                    <a:pt x="348" y="459"/>
                    <a:pt x="348" y="457"/>
                    <a:pt x="349" y="456"/>
                  </a:cubicBezTo>
                  <a:cubicBezTo>
                    <a:pt x="349" y="455"/>
                    <a:pt x="350" y="454"/>
                    <a:pt x="351" y="453"/>
                  </a:cubicBezTo>
                  <a:cubicBezTo>
                    <a:pt x="351" y="452"/>
                    <a:pt x="352" y="451"/>
                    <a:pt x="352" y="451"/>
                  </a:cubicBezTo>
                  <a:cubicBezTo>
                    <a:pt x="353" y="450"/>
                    <a:pt x="354" y="449"/>
                    <a:pt x="354" y="448"/>
                  </a:cubicBezTo>
                  <a:cubicBezTo>
                    <a:pt x="354" y="447"/>
                    <a:pt x="354" y="446"/>
                    <a:pt x="354" y="445"/>
                  </a:cubicBezTo>
                  <a:cubicBezTo>
                    <a:pt x="354" y="444"/>
                    <a:pt x="355" y="443"/>
                    <a:pt x="355" y="442"/>
                  </a:cubicBezTo>
                  <a:cubicBezTo>
                    <a:pt x="354" y="440"/>
                    <a:pt x="352" y="440"/>
                    <a:pt x="351" y="439"/>
                  </a:cubicBezTo>
                  <a:cubicBezTo>
                    <a:pt x="349" y="439"/>
                    <a:pt x="349" y="438"/>
                    <a:pt x="348" y="437"/>
                  </a:cubicBezTo>
                  <a:cubicBezTo>
                    <a:pt x="347" y="436"/>
                    <a:pt x="345" y="436"/>
                    <a:pt x="345" y="435"/>
                  </a:cubicBezTo>
                  <a:cubicBezTo>
                    <a:pt x="343" y="434"/>
                    <a:pt x="344" y="432"/>
                    <a:pt x="342" y="431"/>
                  </a:cubicBezTo>
                  <a:cubicBezTo>
                    <a:pt x="340" y="430"/>
                    <a:pt x="339" y="431"/>
                    <a:pt x="339" y="429"/>
                  </a:cubicBezTo>
                  <a:cubicBezTo>
                    <a:pt x="338" y="427"/>
                    <a:pt x="338" y="426"/>
                    <a:pt x="338" y="424"/>
                  </a:cubicBezTo>
                  <a:cubicBezTo>
                    <a:pt x="338" y="423"/>
                    <a:pt x="338" y="421"/>
                    <a:pt x="337" y="419"/>
                  </a:cubicBezTo>
                  <a:cubicBezTo>
                    <a:pt x="337" y="416"/>
                    <a:pt x="331" y="416"/>
                    <a:pt x="332" y="412"/>
                  </a:cubicBezTo>
                  <a:cubicBezTo>
                    <a:pt x="333" y="412"/>
                    <a:pt x="333" y="412"/>
                    <a:pt x="333" y="411"/>
                  </a:cubicBezTo>
                  <a:cubicBezTo>
                    <a:pt x="333" y="411"/>
                    <a:pt x="333" y="411"/>
                    <a:pt x="333" y="410"/>
                  </a:cubicBezTo>
                  <a:cubicBezTo>
                    <a:pt x="334" y="409"/>
                    <a:pt x="334" y="409"/>
                    <a:pt x="336" y="408"/>
                  </a:cubicBezTo>
                  <a:cubicBezTo>
                    <a:pt x="338" y="407"/>
                    <a:pt x="339" y="411"/>
                    <a:pt x="339" y="413"/>
                  </a:cubicBezTo>
                  <a:cubicBezTo>
                    <a:pt x="339" y="414"/>
                    <a:pt x="339" y="415"/>
                    <a:pt x="340" y="416"/>
                  </a:cubicBezTo>
                  <a:cubicBezTo>
                    <a:pt x="340" y="417"/>
                    <a:pt x="341" y="417"/>
                    <a:pt x="342" y="418"/>
                  </a:cubicBezTo>
                  <a:cubicBezTo>
                    <a:pt x="342" y="418"/>
                    <a:pt x="342" y="419"/>
                    <a:pt x="342" y="419"/>
                  </a:cubicBezTo>
                  <a:cubicBezTo>
                    <a:pt x="342" y="420"/>
                    <a:pt x="342" y="419"/>
                    <a:pt x="343" y="420"/>
                  </a:cubicBezTo>
                  <a:cubicBezTo>
                    <a:pt x="343" y="421"/>
                    <a:pt x="343" y="421"/>
                    <a:pt x="343" y="422"/>
                  </a:cubicBezTo>
                  <a:cubicBezTo>
                    <a:pt x="344" y="421"/>
                    <a:pt x="344" y="420"/>
                    <a:pt x="344" y="419"/>
                  </a:cubicBezTo>
                  <a:cubicBezTo>
                    <a:pt x="345" y="417"/>
                    <a:pt x="346" y="417"/>
                    <a:pt x="346" y="416"/>
                  </a:cubicBezTo>
                  <a:cubicBezTo>
                    <a:pt x="346" y="415"/>
                    <a:pt x="346" y="414"/>
                    <a:pt x="346" y="413"/>
                  </a:cubicBezTo>
                  <a:cubicBezTo>
                    <a:pt x="346" y="413"/>
                    <a:pt x="347" y="412"/>
                    <a:pt x="348" y="411"/>
                  </a:cubicBezTo>
                  <a:cubicBezTo>
                    <a:pt x="349" y="409"/>
                    <a:pt x="351" y="408"/>
                    <a:pt x="353" y="407"/>
                  </a:cubicBezTo>
                  <a:cubicBezTo>
                    <a:pt x="354" y="406"/>
                    <a:pt x="355" y="404"/>
                    <a:pt x="357" y="404"/>
                  </a:cubicBezTo>
                  <a:cubicBezTo>
                    <a:pt x="357" y="403"/>
                    <a:pt x="358" y="403"/>
                    <a:pt x="359" y="402"/>
                  </a:cubicBezTo>
                  <a:cubicBezTo>
                    <a:pt x="360" y="402"/>
                    <a:pt x="360" y="400"/>
                    <a:pt x="361" y="401"/>
                  </a:cubicBezTo>
                  <a:cubicBezTo>
                    <a:pt x="362" y="401"/>
                    <a:pt x="362" y="402"/>
                    <a:pt x="363" y="402"/>
                  </a:cubicBezTo>
                  <a:cubicBezTo>
                    <a:pt x="364" y="403"/>
                    <a:pt x="364" y="402"/>
                    <a:pt x="365" y="402"/>
                  </a:cubicBezTo>
                  <a:cubicBezTo>
                    <a:pt x="367" y="402"/>
                    <a:pt x="368" y="402"/>
                    <a:pt x="369" y="400"/>
                  </a:cubicBezTo>
                  <a:cubicBezTo>
                    <a:pt x="370" y="400"/>
                    <a:pt x="370" y="398"/>
                    <a:pt x="370" y="398"/>
                  </a:cubicBezTo>
                  <a:cubicBezTo>
                    <a:pt x="371" y="398"/>
                    <a:pt x="373" y="398"/>
                    <a:pt x="373" y="398"/>
                  </a:cubicBezTo>
                  <a:cubicBezTo>
                    <a:pt x="374" y="398"/>
                    <a:pt x="374" y="399"/>
                    <a:pt x="375" y="399"/>
                  </a:cubicBezTo>
                  <a:cubicBezTo>
                    <a:pt x="376" y="399"/>
                    <a:pt x="377" y="398"/>
                    <a:pt x="379" y="399"/>
                  </a:cubicBezTo>
                  <a:cubicBezTo>
                    <a:pt x="379" y="399"/>
                    <a:pt x="380" y="400"/>
                    <a:pt x="380" y="400"/>
                  </a:cubicBezTo>
                  <a:cubicBezTo>
                    <a:pt x="381" y="401"/>
                    <a:pt x="381" y="400"/>
                    <a:pt x="382" y="399"/>
                  </a:cubicBezTo>
                  <a:cubicBezTo>
                    <a:pt x="382" y="398"/>
                    <a:pt x="383" y="398"/>
                    <a:pt x="384" y="397"/>
                  </a:cubicBezTo>
                  <a:cubicBezTo>
                    <a:pt x="385" y="396"/>
                    <a:pt x="386" y="395"/>
                    <a:pt x="386" y="394"/>
                  </a:cubicBezTo>
                  <a:cubicBezTo>
                    <a:pt x="388" y="392"/>
                    <a:pt x="388" y="392"/>
                    <a:pt x="391" y="392"/>
                  </a:cubicBezTo>
                  <a:cubicBezTo>
                    <a:pt x="391" y="392"/>
                    <a:pt x="392" y="392"/>
                    <a:pt x="392" y="392"/>
                  </a:cubicBezTo>
                  <a:cubicBezTo>
                    <a:pt x="392" y="392"/>
                    <a:pt x="392" y="391"/>
                    <a:pt x="392" y="391"/>
                  </a:cubicBezTo>
                  <a:cubicBezTo>
                    <a:pt x="393" y="391"/>
                    <a:pt x="394" y="390"/>
                    <a:pt x="394" y="390"/>
                  </a:cubicBezTo>
                  <a:cubicBezTo>
                    <a:pt x="394" y="389"/>
                    <a:pt x="395" y="389"/>
                    <a:pt x="395" y="388"/>
                  </a:cubicBezTo>
                  <a:cubicBezTo>
                    <a:pt x="395" y="387"/>
                    <a:pt x="395" y="386"/>
                    <a:pt x="396" y="386"/>
                  </a:cubicBezTo>
                  <a:cubicBezTo>
                    <a:pt x="397" y="384"/>
                    <a:pt x="399" y="387"/>
                    <a:pt x="401" y="387"/>
                  </a:cubicBezTo>
                  <a:cubicBezTo>
                    <a:pt x="401" y="386"/>
                    <a:pt x="401" y="385"/>
                    <a:pt x="402" y="384"/>
                  </a:cubicBezTo>
                  <a:cubicBezTo>
                    <a:pt x="402" y="383"/>
                    <a:pt x="402" y="383"/>
                    <a:pt x="402" y="383"/>
                  </a:cubicBezTo>
                  <a:cubicBezTo>
                    <a:pt x="402" y="382"/>
                    <a:pt x="402" y="381"/>
                    <a:pt x="402" y="381"/>
                  </a:cubicBezTo>
                  <a:cubicBezTo>
                    <a:pt x="403" y="379"/>
                    <a:pt x="405" y="380"/>
                    <a:pt x="405" y="381"/>
                  </a:cubicBezTo>
                  <a:cubicBezTo>
                    <a:pt x="406" y="381"/>
                    <a:pt x="406" y="383"/>
                    <a:pt x="406" y="384"/>
                  </a:cubicBezTo>
                  <a:cubicBezTo>
                    <a:pt x="407" y="384"/>
                    <a:pt x="409" y="384"/>
                    <a:pt x="409" y="384"/>
                  </a:cubicBezTo>
                  <a:cubicBezTo>
                    <a:pt x="410" y="384"/>
                    <a:pt x="411" y="384"/>
                    <a:pt x="412" y="383"/>
                  </a:cubicBezTo>
                  <a:cubicBezTo>
                    <a:pt x="413" y="383"/>
                    <a:pt x="412" y="381"/>
                    <a:pt x="412" y="380"/>
                  </a:cubicBezTo>
                  <a:cubicBezTo>
                    <a:pt x="412" y="379"/>
                    <a:pt x="412" y="377"/>
                    <a:pt x="413" y="376"/>
                  </a:cubicBezTo>
                  <a:cubicBezTo>
                    <a:pt x="413" y="375"/>
                    <a:pt x="414" y="375"/>
                    <a:pt x="414" y="375"/>
                  </a:cubicBezTo>
                  <a:cubicBezTo>
                    <a:pt x="415" y="374"/>
                    <a:pt x="416" y="373"/>
                    <a:pt x="417" y="373"/>
                  </a:cubicBezTo>
                  <a:cubicBezTo>
                    <a:pt x="418" y="373"/>
                    <a:pt x="418" y="373"/>
                    <a:pt x="419" y="373"/>
                  </a:cubicBezTo>
                  <a:cubicBezTo>
                    <a:pt x="421" y="373"/>
                    <a:pt x="422" y="372"/>
                    <a:pt x="424" y="372"/>
                  </a:cubicBezTo>
                  <a:cubicBezTo>
                    <a:pt x="425" y="372"/>
                    <a:pt x="427" y="371"/>
                    <a:pt x="428" y="371"/>
                  </a:cubicBezTo>
                  <a:cubicBezTo>
                    <a:pt x="429" y="371"/>
                    <a:pt x="430" y="371"/>
                    <a:pt x="431" y="371"/>
                  </a:cubicBezTo>
                  <a:cubicBezTo>
                    <a:pt x="432" y="371"/>
                    <a:pt x="432" y="370"/>
                    <a:pt x="433" y="369"/>
                  </a:cubicBezTo>
                  <a:cubicBezTo>
                    <a:pt x="434" y="369"/>
                    <a:pt x="435" y="368"/>
                    <a:pt x="436" y="367"/>
                  </a:cubicBezTo>
                  <a:cubicBezTo>
                    <a:pt x="436" y="367"/>
                    <a:pt x="436" y="366"/>
                    <a:pt x="436" y="366"/>
                  </a:cubicBezTo>
                  <a:cubicBezTo>
                    <a:pt x="436" y="365"/>
                    <a:pt x="439" y="364"/>
                    <a:pt x="440" y="364"/>
                  </a:cubicBezTo>
                  <a:cubicBezTo>
                    <a:pt x="441" y="364"/>
                    <a:pt x="442" y="365"/>
                    <a:pt x="443" y="364"/>
                  </a:cubicBezTo>
                  <a:cubicBezTo>
                    <a:pt x="444" y="364"/>
                    <a:pt x="445" y="362"/>
                    <a:pt x="446" y="363"/>
                  </a:cubicBezTo>
                  <a:cubicBezTo>
                    <a:pt x="447" y="364"/>
                    <a:pt x="447" y="363"/>
                    <a:pt x="448" y="363"/>
                  </a:cubicBezTo>
                  <a:cubicBezTo>
                    <a:pt x="449" y="362"/>
                    <a:pt x="451" y="361"/>
                    <a:pt x="452" y="360"/>
                  </a:cubicBezTo>
                  <a:cubicBezTo>
                    <a:pt x="454" y="360"/>
                    <a:pt x="456" y="359"/>
                    <a:pt x="458" y="358"/>
                  </a:cubicBezTo>
                  <a:cubicBezTo>
                    <a:pt x="459" y="357"/>
                    <a:pt x="460" y="357"/>
                    <a:pt x="460" y="356"/>
                  </a:cubicBezTo>
                  <a:cubicBezTo>
                    <a:pt x="461" y="355"/>
                    <a:pt x="457" y="353"/>
                    <a:pt x="457" y="352"/>
                  </a:cubicBezTo>
                  <a:cubicBezTo>
                    <a:pt x="455" y="351"/>
                    <a:pt x="453" y="350"/>
                    <a:pt x="452" y="349"/>
                  </a:cubicBezTo>
                  <a:cubicBezTo>
                    <a:pt x="454" y="349"/>
                    <a:pt x="457" y="348"/>
                    <a:pt x="459" y="347"/>
                  </a:cubicBezTo>
                  <a:cubicBezTo>
                    <a:pt x="460" y="346"/>
                    <a:pt x="461" y="344"/>
                    <a:pt x="462" y="344"/>
                  </a:cubicBezTo>
                  <a:cubicBezTo>
                    <a:pt x="464" y="343"/>
                    <a:pt x="464" y="343"/>
                    <a:pt x="465" y="344"/>
                  </a:cubicBezTo>
                  <a:cubicBezTo>
                    <a:pt x="466" y="345"/>
                    <a:pt x="467" y="346"/>
                    <a:pt x="468" y="347"/>
                  </a:cubicBezTo>
                  <a:cubicBezTo>
                    <a:pt x="470" y="347"/>
                    <a:pt x="473" y="351"/>
                    <a:pt x="473" y="353"/>
                  </a:cubicBezTo>
                  <a:cubicBezTo>
                    <a:pt x="472" y="354"/>
                    <a:pt x="472" y="355"/>
                    <a:pt x="471" y="356"/>
                  </a:cubicBezTo>
                  <a:cubicBezTo>
                    <a:pt x="470" y="358"/>
                    <a:pt x="470" y="358"/>
                    <a:pt x="472" y="359"/>
                  </a:cubicBezTo>
                  <a:cubicBezTo>
                    <a:pt x="473" y="359"/>
                    <a:pt x="475" y="360"/>
                    <a:pt x="476" y="361"/>
                  </a:cubicBezTo>
                  <a:cubicBezTo>
                    <a:pt x="476" y="361"/>
                    <a:pt x="476" y="361"/>
                    <a:pt x="476" y="362"/>
                  </a:cubicBezTo>
                  <a:cubicBezTo>
                    <a:pt x="476" y="363"/>
                    <a:pt x="476" y="364"/>
                    <a:pt x="477" y="365"/>
                  </a:cubicBezTo>
                  <a:cubicBezTo>
                    <a:pt x="477" y="365"/>
                    <a:pt x="480" y="365"/>
                    <a:pt x="481" y="365"/>
                  </a:cubicBezTo>
                  <a:cubicBezTo>
                    <a:pt x="482" y="365"/>
                    <a:pt x="483" y="364"/>
                    <a:pt x="484" y="363"/>
                  </a:cubicBezTo>
                  <a:cubicBezTo>
                    <a:pt x="485" y="362"/>
                    <a:pt x="487" y="359"/>
                    <a:pt x="489" y="361"/>
                  </a:cubicBezTo>
                  <a:cubicBezTo>
                    <a:pt x="488" y="360"/>
                    <a:pt x="488" y="357"/>
                    <a:pt x="488" y="356"/>
                  </a:cubicBezTo>
                  <a:cubicBezTo>
                    <a:pt x="489" y="355"/>
                    <a:pt x="492" y="354"/>
                    <a:pt x="491" y="352"/>
                  </a:cubicBezTo>
                  <a:cubicBezTo>
                    <a:pt x="491" y="351"/>
                    <a:pt x="490" y="351"/>
                    <a:pt x="490" y="349"/>
                  </a:cubicBezTo>
                  <a:cubicBezTo>
                    <a:pt x="490" y="346"/>
                    <a:pt x="492" y="345"/>
                    <a:pt x="492" y="343"/>
                  </a:cubicBezTo>
                  <a:cubicBezTo>
                    <a:pt x="493" y="341"/>
                    <a:pt x="492" y="339"/>
                    <a:pt x="493" y="337"/>
                  </a:cubicBezTo>
                  <a:cubicBezTo>
                    <a:pt x="493" y="335"/>
                    <a:pt x="493" y="334"/>
                    <a:pt x="494" y="332"/>
                  </a:cubicBezTo>
                  <a:cubicBezTo>
                    <a:pt x="495" y="330"/>
                    <a:pt x="495" y="328"/>
                    <a:pt x="496" y="326"/>
                  </a:cubicBezTo>
                  <a:cubicBezTo>
                    <a:pt x="496" y="324"/>
                    <a:pt x="496" y="325"/>
                    <a:pt x="496" y="323"/>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11" name="Freeform 110">
              <a:extLst>
                <a:ext uri="{FF2B5EF4-FFF2-40B4-BE49-F238E27FC236}">
                  <a16:creationId xmlns:a16="http://schemas.microsoft.com/office/drawing/2014/main" id="{81F667FE-17A3-2B45-404B-FB645035A835}"/>
                </a:ext>
              </a:extLst>
            </p:cNvPr>
            <p:cNvSpPr>
              <a:spLocks/>
            </p:cNvSpPr>
            <p:nvPr/>
          </p:nvSpPr>
          <p:spPr bwMode="auto">
            <a:xfrm>
              <a:off x="6098937" y="3839512"/>
              <a:ext cx="15149" cy="39388"/>
            </a:xfrm>
            <a:custGeom>
              <a:avLst/>
              <a:gdLst/>
              <a:ahLst/>
              <a:cxnLst>
                <a:cxn ang="0">
                  <a:pos x="12" y="2"/>
                </a:cxn>
                <a:cxn ang="0">
                  <a:pos x="9" y="1"/>
                </a:cxn>
                <a:cxn ang="0">
                  <a:pos x="7" y="3"/>
                </a:cxn>
                <a:cxn ang="0">
                  <a:pos x="6" y="6"/>
                </a:cxn>
                <a:cxn ang="0">
                  <a:pos x="5" y="10"/>
                </a:cxn>
                <a:cxn ang="0">
                  <a:pos x="4" y="13"/>
                </a:cxn>
                <a:cxn ang="0">
                  <a:pos x="3" y="15"/>
                </a:cxn>
                <a:cxn ang="0">
                  <a:pos x="3" y="18"/>
                </a:cxn>
                <a:cxn ang="0">
                  <a:pos x="1" y="23"/>
                </a:cxn>
                <a:cxn ang="0">
                  <a:pos x="1" y="27"/>
                </a:cxn>
                <a:cxn ang="0">
                  <a:pos x="1" y="32"/>
                </a:cxn>
                <a:cxn ang="0">
                  <a:pos x="2" y="32"/>
                </a:cxn>
                <a:cxn ang="0">
                  <a:pos x="4" y="31"/>
                </a:cxn>
                <a:cxn ang="0">
                  <a:pos x="4" y="25"/>
                </a:cxn>
                <a:cxn ang="0">
                  <a:pos x="4" y="23"/>
                </a:cxn>
                <a:cxn ang="0">
                  <a:pos x="5" y="20"/>
                </a:cxn>
                <a:cxn ang="0">
                  <a:pos x="6" y="18"/>
                </a:cxn>
                <a:cxn ang="0">
                  <a:pos x="8" y="20"/>
                </a:cxn>
                <a:cxn ang="0">
                  <a:pos x="8" y="21"/>
                </a:cxn>
                <a:cxn ang="0">
                  <a:pos x="10" y="21"/>
                </a:cxn>
                <a:cxn ang="0">
                  <a:pos x="12" y="21"/>
                </a:cxn>
                <a:cxn ang="0">
                  <a:pos x="12" y="18"/>
                </a:cxn>
                <a:cxn ang="0">
                  <a:pos x="9" y="16"/>
                </a:cxn>
                <a:cxn ang="0">
                  <a:pos x="9" y="15"/>
                </a:cxn>
                <a:cxn ang="0">
                  <a:pos x="8" y="15"/>
                </a:cxn>
                <a:cxn ang="0">
                  <a:pos x="8" y="15"/>
                </a:cxn>
                <a:cxn ang="0">
                  <a:pos x="8" y="14"/>
                </a:cxn>
                <a:cxn ang="0">
                  <a:pos x="8" y="12"/>
                </a:cxn>
                <a:cxn ang="0">
                  <a:pos x="8" y="9"/>
                </a:cxn>
                <a:cxn ang="0">
                  <a:pos x="11" y="5"/>
                </a:cxn>
                <a:cxn ang="0">
                  <a:pos x="11" y="4"/>
                </a:cxn>
                <a:cxn ang="0">
                  <a:pos x="11" y="3"/>
                </a:cxn>
              </a:cxnLst>
              <a:rect l="0" t="0" r="r" b="b"/>
              <a:pathLst>
                <a:path w="13" h="33">
                  <a:moveTo>
                    <a:pt x="12" y="2"/>
                  </a:moveTo>
                  <a:cubicBezTo>
                    <a:pt x="12" y="1"/>
                    <a:pt x="10" y="0"/>
                    <a:pt x="9" y="1"/>
                  </a:cubicBezTo>
                  <a:cubicBezTo>
                    <a:pt x="8" y="2"/>
                    <a:pt x="8" y="2"/>
                    <a:pt x="7" y="3"/>
                  </a:cubicBezTo>
                  <a:cubicBezTo>
                    <a:pt x="7" y="4"/>
                    <a:pt x="7" y="5"/>
                    <a:pt x="6" y="6"/>
                  </a:cubicBezTo>
                  <a:cubicBezTo>
                    <a:pt x="6" y="7"/>
                    <a:pt x="5" y="8"/>
                    <a:pt x="5" y="10"/>
                  </a:cubicBezTo>
                  <a:cubicBezTo>
                    <a:pt x="4" y="11"/>
                    <a:pt x="4" y="12"/>
                    <a:pt x="4" y="13"/>
                  </a:cubicBezTo>
                  <a:cubicBezTo>
                    <a:pt x="4" y="14"/>
                    <a:pt x="3" y="15"/>
                    <a:pt x="3" y="15"/>
                  </a:cubicBezTo>
                  <a:cubicBezTo>
                    <a:pt x="3" y="16"/>
                    <a:pt x="3" y="17"/>
                    <a:pt x="3" y="18"/>
                  </a:cubicBezTo>
                  <a:cubicBezTo>
                    <a:pt x="2" y="19"/>
                    <a:pt x="2" y="21"/>
                    <a:pt x="1" y="23"/>
                  </a:cubicBezTo>
                  <a:cubicBezTo>
                    <a:pt x="1" y="24"/>
                    <a:pt x="1" y="26"/>
                    <a:pt x="1" y="27"/>
                  </a:cubicBezTo>
                  <a:cubicBezTo>
                    <a:pt x="1" y="29"/>
                    <a:pt x="0" y="31"/>
                    <a:pt x="1" y="32"/>
                  </a:cubicBezTo>
                  <a:cubicBezTo>
                    <a:pt x="1" y="33"/>
                    <a:pt x="2" y="32"/>
                    <a:pt x="2" y="32"/>
                  </a:cubicBezTo>
                  <a:cubicBezTo>
                    <a:pt x="3" y="32"/>
                    <a:pt x="3" y="32"/>
                    <a:pt x="4" y="31"/>
                  </a:cubicBezTo>
                  <a:cubicBezTo>
                    <a:pt x="4" y="29"/>
                    <a:pt x="3" y="27"/>
                    <a:pt x="4" y="25"/>
                  </a:cubicBezTo>
                  <a:cubicBezTo>
                    <a:pt x="4" y="24"/>
                    <a:pt x="4" y="24"/>
                    <a:pt x="4" y="23"/>
                  </a:cubicBezTo>
                  <a:cubicBezTo>
                    <a:pt x="5" y="22"/>
                    <a:pt x="5" y="21"/>
                    <a:pt x="5" y="20"/>
                  </a:cubicBezTo>
                  <a:cubicBezTo>
                    <a:pt x="5" y="19"/>
                    <a:pt x="5" y="18"/>
                    <a:pt x="6" y="18"/>
                  </a:cubicBezTo>
                  <a:cubicBezTo>
                    <a:pt x="7" y="19"/>
                    <a:pt x="8" y="20"/>
                    <a:pt x="8" y="20"/>
                  </a:cubicBezTo>
                  <a:cubicBezTo>
                    <a:pt x="8" y="21"/>
                    <a:pt x="8" y="21"/>
                    <a:pt x="8" y="21"/>
                  </a:cubicBezTo>
                  <a:cubicBezTo>
                    <a:pt x="9" y="21"/>
                    <a:pt x="9" y="21"/>
                    <a:pt x="10" y="21"/>
                  </a:cubicBezTo>
                  <a:cubicBezTo>
                    <a:pt x="11" y="21"/>
                    <a:pt x="11" y="21"/>
                    <a:pt x="12" y="21"/>
                  </a:cubicBezTo>
                  <a:cubicBezTo>
                    <a:pt x="12" y="20"/>
                    <a:pt x="13" y="19"/>
                    <a:pt x="12" y="18"/>
                  </a:cubicBezTo>
                  <a:cubicBezTo>
                    <a:pt x="12" y="17"/>
                    <a:pt x="10" y="17"/>
                    <a:pt x="9" y="16"/>
                  </a:cubicBezTo>
                  <a:cubicBezTo>
                    <a:pt x="9" y="16"/>
                    <a:pt x="9" y="16"/>
                    <a:pt x="9" y="15"/>
                  </a:cubicBezTo>
                  <a:cubicBezTo>
                    <a:pt x="8" y="15"/>
                    <a:pt x="9" y="15"/>
                    <a:pt x="8" y="15"/>
                  </a:cubicBezTo>
                  <a:cubicBezTo>
                    <a:pt x="8" y="15"/>
                    <a:pt x="8" y="15"/>
                    <a:pt x="8" y="15"/>
                  </a:cubicBezTo>
                  <a:cubicBezTo>
                    <a:pt x="8" y="14"/>
                    <a:pt x="8" y="14"/>
                    <a:pt x="8" y="14"/>
                  </a:cubicBezTo>
                  <a:cubicBezTo>
                    <a:pt x="8" y="13"/>
                    <a:pt x="8" y="12"/>
                    <a:pt x="8" y="12"/>
                  </a:cubicBezTo>
                  <a:cubicBezTo>
                    <a:pt x="8" y="11"/>
                    <a:pt x="8" y="10"/>
                    <a:pt x="8" y="9"/>
                  </a:cubicBezTo>
                  <a:cubicBezTo>
                    <a:pt x="8" y="8"/>
                    <a:pt x="10" y="6"/>
                    <a:pt x="11" y="5"/>
                  </a:cubicBezTo>
                  <a:cubicBezTo>
                    <a:pt x="11" y="4"/>
                    <a:pt x="11" y="4"/>
                    <a:pt x="11" y="4"/>
                  </a:cubicBezTo>
                  <a:cubicBezTo>
                    <a:pt x="11" y="4"/>
                    <a:pt x="11" y="3"/>
                    <a:pt x="11" y="3"/>
                  </a:cubicBezTo>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12" name="Freeform 111">
              <a:extLst>
                <a:ext uri="{FF2B5EF4-FFF2-40B4-BE49-F238E27FC236}">
                  <a16:creationId xmlns:a16="http://schemas.microsoft.com/office/drawing/2014/main" id="{8A71A329-02C8-4E04-2E39-B31E9EDF7D3D}"/>
                </a:ext>
              </a:extLst>
            </p:cNvPr>
            <p:cNvSpPr>
              <a:spLocks/>
            </p:cNvSpPr>
            <p:nvPr/>
          </p:nvSpPr>
          <p:spPr bwMode="auto">
            <a:xfrm>
              <a:off x="6110048" y="3873849"/>
              <a:ext cx="11110" cy="11110"/>
            </a:xfrm>
            <a:custGeom>
              <a:avLst/>
              <a:gdLst/>
              <a:ahLst/>
              <a:cxnLst>
                <a:cxn ang="0">
                  <a:pos x="6" y="1"/>
                </a:cxn>
                <a:cxn ang="0">
                  <a:pos x="5" y="0"/>
                </a:cxn>
                <a:cxn ang="0">
                  <a:pos x="1" y="0"/>
                </a:cxn>
                <a:cxn ang="0">
                  <a:pos x="1" y="1"/>
                </a:cxn>
                <a:cxn ang="0">
                  <a:pos x="0" y="2"/>
                </a:cxn>
                <a:cxn ang="0">
                  <a:pos x="0" y="3"/>
                </a:cxn>
                <a:cxn ang="0">
                  <a:pos x="1" y="5"/>
                </a:cxn>
                <a:cxn ang="0">
                  <a:pos x="4" y="8"/>
                </a:cxn>
                <a:cxn ang="0">
                  <a:pos x="9" y="8"/>
                </a:cxn>
                <a:cxn ang="0">
                  <a:pos x="9" y="4"/>
                </a:cxn>
                <a:cxn ang="0">
                  <a:pos x="8" y="2"/>
                </a:cxn>
                <a:cxn ang="0">
                  <a:pos x="7" y="1"/>
                </a:cxn>
              </a:cxnLst>
              <a:rect l="0" t="0" r="r" b="b"/>
              <a:pathLst>
                <a:path w="9" h="9">
                  <a:moveTo>
                    <a:pt x="6" y="1"/>
                  </a:moveTo>
                  <a:cubicBezTo>
                    <a:pt x="6" y="0"/>
                    <a:pt x="5" y="0"/>
                    <a:pt x="5" y="0"/>
                  </a:cubicBezTo>
                  <a:cubicBezTo>
                    <a:pt x="3" y="0"/>
                    <a:pt x="2" y="0"/>
                    <a:pt x="1" y="0"/>
                  </a:cubicBezTo>
                  <a:cubicBezTo>
                    <a:pt x="1" y="0"/>
                    <a:pt x="1" y="0"/>
                    <a:pt x="1" y="1"/>
                  </a:cubicBezTo>
                  <a:cubicBezTo>
                    <a:pt x="1" y="1"/>
                    <a:pt x="0" y="1"/>
                    <a:pt x="0" y="2"/>
                  </a:cubicBezTo>
                  <a:cubicBezTo>
                    <a:pt x="0" y="2"/>
                    <a:pt x="0" y="3"/>
                    <a:pt x="0" y="3"/>
                  </a:cubicBezTo>
                  <a:cubicBezTo>
                    <a:pt x="1" y="4"/>
                    <a:pt x="1" y="5"/>
                    <a:pt x="1" y="5"/>
                  </a:cubicBezTo>
                  <a:cubicBezTo>
                    <a:pt x="2" y="6"/>
                    <a:pt x="3" y="7"/>
                    <a:pt x="4" y="8"/>
                  </a:cubicBezTo>
                  <a:cubicBezTo>
                    <a:pt x="5" y="8"/>
                    <a:pt x="8" y="9"/>
                    <a:pt x="9" y="8"/>
                  </a:cubicBezTo>
                  <a:cubicBezTo>
                    <a:pt x="9" y="7"/>
                    <a:pt x="9" y="5"/>
                    <a:pt x="9" y="4"/>
                  </a:cubicBezTo>
                  <a:cubicBezTo>
                    <a:pt x="9" y="3"/>
                    <a:pt x="9" y="3"/>
                    <a:pt x="8" y="2"/>
                  </a:cubicBezTo>
                  <a:cubicBezTo>
                    <a:pt x="8" y="1"/>
                    <a:pt x="8" y="1"/>
                    <a:pt x="7" y="1"/>
                  </a:cubicBezTo>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13" name="Freeform 112">
              <a:extLst>
                <a:ext uri="{FF2B5EF4-FFF2-40B4-BE49-F238E27FC236}">
                  <a16:creationId xmlns:a16="http://schemas.microsoft.com/office/drawing/2014/main" id="{660FA6E2-94E1-D5C7-23C9-48FF1FFA98D5}"/>
                </a:ext>
              </a:extLst>
            </p:cNvPr>
            <p:cNvSpPr>
              <a:spLocks/>
            </p:cNvSpPr>
            <p:nvPr/>
          </p:nvSpPr>
          <p:spPr bwMode="auto">
            <a:xfrm>
              <a:off x="6103987" y="3885969"/>
              <a:ext cx="5050" cy="5050"/>
            </a:xfrm>
            <a:custGeom>
              <a:avLst/>
              <a:gdLst/>
              <a:ahLst/>
              <a:cxnLst>
                <a:cxn ang="0">
                  <a:pos x="2" y="0"/>
                </a:cxn>
                <a:cxn ang="0">
                  <a:pos x="2" y="0"/>
                </a:cxn>
                <a:cxn ang="0">
                  <a:pos x="0" y="0"/>
                </a:cxn>
                <a:cxn ang="0">
                  <a:pos x="0" y="0"/>
                </a:cxn>
                <a:cxn ang="0">
                  <a:pos x="0" y="1"/>
                </a:cxn>
                <a:cxn ang="0">
                  <a:pos x="0" y="1"/>
                </a:cxn>
                <a:cxn ang="0">
                  <a:pos x="0" y="2"/>
                </a:cxn>
                <a:cxn ang="0">
                  <a:pos x="2" y="3"/>
                </a:cxn>
                <a:cxn ang="0">
                  <a:pos x="3" y="4"/>
                </a:cxn>
                <a:cxn ang="0">
                  <a:pos x="4" y="2"/>
                </a:cxn>
                <a:cxn ang="0">
                  <a:pos x="3" y="1"/>
                </a:cxn>
                <a:cxn ang="0">
                  <a:pos x="3" y="0"/>
                </a:cxn>
              </a:cxnLst>
              <a:rect l="0" t="0" r="r" b="b"/>
              <a:pathLst>
                <a:path w="4" h="4">
                  <a:moveTo>
                    <a:pt x="2" y="0"/>
                  </a:moveTo>
                  <a:cubicBezTo>
                    <a:pt x="3" y="0"/>
                    <a:pt x="2" y="0"/>
                    <a:pt x="2" y="0"/>
                  </a:cubicBezTo>
                  <a:cubicBezTo>
                    <a:pt x="1" y="0"/>
                    <a:pt x="1" y="0"/>
                    <a:pt x="0" y="0"/>
                  </a:cubicBezTo>
                  <a:cubicBezTo>
                    <a:pt x="0" y="0"/>
                    <a:pt x="0" y="0"/>
                    <a:pt x="0" y="0"/>
                  </a:cubicBezTo>
                  <a:cubicBezTo>
                    <a:pt x="0" y="0"/>
                    <a:pt x="0" y="0"/>
                    <a:pt x="0" y="1"/>
                  </a:cubicBezTo>
                  <a:cubicBezTo>
                    <a:pt x="0" y="1"/>
                    <a:pt x="0" y="1"/>
                    <a:pt x="0" y="1"/>
                  </a:cubicBezTo>
                  <a:cubicBezTo>
                    <a:pt x="0" y="2"/>
                    <a:pt x="0" y="2"/>
                    <a:pt x="0" y="2"/>
                  </a:cubicBezTo>
                  <a:cubicBezTo>
                    <a:pt x="1" y="3"/>
                    <a:pt x="1" y="3"/>
                    <a:pt x="2" y="3"/>
                  </a:cubicBezTo>
                  <a:cubicBezTo>
                    <a:pt x="2" y="4"/>
                    <a:pt x="3" y="4"/>
                    <a:pt x="3" y="4"/>
                  </a:cubicBezTo>
                  <a:cubicBezTo>
                    <a:pt x="4" y="3"/>
                    <a:pt x="4" y="2"/>
                    <a:pt x="4" y="2"/>
                  </a:cubicBezTo>
                  <a:cubicBezTo>
                    <a:pt x="4" y="1"/>
                    <a:pt x="4" y="1"/>
                    <a:pt x="3" y="1"/>
                  </a:cubicBezTo>
                  <a:cubicBezTo>
                    <a:pt x="3" y="0"/>
                    <a:pt x="3" y="0"/>
                    <a:pt x="3" y="0"/>
                  </a:cubicBezTo>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14" name="Freeform 113">
              <a:extLst>
                <a:ext uri="{FF2B5EF4-FFF2-40B4-BE49-F238E27FC236}">
                  <a16:creationId xmlns:a16="http://schemas.microsoft.com/office/drawing/2014/main" id="{56D036B5-31AB-CF56-1317-95E112EC0325}"/>
                </a:ext>
              </a:extLst>
            </p:cNvPr>
            <p:cNvSpPr>
              <a:spLocks/>
            </p:cNvSpPr>
            <p:nvPr/>
          </p:nvSpPr>
          <p:spPr bwMode="auto">
            <a:xfrm>
              <a:off x="6123176" y="3898088"/>
              <a:ext cx="5050" cy="6060"/>
            </a:xfrm>
            <a:custGeom>
              <a:avLst/>
              <a:gdLst/>
              <a:ahLst/>
              <a:cxnLst>
                <a:cxn ang="0">
                  <a:pos x="3" y="1"/>
                </a:cxn>
                <a:cxn ang="0">
                  <a:pos x="0" y="2"/>
                </a:cxn>
                <a:cxn ang="0">
                  <a:pos x="0" y="5"/>
                </a:cxn>
                <a:cxn ang="0">
                  <a:pos x="1" y="5"/>
                </a:cxn>
                <a:cxn ang="0">
                  <a:pos x="3" y="4"/>
                </a:cxn>
                <a:cxn ang="0">
                  <a:pos x="4" y="2"/>
                </a:cxn>
                <a:cxn ang="0">
                  <a:pos x="2" y="1"/>
                </a:cxn>
              </a:cxnLst>
              <a:rect l="0" t="0" r="r" b="b"/>
              <a:pathLst>
                <a:path w="4" h="5">
                  <a:moveTo>
                    <a:pt x="3" y="1"/>
                  </a:moveTo>
                  <a:cubicBezTo>
                    <a:pt x="2" y="0"/>
                    <a:pt x="1" y="1"/>
                    <a:pt x="0" y="2"/>
                  </a:cubicBezTo>
                  <a:cubicBezTo>
                    <a:pt x="0" y="3"/>
                    <a:pt x="0" y="4"/>
                    <a:pt x="0" y="5"/>
                  </a:cubicBezTo>
                  <a:cubicBezTo>
                    <a:pt x="0" y="5"/>
                    <a:pt x="1" y="5"/>
                    <a:pt x="1" y="5"/>
                  </a:cubicBezTo>
                  <a:cubicBezTo>
                    <a:pt x="2" y="5"/>
                    <a:pt x="2" y="5"/>
                    <a:pt x="3" y="4"/>
                  </a:cubicBezTo>
                  <a:cubicBezTo>
                    <a:pt x="3" y="4"/>
                    <a:pt x="4" y="3"/>
                    <a:pt x="4" y="2"/>
                  </a:cubicBezTo>
                  <a:cubicBezTo>
                    <a:pt x="4" y="1"/>
                    <a:pt x="3" y="1"/>
                    <a:pt x="2" y="1"/>
                  </a:cubicBezTo>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15" name="Freeform 114">
              <a:extLst>
                <a:ext uri="{FF2B5EF4-FFF2-40B4-BE49-F238E27FC236}">
                  <a16:creationId xmlns:a16="http://schemas.microsoft.com/office/drawing/2014/main" id="{30A3BF13-5B24-FC38-CB52-7BFD6B4E25EB}"/>
                </a:ext>
              </a:extLst>
            </p:cNvPr>
            <p:cNvSpPr>
              <a:spLocks/>
            </p:cNvSpPr>
            <p:nvPr/>
          </p:nvSpPr>
          <p:spPr bwMode="auto">
            <a:xfrm>
              <a:off x="5994914" y="3998071"/>
              <a:ext cx="11110" cy="6060"/>
            </a:xfrm>
            <a:custGeom>
              <a:avLst/>
              <a:gdLst/>
              <a:ahLst/>
              <a:cxnLst>
                <a:cxn ang="0">
                  <a:pos x="7" y="0"/>
                </a:cxn>
                <a:cxn ang="0">
                  <a:pos x="3" y="1"/>
                </a:cxn>
                <a:cxn ang="0">
                  <a:pos x="0" y="3"/>
                </a:cxn>
                <a:cxn ang="0">
                  <a:pos x="0" y="4"/>
                </a:cxn>
                <a:cxn ang="0">
                  <a:pos x="2" y="5"/>
                </a:cxn>
                <a:cxn ang="0">
                  <a:pos x="8" y="2"/>
                </a:cxn>
                <a:cxn ang="0">
                  <a:pos x="5" y="0"/>
                </a:cxn>
                <a:cxn ang="0">
                  <a:pos x="7" y="0"/>
                </a:cxn>
              </a:cxnLst>
              <a:rect l="0" t="0" r="r" b="b"/>
              <a:pathLst>
                <a:path w="9" h="5">
                  <a:moveTo>
                    <a:pt x="7" y="0"/>
                  </a:moveTo>
                  <a:cubicBezTo>
                    <a:pt x="5" y="0"/>
                    <a:pt x="4" y="0"/>
                    <a:pt x="3" y="1"/>
                  </a:cubicBezTo>
                  <a:cubicBezTo>
                    <a:pt x="2" y="1"/>
                    <a:pt x="0" y="2"/>
                    <a:pt x="0" y="3"/>
                  </a:cubicBezTo>
                  <a:cubicBezTo>
                    <a:pt x="0" y="3"/>
                    <a:pt x="0" y="4"/>
                    <a:pt x="0" y="4"/>
                  </a:cubicBezTo>
                  <a:cubicBezTo>
                    <a:pt x="0" y="5"/>
                    <a:pt x="1" y="5"/>
                    <a:pt x="2" y="5"/>
                  </a:cubicBezTo>
                  <a:cubicBezTo>
                    <a:pt x="4" y="5"/>
                    <a:pt x="7" y="4"/>
                    <a:pt x="8" y="2"/>
                  </a:cubicBezTo>
                  <a:cubicBezTo>
                    <a:pt x="9" y="1"/>
                    <a:pt x="7" y="0"/>
                    <a:pt x="5" y="0"/>
                  </a:cubicBezTo>
                  <a:lnTo>
                    <a:pt x="7"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16" name="Freeform 115">
              <a:extLst>
                <a:ext uri="{FF2B5EF4-FFF2-40B4-BE49-F238E27FC236}">
                  <a16:creationId xmlns:a16="http://schemas.microsoft.com/office/drawing/2014/main" id="{509B8C41-258E-E768-012A-0B34180BED5B}"/>
                </a:ext>
              </a:extLst>
            </p:cNvPr>
            <p:cNvSpPr>
              <a:spLocks/>
            </p:cNvSpPr>
            <p:nvPr/>
          </p:nvSpPr>
          <p:spPr bwMode="auto">
            <a:xfrm>
              <a:off x="6010063" y="3991003"/>
              <a:ext cx="17170" cy="3031"/>
            </a:xfrm>
            <a:custGeom>
              <a:avLst/>
              <a:gdLst/>
              <a:ahLst/>
              <a:cxnLst>
                <a:cxn ang="0">
                  <a:pos x="12" y="0"/>
                </a:cxn>
                <a:cxn ang="0">
                  <a:pos x="6" y="1"/>
                </a:cxn>
                <a:cxn ang="0">
                  <a:pos x="4" y="1"/>
                </a:cxn>
                <a:cxn ang="0">
                  <a:pos x="3" y="1"/>
                </a:cxn>
                <a:cxn ang="0">
                  <a:pos x="0" y="2"/>
                </a:cxn>
                <a:cxn ang="0">
                  <a:pos x="1" y="3"/>
                </a:cxn>
                <a:cxn ang="0">
                  <a:pos x="3" y="3"/>
                </a:cxn>
                <a:cxn ang="0">
                  <a:pos x="7" y="3"/>
                </a:cxn>
                <a:cxn ang="0">
                  <a:pos x="13" y="2"/>
                </a:cxn>
                <a:cxn ang="0">
                  <a:pos x="14" y="1"/>
                </a:cxn>
                <a:cxn ang="0">
                  <a:pos x="12" y="0"/>
                </a:cxn>
              </a:cxnLst>
              <a:rect l="0" t="0" r="r" b="b"/>
              <a:pathLst>
                <a:path w="14" h="3">
                  <a:moveTo>
                    <a:pt x="12" y="0"/>
                  </a:moveTo>
                  <a:cubicBezTo>
                    <a:pt x="10" y="1"/>
                    <a:pt x="8" y="1"/>
                    <a:pt x="6" y="1"/>
                  </a:cubicBezTo>
                  <a:cubicBezTo>
                    <a:pt x="6" y="1"/>
                    <a:pt x="5" y="1"/>
                    <a:pt x="4" y="1"/>
                  </a:cubicBezTo>
                  <a:cubicBezTo>
                    <a:pt x="4" y="1"/>
                    <a:pt x="3" y="1"/>
                    <a:pt x="3" y="1"/>
                  </a:cubicBezTo>
                  <a:cubicBezTo>
                    <a:pt x="2" y="2"/>
                    <a:pt x="1" y="2"/>
                    <a:pt x="0" y="2"/>
                  </a:cubicBezTo>
                  <a:cubicBezTo>
                    <a:pt x="0" y="2"/>
                    <a:pt x="1" y="3"/>
                    <a:pt x="1" y="3"/>
                  </a:cubicBezTo>
                  <a:cubicBezTo>
                    <a:pt x="2" y="3"/>
                    <a:pt x="3" y="3"/>
                    <a:pt x="3" y="3"/>
                  </a:cubicBezTo>
                  <a:cubicBezTo>
                    <a:pt x="5" y="3"/>
                    <a:pt x="6" y="3"/>
                    <a:pt x="7" y="3"/>
                  </a:cubicBezTo>
                  <a:cubicBezTo>
                    <a:pt x="9" y="2"/>
                    <a:pt x="11" y="2"/>
                    <a:pt x="13" y="2"/>
                  </a:cubicBezTo>
                  <a:cubicBezTo>
                    <a:pt x="13" y="1"/>
                    <a:pt x="14" y="1"/>
                    <a:pt x="14" y="1"/>
                  </a:cubicBezTo>
                  <a:lnTo>
                    <a:pt x="12"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17" name="Freeform 116">
              <a:extLst>
                <a:ext uri="{FF2B5EF4-FFF2-40B4-BE49-F238E27FC236}">
                  <a16:creationId xmlns:a16="http://schemas.microsoft.com/office/drawing/2014/main" id="{E18348A6-B621-F927-1D3A-4B808656E80A}"/>
                </a:ext>
              </a:extLst>
            </p:cNvPr>
            <p:cNvSpPr>
              <a:spLocks/>
            </p:cNvSpPr>
            <p:nvPr/>
          </p:nvSpPr>
          <p:spPr bwMode="auto">
            <a:xfrm>
              <a:off x="6043391" y="3983933"/>
              <a:ext cx="11110" cy="2021"/>
            </a:xfrm>
            <a:custGeom>
              <a:avLst/>
              <a:gdLst/>
              <a:ahLst/>
              <a:cxnLst>
                <a:cxn ang="0">
                  <a:pos x="7" y="0"/>
                </a:cxn>
                <a:cxn ang="0">
                  <a:pos x="5" y="0"/>
                </a:cxn>
                <a:cxn ang="0">
                  <a:pos x="1" y="1"/>
                </a:cxn>
                <a:cxn ang="0">
                  <a:pos x="1" y="2"/>
                </a:cxn>
                <a:cxn ang="0">
                  <a:pos x="3" y="2"/>
                </a:cxn>
                <a:cxn ang="0">
                  <a:pos x="7" y="1"/>
                </a:cxn>
                <a:cxn ang="0">
                  <a:pos x="9" y="1"/>
                </a:cxn>
                <a:cxn ang="0">
                  <a:pos x="7" y="0"/>
                </a:cxn>
              </a:cxnLst>
              <a:rect l="0" t="0" r="r" b="b"/>
              <a:pathLst>
                <a:path w="9" h="2">
                  <a:moveTo>
                    <a:pt x="7" y="0"/>
                  </a:moveTo>
                  <a:cubicBezTo>
                    <a:pt x="6" y="0"/>
                    <a:pt x="6" y="0"/>
                    <a:pt x="5" y="0"/>
                  </a:cubicBezTo>
                  <a:cubicBezTo>
                    <a:pt x="4" y="1"/>
                    <a:pt x="2" y="1"/>
                    <a:pt x="1" y="1"/>
                  </a:cubicBezTo>
                  <a:cubicBezTo>
                    <a:pt x="0" y="1"/>
                    <a:pt x="1" y="2"/>
                    <a:pt x="1" y="2"/>
                  </a:cubicBezTo>
                  <a:cubicBezTo>
                    <a:pt x="2" y="2"/>
                    <a:pt x="3" y="2"/>
                    <a:pt x="3" y="2"/>
                  </a:cubicBezTo>
                  <a:cubicBezTo>
                    <a:pt x="5" y="2"/>
                    <a:pt x="6" y="2"/>
                    <a:pt x="7" y="1"/>
                  </a:cubicBezTo>
                  <a:cubicBezTo>
                    <a:pt x="8" y="1"/>
                    <a:pt x="9" y="1"/>
                    <a:pt x="9" y="1"/>
                  </a:cubicBezTo>
                  <a:lnTo>
                    <a:pt x="7"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18" name="Freeform 117">
              <a:extLst>
                <a:ext uri="{FF2B5EF4-FFF2-40B4-BE49-F238E27FC236}">
                  <a16:creationId xmlns:a16="http://schemas.microsoft.com/office/drawing/2014/main" id="{70299566-FE72-4C3E-BE78-0AB978BB2DB8}"/>
                </a:ext>
              </a:extLst>
            </p:cNvPr>
            <p:cNvSpPr>
              <a:spLocks/>
            </p:cNvSpPr>
            <p:nvPr/>
          </p:nvSpPr>
          <p:spPr bwMode="auto">
            <a:xfrm>
              <a:off x="6030262" y="3986963"/>
              <a:ext cx="11110" cy="1010"/>
            </a:xfrm>
            <a:custGeom>
              <a:avLst/>
              <a:gdLst/>
              <a:ahLst/>
              <a:cxnLst>
                <a:cxn ang="0">
                  <a:pos x="7" y="0"/>
                </a:cxn>
                <a:cxn ang="0">
                  <a:pos x="5" y="0"/>
                </a:cxn>
                <a:cxn ang="0">
                  <a:pos x="1" y="0"/>
                </a:cxn>
                <a:cxn ang="0">
                  <a:pos x="1" y="1"/>
                </a:cxn>
                <a:cxn ang="0">
                  <a:pos x="3" y="1"/>
                </a:cxn>
                <a:cxn ang="0">
                  <a:pos x="7" y="0"/>
                </a:cxn>
                <a:cxn ang="0">
                  <a:pos x="9" y="0"/>
                </a:cxn>
                <a:cxn ang="0">
                  <a:pos x="7" y="0"/>
                </a:cxn>
              </a:cxnLst>
              <a:rect l="0" t="0" r="r" b="b"/>
              <a:pathLst>
                <a:path w="9" h="1">
                  <a:moveTo>
                    <a:pt x="7" y="0"/>
                  </a:moveTo>
                  <a:cubicBezTo>
                    <a:pt x="6" y="0"/>
                    <a:pt x="5" y="0"/>
                    <a:pt x="5" y="0"/>
                  </a:cubicBezTo>
                  <a:cubicBezTo>
                    <a:pt x="3" y="0"/>
                    <a:pt x="2" y="0"/>
                    <a:pt x="1" y="0"/>
                  </a:cubicBezTo>
                  <a:cubicBezTo>
                    <a:pt x="0" y="1"/>
                    <a:pt x="0" y="1"/>
                    <a:pt x="1" y="1"/>
                  </a:cubicBezTo>
                  <a:cubicBezTo>
                    <a:pt x="2" y="1"/>
                    <a:pt x="3" y="1"/>
                    <a:pt x="3" y="1"/>
                  </a:cubicBezTo>
                  <a:cubicBezTo>
                    <a:pt x="4" y="1"/>
                    <a:pt x="6" y="1"/>
                    <a:pt x="7" y="0"/>
                  </a:cubicBezTo>
                  <a:cubicBezTo>
                    <a:pt x="7" y="0"/>
                    <a:pt x="9" y="0"/>
                    <a:pt x="9" y="0"/>
                  </a:cubicBezTo>
                  <a:lnTo>
                    <a:pt x="7"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19" name="Freeform 118">
              <a:extLst>
                <a:ext uri="{FF2B5EF4-FFF2-40B4-BE49-F238E27FC236}">
                  <a16:creationId xmlns:a16="http://schemas.microsoft.com/office/drawing/2014/main" id="{3436B6DB-9DEC-4A80-7ADA-80E7CCDEB3B4}"/>
                </a:ext>
              </a:extLst>
            </p:cNvPr>
            <p:cNvSpPr>
              <a:spLocks/>
            </p:cNvSpPr>
            <p:nvPr/>
          </p:nvSpPr>
          <p:spPr bwMode="auto">
            <a:xfrm>
              <a:off x="6059550" y="3978883"/>
              <a:ext cx="15149" cy="5050"/>
            </a:xfrm>
            <a:custGeom>
              <a:avLst/>
              <a:gdLst/>
              <a:ahLst/>
              <a:cxnLst>
                <a:cxn ang="0">
                  <a:pos x="10" y="0"/>
                </a:cxn>
                <a:cxn ang="0">
                  <a:pos x="7" y="0"/>
                </a:cxn>
                <a:cxn ang="0">
                  <a:pos x="1" y="2"/>
                </a:cxn>
                <a:cxn ang="0">
                  <a:pos x="2" y="4"/>
                </a:cxn>
                <a:cxn ang="0">
                  <a:pos x="5" y="4"/>
                </a:cxn>
                <a:cxn ang="0">
                  <a:pos x="10" y="2"/>
                </a:cxn>
                <a:cxn ang="0">
                  <a:pos x="13" y="0"/>
                </a:cxn>
                <a:cxn ang="0">
                  <a:pos x="10" y="0"/>
                </a:cxn>
              </a:cxnLst>
              <a:rect l="0" t="0" r="r" b="b"/>
              <a:pathLst>
                <a:path w="13" h="4">
                  <a:moveTo>
                    <a:pt x="10" y="0"/>
                  </a:moveTo>
                  <a:cubicBezTo>
                    <a:pt x="9" y="0"/>
                    <a:pt x="8" y="0"/>
                    <a:pt x="7" y="0"/>
                  </a:cubicBezTo>
                  <a:cubicBezTo>
                    <a:pt x="5" y="0"/>
                    <a:pt x="3" y="1"/>
                    <a:pt x="1" y="2"/>
                  </a:cubicBezTo>
                  <a:cubicBezTo>
                    <a:pt x="0" y="2"/>
                    <a:pt x="1" y="3"/>
                    <a:pt x="2" y="4"/>
                  </a:cubicBezTo>
                  <a:cubicBezTo>
                    <a:pt x="2" y="4"/>
                    <a:pt x="4" y="4"/>
                    <a:pt x="5" y="4"/>
                  </a:cubicBezTo>
                  <a:cubicBezTo>
                    <a:pt x="7" y="4"/>
                    <a:pt x="8" y="3"/>
                    <a:pt x="10" y="2"/>
                  </a:cubicBezTo>
                  <a:cubicBezTo>
                    <a:pt x="11" y="2"/>
                    <a:pt x="13" y="2"/>
                    <a:pt x="13" y="0"/>
                  </a:cubicBezTo>
                  <a:lnTo>
                    <a:pt x="10"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20" name="Freeform 119">
              <a:extLst>
                <a:ext uri="{FF2B5EF4-FFF2-40B4-BE49-F238E27FC236}">
                  <a16:creationId xmlns:a16="http://schemas.microsoft.com/office/drawing/2014/main" id="{B70D73A8-6119-4B53-19EC-77C594F7B010}"/>
                </a:ext>
              </a:extLst>
            </p:cNvPr>
            <p:cNvSpPr>
              <a:spLocks/>
            </p:cNvSpPr>
            <p:nvPr/>
          </p:nvSpPr>
          <p:spPr bwMode="auto">
            <a:xfrm>
              <a:off x="6078738" y="3978883"/>
              <a:ext cx="12119" cy="2021"/>
            </a:xfrm>
            <a:custGeom>
              <a:avLst/>
              <a:gdLst/>
              <a:ahLst/>
              <a:cxnLst>
                <a:cxn ang="0">
                  <a:pos x="8" y="0"/>
                </a:cxn>
                <a:cxn ang="0">
                  <a:pos x="5" y="0"/>
                </a:cxn>
                <a:cxn ang="0">
                  <a:pos x="0" y="1"/>
                </a:cxn>
                <a:cxn ang="0">
                  <a:pos x="1" y="2"/>
                </a:cxn>
                <a:cxn ang="0">
                  <a:pos x="3" y="2"/>
                </a:cxn>
                <a:cxn ang="0">
                  <a:pos x="8" y="1"/>
                </a:cxn>
                <a:cxn ang="0">
                  <a:pos x="10" y="0"/>
                </a:cxn>
                <a:cxn ang="0">
                  <a:pos x="8" y="0"/>
                </a:cxn>
              </a:cxnLst>
              <a:rect l="0" t="0" r="r" b="b"/>
              <a:pathLst>
                <a:path w="11" h="2">
                  <a:moveTo>
                    <a:pt x="8" y="0"/>
                  </a:moveTo>
                  <a:cubicBezTo>
                    <a:pt x="7" y="0"/>
                    <a:pt x="6" y="0"/>
                    <a:pt x="5" y="0"/>
                  </a:cubicBezTo>
                  <a:cubicBezTo>
                    <a:pt x="4" y="0"/>
                    <a:pt x="1" y="1"/>
                    <a:pt x="0" y="1"/>
                  </a:cubicBezTo>
                  <a:cubicBezTo>
                    <a:pt x="0" y="1"/>
                    <a:pt x="0" y="2"/>
                    <a:pt x="1" y="2"/>
                  </a:cubicBezTo>
                  <a:cubicBezTo>
                    <a:pt x="1" y="2"/>
                    <a:pt x="3" y="2"/>
                    <a:pt x="3" y="2"/>
                  </a:cubicBezTo>
                  <a:cubicBezTo>
                    <a:pt x="5" y="2"/>
                    <a:pt x="7" y="2"/>
                    <a:pt x="8" y="1"/>
                  </a:cubicBezTo>
                  <a:cubicBezTo>
                    <a:pt x="9" y="1"/>
                    <a:pt x="11" y="1"/>
                    <a:pt x="10" y="0"/>
                  </a:cubicBezTo>
                  <a:lnTo>
                    <a:pt x="8"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21" name="Line 120">
              <a:extLst>
                <a:ext uri="{FF2B5EF4-FFF2-40B4-BE49-F238E27FC236}">
                  <a16:creationId xmlns:a16="http://schemas.microsoft.com/office/drawing/2014/main" id="{A40257D0-D419-5556-DD64-5D11B6C4EF0C}"/>
                </a:ext>
              </a:extLst>
            </p:cNvPr>
            <p:cNvSpPr>
              <a:spLocks noChangeShapeType="1"/>
            </p:cNvSpPr>
            <p:nvPr/>
          </p:nvSpPr>
          <p:spPr bwMode="auto">
            <a:xfrm>
              <a:off x="6119135" y="4030390"/>
              <a:ext cx="1010" cy="1010"/>
            </a:xfrm>
            <a:prstGeom prst="line">
              <a:avLst/>
            </a:pr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22" name="Line 121">
              <a:extLst>
                <a:ext uri="{FF2B5EF4-FFF2-40B4-BE49-F238E27FC236}">
                  <a16:creationId xmlns:a16="http://schemas.microsoft.com/office/drawing/2014/main" id="{B436F5C0-C933-D351-21C5-FB0D51DED289}"/>
                </a:ext>
              </a:extLst>
            </p:cNvPr>
            <p:cNvSpPr>
              <a:spLocks noChangeShapeType="1"/>
            </p:cNvSpPr>
            <p:nvPr/>
          </p:nvSpPr>
          <p:spPr bwMode="auto">
            <a:xfrm>
              <a:off x="6119135" y="4030390"/>
              <a:ext cx="1010" cy="1010"/>
            </a:xfrm>
            <a:prstGeom prst="line">
              <a:avLst/>
            </a:pr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23" name="Line 122">
              <a:extLst>
                <a:ext uri="{FF2B5EF4-FFF2-40B4-BE49-F238E27FC236}">
                  <a16:creationId xmlns:a16="http://schemas.microsoft.com/office/drawing/2014/main" id="{284BAD0B-AF62-2935-FA79-324A309BFCF6}"/>
                </a:ext>
              </a:extLst>
            </p:cNvPr>
            <p:cNvSpPr>
              <a:spLocks noChangeShapeType="1"/>
            </p:cNvSpPr>
            <p:nvPr/>
          </p:nvSpPr>
          <p:spPr bwMode="auto">
            <a:xfrm>
              <a:off x="6093888" y="3998071"/>
              <a:ext cx="1010" cy="1010"/>
            </a:xfrm>
            <a:prstGeom prst="line">
              <a:avLst/>
            </a:pr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24" name="Line 123">
              <a:extLst>
                <a:ext uri="{FF2B5EF4-FFF2-40B4-BE49-F238E27FC236}">
                  <a16:creationId xmlns:a16="http://schemas.microsoft.com/office/drawing/2014/main" id="{280ADDD2-B9ED-D675-1832-0B7D23DD09F6}"/>
                </a:ext>
              </a:extLst>
            </p:cNvPr>
            <p:cNvSpPr>
              <a:spLocks noChangeShapeType="1"/>
            </p:cNvSpPr>
            <p:nvPr/>
          </p:nvSpPr>
          <p:spPr bwMode="auto">
            <a:xfrm>
              <a:off x="6093888" y="3998071"/>
              <a:ext cx="1010" cy="1010"/>
            </a:xfrm>
            <a:prstGeom prst="line">
              <a:avLst/>
            </a:pr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25" name="Freeform 124">
              <a:extLst>
                <a:ext uri="{FF2B5EF4-FFF2-40B4-BE49-F238E27FC236}">
                  <a16:creationId xmlns:a16="http://schemas.microsoft.com/office/drawing/2014/main" id="{47F1213F-4A09-86D9-BF40-5DEC990C1B37}"/>
                </a:ext>
              </a:extLst>
            </p:cNvPr>
            <p:cNvSpPr>
              <a:spLocks/>
            </p:cNvSpPr>
            <p:nvPr/>
          </p:nvSpPr>
          <p:spPr bwMode="auto">
            <a:xfrm>
              <a:off x="6367581" y="3903138"/>
              <a:ext cx="36358" cy="16159"/>
            </a:xfrm>
            <a:custGeom>
              <a:avLst/>
              <a:gdLst/>
              <a:ahLst/>
              <a:cxnLst>
                <a:cxn ang="0">
                  <a:pos x="21" y="3"/>
                </a:cxn>
                <a:cxn ang="0">
                  <a:pos x="16" y="2"/>
                </a:cxn>
                <a:cxn ang="0">
                  <a:pos x="9" y="1"/>
                </a:cxn>
                <a:cxn ang="0">
                  <a:pos x="4" y="5"/>
                </a:cxn>
                <a:cxn ang="0">
                  <a:pos x="3" y="6"/>
                </a:cxn>
                <a:cxn ang="0">
                  <a:pos x="2" y="7"/>
                </a:cxn>
                <a:cxn ang="0">
                  <a:pos x="1" y="9"/>
                </a:cxn>
                <a:cxn ang="0">
                  <a:pos x="0" y="13"/>
                </a:cxn>
                <a:cxn ang="0">
                  <a:pos x="1" y="14"/>
                </a:cxn>
                <a:cxn ang="0">
                  <a:pos x="3" y="13"/>
                </a:cxn>
                <a:cxn ang="0">
                  <a:pos x="3" y="12"/>
                </a:cxn>
                <a:cxn ang="0">
                  <a:pos x="5" y="11"/>
                </a:cxn>
                <a:cxn ang="0">
                  <a:pos x="7" y="9"/>
                </a:cxn>
                <a:cxn ang="0">
                  <a:pos x="9" y="8"/>
                </a:cxn>
                <a:cxn ang="0">
                  <a:pos x="10" y="7"/>
                </a:cxn>
                <a:cxn ang="0">
                  <a:pos x="13" y="7"/>
                </a:cxn>
                <a:cxn ang="0">
                  <a:pos x="14" y="8"/>
                </a:cxn>
                <a:cxn ang="0">
                  <a:pos x="21" y="8"/>
                </a:cxn>
                <a:cxn ang="0">
                  <a:pos x="31" y="6"/>
                </a:cxn>
                <a:cxn ang="0">
                  <a:pos x="27" y="4"/>
                </a:cxn>
                <a:cxn ang="0">
                  <a:pos x="24" y="4"/>
                </a:cxn>
                <a:cxn ang="0">
                  <a:pos x="21" y="4"/>
                </a:cxn>
              </a:cxnLst>
              <a:rect l="0" t="0" r="r" b="b"/>
              <a:pathLst>
                <a:path w="31" h="14">
                  <a:moveTo>
                    <a:pt x="21" y="3"/>
                  </a:moveTo>
                  <a:cubicBezTo>
                    <a:pt x="20" y="3"/>
                    <a:pt x="18" y="2"/>
                    <a:pt x="16" y="2"/>
                  </a:cubicBezTo>
                  <a:cubicBezTo>
                    <a:pt x="14" y="1"/>
                    <a:pt x="11" y="0"/>
                    <a:pt x="9" y="1"/>
                  </a:cubicBezTo>
                  <a:cubicBezTo>
                    <a:pt x="7" y="2"/>
                    <a:pt x="5" y="4"/>
                    <a:pt x="4" y="5"/>
                  </a:cubicBezTo>
                  <a:cubicBezTo>
                    <a:pt x="4" y="6"/>
                    <a:pt x="4" y="6"/>
                    <a:pt x="3" y="6"/>
                  </a:cubicBezTo>
                  <a:cubicBezTo>
                    <a:pt x="3" y="7"/>
                    <a:pt x="3" y="7"/>
                    <a:pt x="2" y="7"/>
                  </a:cubicBezTo>
                  <a:cubicBezTo>
                    <a:pt x="2" y="8"/>
                    <a:pt x="1" y="9"/>
                    <a:pt x="1" y="9"/>
                  </a:cubicBezTo>
                  <a:cubicBezTo>
                    <a:pt x="1" y="10"/>
                    <a:pt x="0" y="12"/>
                    <a:pt x="0" y="13"/>
                  </a:cubicBezTo>
                  <a:cubicBezTo>
                    <a:pt x="0" y="14"/>
                    <a:pt x="0" y="14"/>
                    <a:pt x="1" y="14"/>
                  </a:cubicBezTo>
                  <a:cubicBezTo>
                    <a:pt x="2" y="14"/>
                    <a:pt x="2" y="14"/>
                    <a:pt x="3" y="13"/>
                  </a:cubicBezTo>
                  <a:cubicBezTo>
                    <a:pt x="3" y="13"/>
                    <a:pt x="3" y="12"/>
                    <a:pt x="3" y="12"/>
                  </a:cubicBezTo>
                  <a:cubicBezTo>
                    <a:pt x="4" y="12"/>
                    <a:pt x="4" y="11"/>
                    <a:pt x="5" y="11"/>
                  </a:cubicBezTo>
                  <a:cubicBezTo>
                    <a:pt x="6" y="11"/>
                    <a:pt x="6" y="10"/>
                    <a:pt x="7" y="9"/>
                  </a:cubicBezTo>
                  <a:cubicBezTo>
                    <a:pt x="8" y="9"/>
                    <a:pt x="9" y="9"/>
                    <a:pt x="9" y="8"/>
                  </a:cubicBezTo>
                  <a:cubicBezTo>
                    <a:pt x="10" y="8"/>
                    <a:pt x="10" y="8"/>
                    <a:pt x="10" y="7"/>
                  </a:cubicBezTo>
                  <a:cubicBezTo>
                    <a:pt x="11" y="7"/>
                    <a:pt x="12" y="7"/>
                    <a:pt x="13" y="7"/>
                  </a:cubicBezTo>
                  <a:cubicBezTo>
                    <a:pt x="14" y="8"/>
                    <a:pt x="13" y="8"/>
                    <a:pt x="14" y="8"/>
                  </a:cubicBezTo>
                  <a:cubicBezTo>
                    <a:pt x="17" y="9"/>
                    <a:pt x="19" y="8"/>
                    <a:pt x="21" y="8"/>
                  </a:cubicBezTo>
                  <a:cubicBezTo>
                    <a:pt x="23" y="8"/>
                    <a:pt x="31" y="9"/>
                    <a:pt x="31" y="6"/>
                  </a:cubicBezTo>
                  <a:cubicBezTo>
                    <a:pt x="30" y="4"/>
                    <a:pt x="29" y="4"/>
                    <a:pt x="27" y="4"/>
                  </a:cubicBezTo>
                  <a:cubicBezTo>
                    <a:pt x="26" y="4"/>
                    <a:pt x="25" y="4"/>
                    <a:pt x="24" y="4"/>
                  </a:cubicBezTo>
                  <a:cubicBezTo>
                    <a:pt x="23" y="4"/>
                    <a:pt x="22" y="4"/>
                    <a:pt x="21" y="4"/>
                  </a:cubicBezTo>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26" name="Freeform 125">
              <a:extLst>
                <a:ext uri="{FF2B5EF4-FFF2-40B4-BE49-F238E27FC236}">
                  <a16:creationId xmlns:a16="http://schemas.microsoft.com/office/drawing/2014/main" id="{E172ABB7-5299-47E7-BB65-AE046F5B33DC}"/>
                </a:ext>
              </a:extLst>
            </p:cNvPr>
            <p:cNvSpPr>
              <a:spLocks/>
            </p:cNvSpPr>
            <p:nvPr/>
          </p:nvSpPr>
          <p:spPr bwMode="auto">
            <a:xfrm>
              <a:off x="7614855" y="5763444"/>
              <a:ext cx="151491" cy="84835"/>
            </a:xfrm>
            <a:custGeom>
              <a:avLst/>
              <a:gdLst/>
              <a:ahLst/>
              <a:cxnLst>
                <a:cxn ang="0">
                  <a:pos x="123" y="0"/>
                </a:cxn>
                <a:cxn ang="0">
                  <a:pos x="115" y="3"/>
                </a:cxn>
                <a:cxn ang="0">
                  <a:pos x="106" y="6"/>
                </a:cxn>
                <a:cxn ang="0">
                  <a:pos x="94" y="11"/>
                </a:cxn>
                <a:cxn ang="0">
                  <a:pos x="85" y="16"/>
                </a:cxn>
                <a:cxn ang="0">
                  <a:pos x="81" y="18"/>
                </a:cxn>
                <a:cxn ang="0">
                  <a:pos x="74" y="20"/>
                </a:cxn>
                <a:cxn ang="0">
                  <a:pos x="68" y="21"/>
                </a:cxn>
                <a:cxn ang="0">
                  <a:pos x="64" y="22"/>
                </a:cxn>
                <a:cxn ang="0">
                  <a:pos x="58" y="21"/>
                </a:cxn>
                <a:cxn ang="0">
                  <a:pos x="53" y="21"/>
                </a:cxn>
                <a:cxn ang="0">
                  <a:pos x="38" y="20"/>
                </a:cxn>
                <a:cxn ang="0">
                  <a:pos x="35" y="34"/>
                </a:cxn>
                <a:cxn ang="0">
                  <a:pos x="33" y="34"/>
                </a:cxn>
                <a:cxn ang="0">
                  <a:pos x="28" y="36"/>
                </a:cxn>
                <a:cxn ang="0">
                  <a:pos x="21" y="36"/>
                </a:cxn>
                <a:cxn ang="0">
                  <a:pos x="15" y="36"/>
                </a:cxn>
                <a:cxn ang="0">
                  <a:pos x="9" y="39"/>
                </a:cxn>
                <a:cxn ang="0">
                  <a:pos x="2" y="40"/>
                </a:cxn>
                <a:cxn ang="0">
                  <a:pos x="2" y="45"/>
                </a:cxn>
                <a:cxn ang="0">
                  <a:pos x="1" y="53"/>
                </a:cxn>
                <a:cxn ang="0">
                  <a:pos x="8" y="60"/>
                </a:cxn>
                <a:cxn ang="0">
                  <a:pos x="11" y="62"/>
                </a:cxn>
                <a:cxn ang="0">
                  <a:pos x="12" y="64"/>
                </a:cxn>
                <a:cxn ang="0">
                  <a:pos x="20" y="71"/>
                </a:cxn>
                <a:cxn ang="0">
                  <a:pos x="22" y="70"/>
                </a:cxn>
                <a:cxn ang="0">
                  <a:pos x="29" y="67"/>
                </a:cxn>
                <a:cxn ang="0">
                  <a:pos x="37" y="68"/>
                </a:cxn>
                <a:cxn ang="0">
                  <a:pos x="52" y="67"/>
                </a:cxn>
                <a:cxn ang="0">
                  <a:pos x="58" y="66"/>
                </a:cxn>
                <a:cxn ang="0">
                  <a:pos x="66" y="66"/>
                </a:cxn>
                <a:cxn ang="0">
                  <a:pos x="69" y="58"/>
                </a:cxn>
                <a:cxn ang="0">
                  <a:pos x="76" y="52"/>
                </a:cxn>
                <a:cxn ang="0">
                  <a:pos x="91" y="52"/>
                </a:cxn>
                <a:cxn ang="0">
                  <a:pos x="97" y="51"/>
                </a:cxn>
                <a:cxn ang="0">
                  <a:pos x="99" y="50"/>
                </a:cxn>
                <a:cxn ang="0">
                  <a:pos x="101" y="48"/>
                </a:cxn>
                <a:cxn ang="0">
                  <a:pos x="94" y="39"/>
                </a:cxn>
                <a:cxn ang="0">
                  <a:pos x="93" y="38"/>
                </a:cxn>
                <a:cxn ang="0">
                  <a:pos x="93" y="37"/>
                </a:cxn>
                <a:cxn ang="0">
                  <a:pos x="93" y="34"/>
                </a:cxn>
                <a:cxn ang="0">
                  <a:pos x="94" y="29"/>
                </a:cxn>
                <a:cxn ang="0">
                  <a:pos x="97" y="27"/>
                </a:cxn>
                <a:cxn ang="0">
                  <a:pos x="100" y="25"/>
                </a:cxn>
                <a:cxn ang="0">
                  <a:pos x="104" y="24"/>
                </a:cxn>
                <a:cxn ang="0">
                  <a:pos x="111" y="19"/>
                </a:cxn>
                <a:cxn ang="0">
                  <a:pos x="120" y="10"/>
                </a:cxn>
                <a:cxn ang="0">
                  <a:pos x="125" y="4"/>
                </a:cxn>
                <a:cxn ang="0">
                  <a:pos x="126" y="2"/>
                </a:cxn>
                <a:cxn ang="0">
                  <a:pos x="128" y="0"/>
                </a:cxn>
                <a:cxn ang="0">
                  <a:pos x="123" y="0"/>
                </a:cxn>
              </a:cxnLst>
              <a:rect l="0" t="0" r="r" b="b"/>
              <a:pathLst>
                <a:path w="128" h="71">
                  <a:moveTo>
                    <a:pt x="123" y="0"/>
                  </a:moveTo>
                  <a:cubicBezTo>
                    <a:pt x="120" y="0"/>
                    <a:pt x="117" y="2"/>
                    <a:pt x="115" y="3"/>
                  </a:cubicBezTo>
                  <a:cubicBezTo>
                    <a:pt x="112" y="4"/>
                    <a:pt x="109" y="5"/>
                    <a:pt x="106" y="6"/>
                  </a:cubicBezTo>
                  <a:cubicBezTo>
                    <a:pt x="103" y="9"/>
                    <a:pt x="98" y="10"/>
                    <a:pt x="94" y="11"/>
                  </a:cubicBezTo>
                  <a:cubicBezTo>
                    <a:pt x="91" y="12"/>
                    <a:pt x="88" y="14"/>
                    <a:pt x="85" y="16"/>
                  </a:cubicBezTo>
                  <a:cubicBezTo>
                    <a:pt x="83" y="16"/>
                    <a:pt x="82" y="17"/>
                    <a:pt x="81" y="18"/>
                  </a:cubicBezTo>
                  <a:cubicBezTo>
                    <a:pt x="79" y="19"/>
                    <a:pt x="76" y="19"/>
                    <a:pt x="74" y="20"/>
                  </a:cubicBezTo>
                  <a:cubicBezTo>
                    <a:pt x="72" y="21"/>
                    <a:pt x="70" y="21"/>
                    <a:pt x="68" y="21"/>
                  </a:cubicBezTo>
                  <a:cubicBezTo>
                    <a:pt x="66" y="21"/>
                    <a:pt x="65" y="22"/>
                    <a:pt x="64" y="22"/>
                  </a:cubicBezTo>
                  <a:cubicBezTo>
                    <a:pt x="62" y="22"/>
                    <a:pt x="60" y="21"/>
                    <a:pt x="58" y="21"/>
                  </a:cubicBezTo>
                  <a:cubicBezTo>
                    <a:pt x="56" y="21"/>
                    <a:pt x="55" y="21"/>
                    <a:pt x="53" y="21"/>
                  </a:cubicBezTo>
                  <a:cubicBezTo>
                    <a:pt x="48" y="21"/>
                    <a:pt x="43" y="19"/>
                    <a:pt x="38" y="20"/>
                  </a:cubicBezTo>
                  <a:cubicBezTo>
                    <a:pt x="37" y="24"/>
                    <a:pt x="41" y="33"/>
                    <a:pt x="35" y="34"/>
                  </a:cubicBezTo>
                  <a:cubicBezTo>
                    <a:pt x="34" y="35"/>
                    <a:pt x="33" y="35"/>
                    <a:pt x="33" y="34"/>
                  </a:cubicBezTo>
                  <a:cubicBezTo>
                    <a:pt x="31" y="35"/>
                    <a:pt x="30" y="35"/>
                    <a:pt x="28" y="36"/>
                  </a:cubicBezTo>
                  <a:cubicBezTo>
                    <a:pt x="26" y="36"/>
                    <a:pt x="23" y="37"/>
                    <a:pt x="21" y="36"/>
                  </a:cubicBezTo>
                  <a:cubicBezTo>
                    <a:pt x="19" y="35"/>
                    <a:pt x="17" y="33"/>
                    <a:pt x="15" y="36"/>
                  </a:cubicBezTo>
                  <a:cubicBezTo>
                    <a:pt x="14" y="39"/>
                    <a:pt x="12" y="40"/>
                    <a:pt x="9" y="39"/>
                  </a:cubicBezTo>
                  <a:cubicBezTo>
                    <a:pt x="6" y="39"/>
                    <a:pt x="3" y="36"/>
                    <a:pt x="2" y="40"/>
                  </a:cubicBezTo>
                  <a:cubicBezTo>
                    <a:pt x="2" y="42"/>
                    <a:pt x="3" y="43"/>
                    <a:pt x="2" y="45"/>
                  </a:cubicBezTo>
                  <a:cubicBezTo>
                    <a:pt x="2" y="48"/>
                    <a:pt x="0" y="50"/>
                    <a:pt x="1" y="53"/>
                  </a:cubicBezTo>
                  <a:cubicBezTo>
                    <a:pt x="2" y="57"/>
                    <a:pt x="5" y="58"/>
                    <a:pt x="8" y="60"/>
                  </a:cubicBezTo>
                  <a:cubicBezTo>
                    <a:pt x="9" y="61"/>
                    <a:pt x="10" y="61"/>
                    <a:pt x="11" y="62"/>
                  </a:cubicBezTo>
                  <a:cubicBezTo>
                    <a:pt x="12" y="63"/>
                    <a:pt x="11" y="61"/>
                    <a:pt x="12" y="64"/>
                  </a:cubicBezTo>
                  <a:cubicBezTo>
                    <a:pt x="14" y="66"/>
                    <a:pt x="16" y="71"/>
                    <a:pt x="20" y="71"/>
                  </a:cubicBezTo>
                  <a:cubicBezTo>
                    <a:pt x="20" y="70"/>
                    <a:pt x="21" y="70"/>
                    <a:pt x="22" y="70"/>
                  </a:cubicBezTo>
                  <a:cubicBezTo>
                    <a:pt x="24" y="69"/>
                    <a:pt x="27" y="68"/>
                    <a:pt x="29" y="67"/>
                  </a:cubicBezTo>
                  <a:cubicBezTo>
                    <a:pt x="32" y="67"/>
                    <a:pt x="34" y="67"/>
                    <a:pt x="37" y="68"/>
                  </a:cubicBezTo>
                  <a:cubicBezTo>
                    <a:pt x="42" y="70"/>
                    <a:pt x="47" y="69"/>
                    <a:pt x="52" y="67"/>
                  </a:cubicBezTo>
                  <a:cubicBezTo>
                    <a:pt x="54" y="66"/>
                    <a:pt x="56" y="66"/>
                    <a:pt x="58" y="66"/>
                  </a:cubicBezTo>
                  <a:cubicBezTo>
                    <a:pt x="60" y="66"/>
                    <a:pt x="64" y="67"/>
                    <a:pt x="66" y="66"/>
                  </a:cubicBezTo>
                  <a:cubicBezTo>
                    <a:pt x="69" y="65"/>
                    <a:pt x="68" y="60"/>
                    <a:pt x="69" y="58"/>
                  </a:cubicBezTo>
                  <a:cubicBezTo>
                    <a:pt x="70" y="55"/>
                    <a:pt x="72" y="52"/>
                    <a:pt x="76" y="52"/>
                  </a:cubicBezTo>
                  <a:cubicBezTo>
                    <a:pt x="81" y="51"/>
                    <a:pt x="86" y="53"/>
                    <a:pt x="91" y="52"/>
                  </a:cubicBezTo>
                  <a:cubicBezTo>
                    <a:pt x="94" y="52"/>
                    <a:pt x="95" y="51"/>
                    <a:pt x="97" y="51"/>
                  </a:cubicBezTo>
                  <a:cubicBezTo>
                    <a:pt x="97" y="50"/>
                    <a:pt x="98" y="50"/>
                    <a:pt x="99" y="50"/>
                  </a:cubicBezTo>
                  <a:cubicBezTo>
                    <a:pt x="100" y="50"/>
                    <a:pt x="101" y="49"/>
                    <a:pt x="101" y="48"/>
                  </a:cubicBezTo>
                  <a:cubicBezTo>
                    <a:pt x="99" y="45"/>
                    <a:pt x="96" y="43"/>
                    <a:pt x="94" y="39"/>
                  </a:cubicBezTo>
                  <a:cubicBezTo>
                    <a:pt x="94" y="39"/>
                    <a:pt x="94" y="39"/>
                    <a:pt x="93" y="38"/>
                  </a:cubicBezTo>
                  <a:cubicBezTo>
                    <a:pt x="93" y="38"/>
                    <a:pt x="93" y="37"/>
                    <a:pt x="93" y="37"/>
                  </a:cubicBezTo>
                  <a:cubicBezTo>
                    <a:pt x="93" y="36"/>
                    <a:pt x="93" y="35"/>
                    <a:pt x="93" y="34"/>
                  </a:cubicBezTo>
                  <a:cubicBezTo>
                    <a:pt x="93" y="32"/>
                    <a:pt x="93" y="30"/>
                    <a:pt x="94" y="29"/>
                  </a:cubicBezTo>
                  <a:cubicBezTo>
                    <a:pt x="94" y="28"/>
                    <a:pt x="96" y="27"/>
                    <a:pt x="97" y="27"/>
                  </a:cubicBezTo>
                  <a:cubicBezTo>
                    <a:pt x="98" y="25"/>
                    <a:pt x="98" y="25"/>
                    <a:pt x="100" y="25"/>
                  </a:cubicBezTo>
                  <a:cubicBezTo>
                    <a:pt x="101" y="24"/>
                    <a:pt x="103" y="24"/>
                    <a:pt x="104" y="24"/>
                  </a:cubicBezTo>
                  <a:cubicBezTo>
                    <a:pt x="107" y="23"/>
                    <a:pt x="109" y="22"/>
                    <a:pt x="111" y="19"/>
                  </a:cubicBezTo>
                  <a:cubicBezTo>
                    <a:pt x="114" y="16"/>
                    <a:pt x="116" y="13"/>
                    <a:pt x="120" y="10"/>
                  </a:cubicBezTo>
                  <a:cubicBezTo>
                    <a:pt x="122" y="8"/>
                    <a:pt x="123" y="7"/>
                    <a:pt x="125" y="4"/>
                  </a:cubicBezTo>
                  <a:cubicBezTo>
                    <a:pt x="125" y="4"/>
                    <a:pt x="126" y="3"/>
                    <a:pt x="126" y="2"/>
                  </a:cubicBezTo>
                  <a:cubicBezTo>
                    <a:pt x="127" y="2"/>
                    <a:pt x="128" y="0"/>
                    <a:pt x="128" y="0"/>
                  </a:cubicBezTo>
                  <a:lnTo>
                    <a:pt x="123" y="0"/>
                  </a:lnTo>
                  <a:close/>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27" name="Freeform 126">
              <a:extLst>
                <a:ext uri="{FF2B5EF4-FFF2-40B4-BE49-F238E27FC236}">
                  <a16:creationId xmlns:a16="http://schemas.microsoft.com/office/drawing/2014/main" id="{4023DBEB-F4FF-EAB4-E618-EB4BD01224D4}"/>
                </a:ext>
              </a:extLst>
            </p:cNvPr>
            <p:cNvSpPr>
              <a:spLocks/>
            </p:cNvSpPr>
            <p:nvPr/>
          </p:nvSpPr>
          <p:spPr bwMode="auto">
            <a:xfrm>
              <a:off x="6960416" y="1555030"/>
              <a:ext cx="118163" cy="72715"/>
            </a:xfrm>
            <a:custGeom>
              <a:avLst/>
              <a:gdLst/>
              <a:ahLst/>
              <a:cxnLst>
                <a:cxn ang="0">
                  <a:pos x="30" y="33"/>
                </a:cxn>
                <a:cxn ang="0">
                  <a:pos x="25" y="40"/>
                </a:cxn>
                <a:cxn ang="0">
                  <a:pos x="8" y="58"/>
                </a:cxn>
                <a:cxn ang="0">
                  <a:pos x="21" y="56"/>
                </a:cxn>
                <a:cxn ang="0">
                  <a:pos x="48" y="48"/>
                </a:cxn>
                <a:cxn ang="0">
                  <a:pos x="53" y="49"/>
                </a:cxn>
                <a:cxn ang="0">
                  <a:pos x="62" y="46"/>
                </a:cxn>
                <a:cxn ang="0">
                  <a:pos x="66" y="38"/>
                </a:cxn>
                <a:cxn ang="0">
                  <a:pos x="78" y="26"/>
                </a:cxn>
                <a:cxn ang="0">
                  <a:pos x="95" y="2"/>
                </a:cxn>
                <a:cxn ang="0">
                  <a:pos x="83" y="1"/>
                </a:cxn>
                <a:cxn ang="0">
                  <a:pos x="80" y="8"/>
                </a:cxn>
                <a:cxn ang="0">
                  <a:pos x="72" y="5"/>
                </a:cxn>
                <a:cxn ang="0">
                  <a:pos x="65" y="19"/>
                </a:cxn>
                <a:cxn ang="0">
                  <a:pos x="50" y="11"/>
                </a:cxn>
                <a:cxn ang="0">
                  <a:pos x="49" y="24"/>
                </a:cxn>
                <a:cxn ang="0">
                  <a:pos x="42" y="27"/>
                </a:cxn>
                <a:cxn ang="0">
                  <a:pos x="39" y="19"/>
                </a:cxn>
                <a:cxn ang="0">
                  <a:pos x="30" y="30"/>
                </a:cxn>
                <a:cxn ang="0">
                  <a:pos x="13" y="29"/>
                </a:cxn>
                <a:cxn ang="0">
                  <a:pos x="6" y="26"/>
                </a:cxn>
                <a:cxn ang="0">
                  <a:pos x="13" y="33"/>
                </a:cxn>
                <a:cxn ang="0">
                  <a:pos x="30" y="33"/>
                </a:cxn>
              </a:cxnLst>
              <a:rect l="0" t="0" r="r" b="b"/>
              <a:pathLst>
                <a:path w="99" h="61">
                  <a:moveTo>
                    <a:pt x="30" y="33"/>
                  </a:moveTo>
                  <a:cubicBezTo>
                    <a:pt x="27" y="35"/>
                    <a:pt x="26" y="37"/>
                    <a:pt x="25" y="40"/>
                  </a:cubicBezTo>
                  <a:cubicBezTo>
                    <a:pt x="20" y="47"/>
                    <a:pt x="14" y="52"/>
                    <a:pt x="8" y="58"/>
                  </a:cubicBezTo>
                  <a:cubicBezTo>
                    <a:pt x="12" y="61"/>
                    <a:pt x="17" y="58"/>
                    <a:pt x="21" y="56"/>
                  </a:cubicBezTo>
                  <a:cubicBezTo>
                    <a:pt x="30" y="52"/>
                    <a:pt x="37" y="45"/>
                    <a:pt x="48" y="48"/>
                  </a:cubicBezTo>
                  <a:cubicBezTo>
                    <a:pt x="50" y="49"/>
                    <a:pt x="51" y="50"/>
                    <a:pt x="53" y="49"/>
                  </a:cubicBezTo>
                  <a:cubicBezTo>
                    <a:pt x="55" y="49"/>
                    <a:pt x="61" y="40"/>
                    <a:pt x="62" y="46"/>
                  </a:cubicBezTo>
                  <a:cubicBezTo>
                    <a:pt x="64" y="44"/>
                    <a:pt x="64" y="41"/>
                    <a:pt x="66" y="38"/>
                  </a:cubicBezTo>
                  <a:cubicBezTo>
                    <a:pt x="70" y="34"/>
                    <a:pt x="74" y="30"/>
                    <a:pt x="78" y="26"/>
                  </a:cubicBezTo>
                  <a:cubicBezTo>
                    <a:pt x="82" y="21"/>
                    <a:pt x="99" y="10"/>
                    <a:pt x="95" y="2"/>
                  </a:cubicBezTo>
                  <a:cubicBezTo>
                    <a:pt x="91" y="0"/>
                    <a:pt x="87" y="0"/>
                    <a:pt x="83" y="1"/>
                  </a:cubicBezTo>
                  <a:cubicBezTo>
                    <a:pt x="79" y="4"/>
                    <a:pt x="80" y="5"/>
                    <a:pt x="80" y="8"/>
                  </a:cubicBezTo>
                  <a:cubicBezTo>
                    <a:pt x="76" y="10"/>
                    <a:pt x="75" y="4"/>
                    <a:pt x="72" y="5"/>
                  </a:cubicBezTo>
                  <a:cubicBezTo>
                    <a:pt x="70" y="12"/>
                    <a:pt x="74" y="17"/>
                    <a:pt x="65" y="19"/>
                  </a:cubicBezTo>
                  <a:cubicBezTo>
                    <a:pt x="57" y="20"/>
                    <a:pt x="58" y="10"/>
                    <a:pt x="50" y="11"/>
                  </a:cubicBezTo>
                  <a:cubicBezTo>
                    <a:pt x="49" y="16"/>
                    <a:pt x="54" y="20"/>
                    <a:pt x="49" y="24"/>
                  </a:cubicBezTo>
                  <a:cubicBezTo>
                    <a:pt x="48" y="26"/>
                    <a:pt x="45" y="27"/>
                    <a:pt x="42" y="27"/>
                  </a:cubicBezTo>
                  <a:cubicBezTo>
                    <a:pt x="36" y="25"/>
                    <a:pt x="42" y="22"/>
                    <a:pt x="39" y="19"/>
                  </a:cubicBezTo>
                  <a:cubicBezTo>
                    <a:pt x="33" y="12"/>
                    <a:pt x="30" y="26"/>
                    <a:pt x="30" y="30"/>
                  </a:cubicBezTo>
                  <a:cubicBezTo>
                    <a:pt x="25" y="30"/>
                    <a:pt x="18" y="31"/>
                    <a:pt x="13" y="29"/>
                  </a:cubicBezTo>
                  <a:cubicBezTo>
                    <a:pt x="10" y="29"/>
                    <a:pt x="9" y="26"/>
                    <a:pt x="6" y="26"/>
                  </a:cubicBezTo>
                  <a:cubicBezTo>
                    <a:pt x="0" y="32"/>
                    <a:pt x="9" y="34"/>
                    <a:pt x="13" y="33"/>
                  </a:cubicBezTo>
                  <a:lnTo>
                    <a:pt x="30" y="33"/>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28" name="Freeform 127">
              <a:extLst>
                <a:ext uri="{FF2B5EF4-FFF2-40B4-BE49-F238E27FC236}">
                  <a16:creationId xmlns:a16="http://schemas.microsoft.com/office/drawing/2014/main" id="{CDC53E87-2EBA-E6E1-845A-D872916FF7D3}"/>
                </a:ext>
              </a:extLst>
            </p:cNvPr>
            <p:cNvSpPr>
              <a:spLocks/>
            </p:cNvSpPr>
            <p:nvPr/>
          </p:nvSpPr>
          <p:spPr bwMode="auto">
            <a:xfrm>
              <a:off x="6993743" y="1631785"/>
              <a:ext cx="41407" cy="32318"/>
            </a:xfrm>
            <a:custGeom>
              <a:avLst/>
              <a:gdLst/>
              <a:ahLst/>
              <a:cxnLst>
                <a:cxn ang="0">
                  <a:pos x="31" y="9"/>
                </a:cxn>
                <a:cxn ang="0">
                  <a:pos x="30" y="8"/>
                </a:cxn>
                <a:cxn ang="0">
                  <a:pos x="15" y="6"/>
                </a:cxn>
                <a:cxn ang="0">
                  <a:pos x="1" y="16"/>
                </a:cxn>
                <a:cxn ang="0">
                  <a:pos x="19" y="23"/>
                </a:cxn>
                <a:cxn ang="0">
                  <a:pos x="22" y="27"/>
                </a:cxn>
                <a:cxn ang="0">
                  <a:pos x="31" y="25"/>
                </a:cxn>
                <a:cxn ang="0">
                  <a:pos x="24" y="8"/>
                </a:cxn>
                <a:cxn ang="0">
                  <a:pos x="31" y="9"/>
                </a:cxn>
              </a:cxnLst>
              <a:rect l="0" t="0" r="r" b="b"/>
              <a:pathLst>
                <a:path w="35" h="27">
                  <a:moveTo>
                    <a:pt x="31" y="9"/>
                  </a:moveTo>
                  <a:cubicBezTo>
                    <a:pt x="31" y="9"/>
                    <a:pt x="30" y="9"/>
                    <a:pt x="30" y="8"/>
                  </a:cubicBezTo>
                  <a:cubicBezTo>
                    <a:pt x="30" y="1"/>
                    <a:pt x="13" y="0"/>
                    <a:pt x="15" y="6"/>
                  </a:cubicBezTo>
                  <a:cubicBezTo>
                    <a:pt x="11" y="8"/>
                    <a:pt x="1" y="11"/>
                    <a:pt x="1" y="16"/>
                  </a:cubicBezTo>
                  <a:cubicBezTo>
                    <a:pt x="0" y="26"/>
                    <a:pt x="14" y="20"/>
                    <a:pt x="19" y="23"/>
                  </a:cubicBezTo>
                  <a:cubicBezTo>
                    <a:pt x="20" y="23"/>
                    <a:pt x="21" y="26"/>
                    <a:pt x="22" y="27"/>
                  </a:cubicBezTo>
                  <a:cubicBezTo>
                    <a:pt x="23" y="27"/>
                    <a:pt x="30" y="26"/>
                    <a:pt x="31" y="25"/>
                  </a:cubicBezTo>
                  <a:cubicBezTo>
                    <a:pt x="35" y="20"/>
                    <a:pt x="27" y="11"/>
                    <a:pt x="24" y="8"/>
                  </a:cubicBezTo>
                  <a:lnTo>
                    <a:pt x="31" y="9"/>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29" name="Freeform 128">
              <a:extLst>
                <a:ext uri="{FF2B5EF4-FFF2-40B4-BE49-F238E27FC236}">
                  <a16:creationId xmlns:a16="http://schemas.microsoft.com/office/drawing/2014/main" id="{08F698C3-C8FA-A860-EA2E-7703011A04C3}"/>
                </a:ext>
              </a:extLst>
            </p:cNvPr>
            <p:cNvSpPr>
              <a:spLocks/>
            </p:cNvSpPr>
            <p:nvPr/>
          </p:nvSpPr>
          <p:spPr bwMode="auto">
            <a:xfrm>
              <a:off x="7034140" y="1594417"/>
              <a:ext cx="53527" cy="59586"/>
            </a:xfrm>
            <a:custGeom>
              <a:avLst/>
              <a:gdLst/>
              <a:ahLst/>
              <a:cxnLst>
                <a:cxn ang="0">
                  <a:pos x="5" y="18"/>
                </a:cxn>
                <a:cxn ang="0">
                  <a:pos x="3" y="19"/>
                </a:cxn>
                <a:cxn ang="0">
                  <a:pos x="0" y="27"/>
                </a:cxn>
                <a:cxn ang="0">
                  <a:pos x="6" y="32"/>
                </a:cxn>
                <a:cxn ang="0">
                  <a:pos x="5" y="44"/>
                </a:cxn>
                <a:cxn ang="0">
                  <a:pos x="11" y="48"/>
                </a:cxn>
                <a:cxn ang="0">
                  <a:pos x="13" y="50"/>
                </a:cxn>
                <a:cxn ang="0">
                  <a:pos x="16" y="48"/>
                </a:cxn>
                <a:cxn ang="0">
                  <a:pos x="27" y="39"/>
                </a:cxn>
                <a:cxn ang="0">
                  <a:pos x="44" y="31"/>
                </a:cxn>
                <a:cxn ang="0">
                  <a:pos x="42" y="22"/>
                </a:cxn>
                <a:cxn ang="0">
                  <a:pos x="42" y="13"/>
                </a:cxn>
                <a:cxn ang="0">
                  <a:pos x="39" y="5"/>
                </a:cxn>
                <a:cxn ang="0">
                  <a:pos x="34" y="4"/>
                </a:cxn>
                <a:cxn ang="0">
                  <a:pos x="32" y="4"/>
                </a:cxn>
                <a:cxn ang="0">
                  <a:pos x="29" y="1"/>
                </a:cxn>
                <a:cxn ang="0">
                  <a:pos x="20" y="18"/>
                </a:cxn>
                <a:cxn ang="0">
                  <a:pos x="5" y="17"/>
                </a:cxn>
                <a:cxn ang="0">
                  <a:pos x="5" y="18"/>
                </a:cxn>
              </a:cxnLst>
              <a:rect l="0" t="0" r="r" b="b"/>
              <a:pathLst>
                <a:path w="45" h="50">
                  <a:moveTo>
                    <a:pt x="5" y="18"/>
                  </a:moveTo>
                  <a:cubicBezTo>
                    <a:pt x="4" y="18"/>
                    <a:pt x="4" y="18"/>
                    <a:pt x="3" y="19"/>
                  </a:cubicBezTo>
                  <a:cubicBezTo>
                    <a:pt x="3" y="21"/>
                    <a:pt x="0" y="25"/>
                    <a:pt x="0" y="27"/>
                  </a:cubicBezTo>
                  <a:cubicBezTo>
                    <a:pt x="1" y="30"/>
                    <a:pt x="5" y="31"/>
                    <a:pt x="6" y="32"/>
                  </a:cubicBezTo>
                  <a:cubicBezTo>
                    <a:pt x="10" y="37"/>
                    <a:pt x="3" y="38"/>
                    <a:pt x="5" y="44"/>
                  </a:cubicBezTo>
                  <a:cubicBezTo>
                    <a:pt x="6" y="48"/>
                    <a:pt x="8" y="47"/>
                    <a:pt x="11" y="48"/>
                  </a:cubicBezTo>
                  <a:cubicBezTo>
                    <a:pt x="12" y="49"/>
                    <a:pt x="12" y="50"/>
                    <a:pt x="13" y="50"/>
                  </a:cubicBezTo>
                  <a:cubicBezTo>
                    <a:pt x="16" y="50"/>
                    <a:pt x="15" y="50"/>
                    <a:pt x="16" y="48"/>
                  </a:cubicBezTo>
                  <a:cubicBezTo>
                    <a:pt x="20" y="43"/>
                    <a:pt x="19" y="39"/>
                    <a:pt x="27" y="39"/>
                  </a:cubicBezTo>
                  <a:cubicBezTo>
                    <a:pt x="35" y="39"/>
                    <a:pt x="45" y="43"/>
                    <a:pt x="44" y="31"/>
                  </a:cubicBezTo>
                  <a:cubicBezTo>
                    <a:pt x="44" y="27"/>
                    <a:pt x="43" y="25"/>
                    <a:pt x="42" y="22"/>
                  </a:cubicBezTo>
                  <a:cubicBezTo>
                    <a:pt x="42" y="19"/>
                    <a:pt x="42" y="16"/>
                    <a:pt x="42" y="13"/>
                  </a:cubicBezTo>
                  <a:cubicBezTo>
                    <a:pt x="42" y="9"/>
                    <a:pt x="42" y="7"/>
                    <a:pt x="39" y="5"/>
                  </a:cubicBezTo>
                  <a:cubicBezTo>
                    <a:pt x="37" y="4"/>
                    <a:pt x="35" y="4"/>
                    <a:pt x="34" y="4"/>
                  </a:cubicBezTo>
                  <a:cubicBezTo>
                    <a:pt x="33" y="4"/>
                    <a:pt x="32" y="4"/>
                    <a:pt x="32" y="4"/>
                  </a:cubicBezTo>
                  <a:cubicBezTo>
                    <a:pt x="31" y="3"/>
                    <a:pt x="30" y="2"/>
                    <a:pt x="29" y="1"/>
                  </a:cubicBezTo>
                  <a:cubicBezTo>
                    <a:pt x="22" y="0"/>
                    <a:pt x="19" y="12"/>
                    <a:pt x="20" y="18"/>
                  </a:cubicBezTo>
                  <a:cubicBezTo>
                    <a:pt x="15" y="19"/>
                    <a:pt x="10" y="17"/>
                    <a:pt x="5" y="17"/>
                  </a:cubicBezTo>
                  <a:lnTo>
                    <a:pt x="5" y="18"/>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30" name="Freeform 129">
              <a:extLst>
                <a:ext uri="{FF2B5EF4-FFF2-40B4-BE49-F238E27FC236}">
                  <a16:creationId xmlns:a16="http://schemas.microsoft.com/office/drawing/2014/main" id="{E7755A6E-BB22-6945-F216-6BB0F8FCBD7A}"/>
                </a:ext>
              </a:extLst>
            </p:cNvPr>
            <p:cNvSpPr>
              <a:spLocks/>
            </p:cNvSpPr>
            <p:nvPr/>
          </p:nvSpPr>
          <p:spPr bwMode="auto">
            <a:xfrm>
              <a:off x="7073528" y="1564120"/>
              <a:ext cx="23229" cy="39388"/>
            </a:xfrm>
            <a:custGeom>
              <a:avLst/>
              <a:gdLst/>
              <a:ahLst/>
              <a:cxnLst>
                <a:cxn ang="0">
                  <a:pos x="9" y="0"/>
                </a:cxn>
                <a:cxn ang="0">
                  <a:pos x="2" y="11"/>
                </a:cxn>
                <a:cxn ang="0">
                  <a:pos x="7" y="19"/>
                </a:cxn>
                <a:cxn ang="0">
                  <a:pos x="6" y="27"/>
                </a:cxn>
                <a:cxn ang="0">
                  <a:pos x="9" y="30"/>
                </a:cxn>
                <a:cxn ang="0">
                  <a:pos x="13" y="33"/>
                </a:cxn>
                <a:cxn ang="0">
                  <a:pos x="16" y="29"/>
                </a:cxn>
                <a:cxn ang="0">
                  <a:pos x="18" y="20"/>
                </a:cxn>
                <a:cxn ang="0">
                  <a:pos x="13" y="3"/>
                </a:cxn>
                <a:cxn ang="0">
                  <a:pos x="9" y="0"/>
                </a:cxn>
              </a:cxnLst>
              <a:rect l="0" t="0" r="r" b="b"/>
              <a:pathLst>
                <a:path w="20" h="33">
                  <a:moveTo>
                    <a:pt x="9" y="0"/>
                  </a:moveTo>
                  <a:cubicBezTo>
                    <a:pt x="5" y="2"/>
                    <a:pt x="0" y="5"/>
                    <a:pt x="2" y="11"/>
                  </a:cubicBezTo>
                  <a:cubicBezTo>
                    <a:pt x="2" y="14"/>
                    <a:pt x="6" y="15"/>
                    <a:pt x="7" y="19"/>
                  </a:cubicBezTo>
                  <a:cubicBezTo>
                    <a:pt x="7" y="21"/>
                    <a:pt x="6" y="24"/>
                    <a:pt x="6" y="27"/>
                  </a:cubicBezTo>
                  <a:cubicBezTo>
                    <a:pt x="6" y="28"/>
                    <a:pt x="7" y="29"/>
                    <a:pt x="9" y="30"/>
                  </a:cubicBezTo>
                  <a:cubicBezTo>
                    <a:pt x="9" y="29"/>
                    <a:pt x="14" y="33"/>
                    <a:pt x="13" y="33"/>
                  </a:cubicBezTo>
                  <a:cubicBezTo>
                    <a:pt x="17" y="33"/>
                    <a:pt x="16" y="32"/>
                    <a:pt x="16" y="29"/>
                  </a:cubicBezTo>
                  <a:cubicBezTo>
                    <a:pt x="16" y="25"/>
                    <a:pt x="17" y="23"/>
                    <a:pt x="18" y="20"/>
                  </a:cubicBezTo>
                  <a:cubicBezTo>
                    <a:pt x="20" y="12"/>
                    <a:pt x="15" y="9"/>
                    <a:pt x="13" y="3"/>
                  </a:cubicBezTo>
                  <a:lnTo>
                    <a:pt x="9"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31" name="Freeform 130">
              <a:extLst>
                <a:ext uri="{FF2B5EF4-FFF2-40B4-BE49-F238E27FC236}">
                  <a16:creationId xmlns:a16="http://schemas.microsoft.com/office/drawing/2014/main" id="{10F301BB-C904-EA30-2205-62286CCB75B0}"/>
                </a:ext>
              </a:extLst>
            </p:cNvPr>
            <p:cNvSpPr>
              <a:spLocks/>
            </p:cNvSpPr>
            <p:nvPr/>
          </p:nvSpPr>
          <p:spPr bwMode="auto">
            <a:xfrm>
              <a:off x="6871540" y="1657034"/>
              <a:ext cx="46457" cy="54537"/>
            </a:xfrm>
            <a:custGeom>
              <a:avLst/>
              <a:gdLst/>
              <a:ahLst/>
              <a:cxnLst>
                <a:cxn ang="0">
                  <a:pos x="35" y="15"/>
                </a:cxn>
                <a:cxn ang="0">
                  <a:pos x="25" y="3"/>
                </a:cxn>
                <a:cxn ang="0">
                  <a:pos x="8" y="12"/>
                </a:cxn>
                <a:cxn ang="0">
                  <a:pos x="3" y="26"/>
                </a:cxn>
                <a:cxn ang="0">
                  <a:pos x="1" y="35"/>
                </a:cxn>
                <a:cxn ang="0">
                  <a:pos x="15" y="35"/>
                </a:cxn>
                <a:cxn ang="0">
                  <a:pos x="23" y="45"/>
                </a:cxn>
                <a:cxn ang="0">
                  <a:pos x="37" y="25"/>
                </a:cxn>
                <a:cxn ang="0">
                  <a:pos x="35" y="8"/>
                </a:cxn>
                <a:cxn ang="0">
                  <a:pos x="35" y="15"/>
                </a:cxn>
              </a:cxnLst>
              <a:rect l="0" t="0" r="r" b="b"/>
              <a:pathLst>
                <a:path w="39" h="46">
                  <a:moveTo>
                    <a:pt x="35" y="15"/>
                  </a:moveTo>
                  <a:cubicBezTo>
                    <a:pt x="33" y="11"/>
                    <a:pt x="30" y="5"/>
                    <a:pt x="25" y="3"/>
                  </a:cubicBezTo>
                  <a:cubicBezTo>
                    <a:pt x="18" y="0"/>
                    <a:pt x="12" y="8"/>
                    <a:pt x="8" y="12"/>
                  </a:cubicBezTo>
                  <a:cubicBezTo>
                    <a:pt x="4" y="17"/>
                    <a:pt x="4" y="20"/>
                    <a:pt x="3" y="26"/>
                  </a:cubicBezTo>
                  <a:cubicBezTo>
                    <a:pt x="2" y="29"/>
                    <a:pt x="0" y="31"/>
                    <a:pt x="1" y="35"/>
                  </a:cubicBezTo>
                  <a:cubicBezTo>
                    <a:pt x="5" y="35"/>
                    <a:pt x="12" y="33"/>
                    <a:pt x="15" y="35"/>
                  </a:cubicBezTo>
                  <a:cubicBezTo>
                    <a:pt x="20" y="38"/>
                    <a:pt x="16" y="45"/>
                    <a:pt x="23" y="45"/>
                  </a:cubicBezTo>
                  <a:cubicBezTo>
                    <a:pt x="32" y="46"/>
                    <a:pt x="36" y="32"/>
                    <a:pt x="37" y="25"/>
                  </a:cubicBezTo>
                  <a:cubicBezTo>
                    <a:pt x="37" y="19"/>
                    <a:pt x="39" y="13"/>
                    <a:pt x="35" y="8"/>
                  </a:cubicBezTo>
                  <a:lnTo>
                    <a:pt x="35" y="15"/>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32" name="Freeform 131">
              <a:extLst>
                <a:ext uri="{FF2B5EF4-FFF2-40B4-BE49-F238E27FC236}">
                  <a16:creationId xmlns:a16="http://schemas.microsoft.com/office/drawing/2014/main" id="{A671ADFC-6075-2154-D868-15858ACB702F}"/>
                </a:ext>
              </a:extLst>
            </p:cNvPr>
            <p:cNvSpPr>
              <a:spLocks/>
            </p:cNvSpPr>
            <p:nvPr/>
          </p:nvSpPr>
          <p:spPr bwMode="auto">
            <a:xfrm>
              <a:off x="6932137" y="1652994"/>
              <a:ext cx="58576" cy="54537"/>
            </a:xfrm>
            <a:custGeom>
              <a:avLst/>
              <a:gdLst/>
              <a:ahLst/>
              <a:cxnLst>
                <a:cxn ang="0">
                  <a:pos x="9" y="0"/>
                </a:cxn>
                <a:cxn ang="0">
                  <a:pos x="1" y="10"/>
                </a:cxn>
                <a:cxn ang="0">
                  <a:pos x="4" y="18"/>
                </a:cxn>
                <a:cxn ang="0">
                  <a:pos x="8" y="22"/>
                </a:cxn>
                <a:cxn ang="0">
                  <a:pos x="9" y="36"/>
                </a:cxn>
                <a:cxn ang="0">
                  <a:pos x="20" y="38"/>
                </a:cxn>
                <a:cxn ang="0">
                  <a:pos x="39" y="41"/>
                </a:cxn>
                <a:cxn ang="0">
                  <a:pos x="44" y="46"/>
                </a:cxn>
                <a:cxn ang="0">
                  <a:pos x="48" y="40"/>
                </a:cxn>
                <a:cxn ang="0">
                  <a:pos x="34" y="17"/>
                </a:cxn>
                <a:cxn ang="0">
                  <a:pos x="30" y="16"/>
                </a:cxn>
                <a:cxn ang="0">
                  <a:pos x="24" y="11"/>
                </a:cxn>
                <a:cxn ang="0">
                  <a:pos x="12" y="2"/>
                </a:cxn>
                <a:cxn ang="0">
                  <a:pos x="9" y="0"/>
                </a:cxn>
              </a:cxnLst>
              <a:rect l="0" t="0" r="r" b="b"/>
              <a:pathLst>
                <a:path w="49" h="46">
                  <a:moveTo>
                    <a:pt x="9" y="0"/>
                  </a:moveTo>
                  <a:cubicBezTo>
                    <a:pt x="3" y="0"/>
                    <a:pt x="0" y="3"/>
                    <a:pt x="1" y="10"/>
                  </a:cubicBezTo>
                  <a:cubicBezTo>
                    <a:pt x="1" y="12"/>
                    <a:pt x="3" y="17"/>
                    <a:pt x="4" y="18"/>
                  </a:cubicBezTo>
                  <a:cubicBezTo>
                    <a:pt x="6" y="20"/>
                    <a:pt x="7" y="20"/>
                    <a:pt x="8" y="22"/>
                  </a:cubicBezTo>
                  <a:cubicBezTo>
                    <a:pt x="10" y="27"/>
                    <a:pt x="8" y="31"/>
                    <a:pt x="9" y="36"/>
                  </a:cubicBezTo>
                  <a:cubicBezTo>
                    <a:pt x="11" y="40"/>
                    <a:pt x="16" y="38"/>
                    <a:pt x="20" y="38"/>
                  </a:cubicBezTo>
                  <a:cubicBezTo>
                    <a:pt x="25" y="38"/>
                    <a:pt x="35" y="38"/>
                    <a:pt x="39" y="41"/>
                  </a:cubicBezTo>
                  <a:cubicBezTo>
                    <a:pt x="41" y="43"/>
                    <a:pt x="40" y="46"/>
                    <a:pt x="44" y="46"/>
                  </a:cubicBezTo>
                  <a:cubicBezTo>
                    <a:pt x="48" y="46"/>
                    <a:pt x="48" y="43"/>
                    <a:pt x="48" y="40"/>
                  </a:cubicBezTo>
                  <a:cubicBezTo>
                    <a:pt x="49" y="30"/>
                    <a:pt x="44" y="20"/>
                    <a:pt x="34" y="17"/>
                  </a:cubicBezTo>
                  <a:cubicBezTo>
                    <a:pt x="32" y="17"/>
                    <a:pt x="32" y="17"/>
                    <a:pt x="30" y="16"/>
                  </a:cubicBezTo>
                  <a:cubicBezTo>
                    <a:pt x="28" y="15"/>
                    <a:pt x="26" y="12"/>
                    <a:pt x="24" y="11"/>
                  </a:cubicBezTo>
                  <a:cubicBezTo>
                    <a:pt x="21" y="8"/>
                    <a:pt x="12" y="6"/>
                    <a:pt x="12" y="2"/>
                  </a:cubicBezTo>
                  <a:lnTo>
                    <a:pt x="9"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33" name="Freeform 132">
              <a:extLst>
                <a:ext uri="{FF2B5EF4-FFF2-40B4-BE49-F238E27FC236}">
                  <a16:creationId xmlns:a16="http://schemas.microsoft.com/office/drawing/2014/main" id="{18EDDD93-6914-CDD5-D2D8-AF9741EC28F6}"/>
                </a:ext>
              </a:extLst>
            </p:cNvPr>
            <p:cNvSpPr>
              <a:spLocks/>
            </p:cNvSpPr>
            <p:nvPr/>
          </p:nvSpPr>
          <p:spPr bwMode="auto">
            <a:xfrm>
              <a:off x="6886689" y="1712581"/>
              <a:ext cx="24239" cy="14139"/>
            </a:xfrm>
            <a:custGeom>
              <a:avLst/>
              <a:gdLst/>
              <a:ahLst/>
              <a:cxnLst>
                <a:cxn ang="0">
                  <a:pos x="14" y="0"/>
                </a:cxn>
                <a:cxn ang="0">
                  <a:pos x="6" y="9"/>
                </a:cxn>
                <a:cxn ang="0">
                  <a:pos x="18" y="11"/>
                </a:cxn>
                <a:cxn ang="0">
                  <a:pos x="18" y="0"/>
                </a:cxn>
                <a:cxn ang="0">
                  <a:pos x="14" y="0"/>
                </a:cxn>
              </a:cxnLst>
              <a:rect l="0" t="0" r="r" b="b"/>
              <a:pathLst>
                <a:path w="20" h="12">
                  <a:moveTo>
                    <a:pt x="14" y="0"/>
                  </a:moveTo>
                  <a:cubicBezTo>
                    <a:pt x="9" y="0"/>
                    <a:pt x="0" y="1"/>
                    <a:pt x="6" y="9"/>
                  </a:cubicBezTo>
                  <a:cubicBezTo>
                    <a:pt x="8" y="11"/>
                    <a:pt x="15" y="12"/>
                    <a:pt x="18" y="11"/>
                  </a:cubicBezTo>
                  <a:cubicBezTo>
                    <a:pt x="20" y="9"/>
                    <a:pt x="20" y="3"/>
                    <a:pt x="18" y="0"/>
                  </a:cubicBezTo>
                  <a:lnTo>
                    <a:pt x="14"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34" name="Freeform 133">
              <a:extLst>
                <a:ext uri="{FF2B5EF4-FFF2-40B4-BE49-F238E27FC236}">
                  <a16:creationId xmlns:a16="http://schemas.microsoft.com/office/drawing/2014/main" id="{943D19AB-4257-5F2B-9586-E02A01A16F6A}"/>
                </a:ext>
              </a:extLst>
            </p:cNvPr>
            <p:cNvSpPr>
              <a:spLocks/>
            </p:cNvSpPr>
            <p:nvPr/>
          </p:nvSpPr>
          <p:spPr bwMode="auto">
            <a:xfrm>
              <a:off x="6813973" y="1658044"/>
              <a:ext cx="38378" cy="49488"/>
            </a:xfrm>
            <a:custGeom>
              <a:avLst/>
              <a:gdLst/>
              <a:ahLst/>
              <a:cxnLst>
                <a:cxn ang="0">
                  <a:pos x="32" y="22"/>
                </a:cxn>
                <a:cxn ang="0">
                  <a:pos x="29" y="9"/>
                </a:cxn>
                <a:cxn ang="0">
                  <a:pos x="15" y="11"/>
                </a:cxn>
                <a:cxn ang="0">
                  <a:pos x="13" y="7"/>
                </a:cxn>
                <a:cxn ang="0">
                  <a:pos x="8" y="3"/>
                </a:cxn>
                <a:cxn ang="0">
                  <a:pos x="2" y="4"/>
                </a:cxn>
                <a:cxn ang="0">
                  <a:pos x="2" y="17"/>
                </a:cxn>
                <a:cxn ang="0">
                  <a:pos x="6" y="23"/>
                </a:cxn>
                <a:cxn ang="0">
                  <a:pos x="12" y="25"/>
                </a:cxn>
                <a:cxn ang="0">
                  <a:pos x="9" y="41"/>
                </a:cxn>
                <a:cxn ang="0">
                  <a:pos x="22" y="33"/>
                </a:cxn>
                <a:cxn ang="0">
                  <a:pos x="26" y="22"/>
                </a:cxn>
                <a:cxn ang="0">
                  <a:pos x="32" y="22"/>
                </a:cxn>
              </a:cxnLst>
              <a:rect l="0" t="0" r="r" b="b"/>
              <a:pathLst>
                <a:path w="32" h="42">
                  <a:moveTo>
                    <a:pt x="32" y="22"/>
                  </a:moveTo>
                  <a:cubicBezTo>
                    <a:pt x="28" y="22"/>
                    <a:pt x="32" y="11"/>
                    <a:pt x="29" y="9"/>
                  </a:cubicBezTo>
                  <a:cubicBezTo>
                    <a:pt x="27" y="7"/>
                    <a:pt x="17" y="14"/>
                    <a:pt x="15" y="11"/>
                  </a:cubicBezTo>
                  <a:cubicBezTo>
                    <a:pt x="14" y="10"/>
                    <a:pt x="14" y="8"/>
                    <a:pt x="13" y="7"/>
                  </a:cubicBezTo>
                  <a:cubicBezTo>
                    <a:pt x="11" y="5"/>
                    <a:pt x="10" y="4"/>
                    <a:pt x="8" y="3"/>
                  </a:cubicBezTo>
                  <a:cubicBezTo>
                    <a:pt x="4" y="1"/>
                    <a:pt x="3" y="0"/>
                    <a:pt x="2" y="4"/>
                  </a:cubicBezTo>
                  <a:cubicBezTo>
                    <a:pt x="0" y="7"/>
                    <a:pt x="1" y="14"/>
                    <a:pt x="2" y="17"/>
                  </a:cubicBezTo>
                  <a:cubicBezTo>
                    <a:pt x="3" y="19"/>
                    <a:pt x="4" y="21"/>
                    <a:pt x="6" y="23"/>
                  </a:cubicBezTo>
                  <a:cubicBezTo>
                    <a:pt x="8" y="23"/>
                    <a:pt x="10" y="24"/>
                    <a:pt x="12" y="25"/>
                  </a:cubicBezTo>
                  <a:cubicBezTo>
                    <a:pt x="15" y="31"/>
                    <a:pt x="7" y="35"/>
                    <a:pt x="9" y="41"/>
                  </a:cubicBezTo>
                  <a:cubicBezTo>
                    <a:pt x="12" y="42"/>
                    <a:pt x="21" y="36"/>
                    <a:pt x="22" y="33"/>
                  </a:cubicBezTo>
                  <a:cubicBezTo>
                    <a:pt x="28" y="25"/>
                    <a:pt x="29" y="30"/>
                    <a:pt x="26" y="22"/>
                  </a:cubicBezTo>
                  <a:lnTo>
                    <a:pt x="32" y="22"/>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35" name="Freeform 134">
              <a:extLst>
                <a:ext uri="{FF2B5EF4-FFF2-40B4-BE49-F238E27FC236}">
                  <a16:creationId xmlns:a16="http://schemas.microsoft.com/office/drawing/2014/main" id="{AB349A68-4D51-B348-8960-6E74F94DDB76}"/>
                </a:ext>
              </a:extLst>
            </p:cNvPr>
            <p:cNvSpPr>
              <a:spLocks/>
            </p:cNvSpPr>
            <p:nvPr/>
          </p:nvSpPr>
          <p:spPr bwMode="auto">
            <a:xfrm>
              <a:off x="6087829" y="2749788"/>
              <a:ext cx="63626" cy="36358"/>
            </a:xfrm>
            <a:custGeom>
              <a:avLst/>
              <a:gdLst/>
              <a:ahLst/>
              <a:cxnLst>
                <a:cxn ang="0">
                  <a:pos x="33" y="0"/>
                </a:cxn>
                <a:cxn ang="0">
                  <a:pos x="18" y="7"/>
                </a:cxn>
                <a:cxn ang="0">
                  <a:pos x="14" y="11"/>
                </a:cxn>
                <a:cxn ang="0">
                  <a:pos x="11" y="13"/>
                </a:cxn>
                <a:cxn ang="0">
                  <a:pos x="6" y="15"/>
                </a:cxn>
                <a:cxn ang="0">
                  <a:pos x="3" y="29"/>
                </a:cxn>
                <a:cxn ang="0">
                  <a:pos x="11" y="29"/>
                </a:cxn>
                <a:cxn ang="0">
                  <a:pos x="19" y="25"/>
                </a:cxn>
                <a:cxn ang="0">
                  <a:pos x="26" y="25"/>
                </a:cxn>
                <a:cxn ang="0">
                  <a:pos x="31" y="26"/>
                </a:cxn>
                <a:cxn ang="0">
                  <a:pos x="39" y="23"/>
                </a:cxn>
                <a:cxn ang="0">
                  <a:pos x="44" y="20"/>
                </a:cxn>
                <a:cxn ang="0">
                  <a:pos x="50" y="19"/>
                </a:cxn>
                <a:cxn ang="0">
                  <a:pos x="53" y="15"/>
                </a:cxn>
                <a:cxn ang="0">
                  <a:pos x="54" y="13"/>
                </a:cxn>
                <a:cxn ang="0">
                  <a:pos x="46" y="10"/>
                </a:cxn>
                <a:cxn ang="0">
                  <a:pos x="41" y="9"/>
                </a:cxn>
                <a:cxn ang="0">
                  <a:pos x="40" y="4"/>
                </a:cxn>
                <a:cxn ang="0">
                  <a:pos x="39" y="1"/>
                </a:cxn>
                <a:cxn ang="0">
                  <a:pos x="32" y="2"/>
                </a:cxn>
                <a:cxn ang="0">
                  <a:pos x="33" y="0"/>
                </a:cxn>
              </a:cxnLst>
              <a:rect l="0" t="0" r="r" b="b"/>
              <a:pathLst>
                <a:path w="54" h="31">
                  <a:moveTo>
                    <a:pt x="33" y="0"/>
                  </a:moveTo>
                  <a:cubicBezTo>
                    <a:pt x="28" y="0"/>
                    <a:pt x="21" y="4"/>
                    <a:pt x="18" y="7"/>
                  </a:cubicBezTo>
                  <a:cubicBezTo>
                    <a:pt x="16" y="9"/>
                    <a:pt x="16" y="10"/>
                    <a:pt x="14" y="11"/>
                  </a:cubicBezTo>
                  <a:cubicBezTo>
                    <a:pt x="13" y="12"/>
                    <a:pt x="12" y="12"/>
                    <a:pt x="11" y="13"/>
                  </a:cubicBezTo>
                  <a:cubicBezTo>
                    <a:pt x="9" y="14"/>
                    <a:pt x="8" y="15"/>
                    <a:pt x="6" y="15"/>
                  </a:cubicBezTo>
                  <a:cubicBezTo>
                    <a:pt x="3" y="18"/>
                    <a:pt x="0" y="25"/>
                    <a:pt x="3" y="29"/>
                  </a:cubicBezTo>
                  <a:cubicBezTo>
                    <a:pt x="5" y="31"/>
                    <a:pt x="8" y="30"/>
                    <a:pt x="11" y="29"/>
                  </a:cubicBezTo>
                  <a:cubicBezTo>
                    <a:pt x="14" y="27"/>
                    <a:pt x="15" y="25"/>
                    <a:pt x="19" y="25"/>
                  </a:cubicBezTo>
                  <a:cubicBezTo>
                    <a:pt x="21" y="24"/>
                    <a:pt x="24" y="24"/>
                    <a:pt x="26" y="25"/>
                  </a:cubicBezTo>
                  <a:cubicBezTo>
                    <a:pt x="28" y="25"/>
                    <a:pt x="29" y="26"/>
                    <a:pt x="31" y="26"/>
                  </a:cubicBezTo>
                  <a:cubicBezTo>
                    <a:pt x="34" y="26"/>
                    <a:pt x="37" y="25"/>
                    <a:pt x="39" y="23"/>
                  </a:cubicBezTo>
                  <a:cubicBezTo>
                    <a:pt x="41" y="22"/>
                    <a:pt x="42" y="21"/>
                    <a:pt x="44" y="20"/>
                  </a:cubicBezTo>
                  <a:cubicBezTo>
                    <a:pt x="46" y="20"/>
                    <a:pt x="48" y="20"/>
                    <a:pt x="50" y="19"/>
                  </a:cubicBezTo>
                  <a:cubicBezTo>
                    <a:pt x="52" y="18"/>
                    <a:pt x="52" y="17"/>
                    <a:pt x="53" y="15"/>
                  </a:cubicBezTo>
                  <a:cubicBezTo>
                    <a:pt x="54" y="14"/>
                    <a:pt x="54" y="14"/>
                    <a:pt x="54" y="13"/>
                  </a:cubicBezTo>
                  <a:cubicBezTo>
                    <a:pt x="51" y="11"/>
                    <a:pt x="49" y="10"/>
                    <a:pt x="46" y="10"/>
                  </a:cubicBezTo>
                  <a:cubicBezTo>
                    <a:pt x="44" y="9"/>
                    <a:pt x="43" y="9"/>
                    <a:pt x="41" y="9"/>
                  </a:cubicBezTo>
                  <a:cubicBezTo>
                    <a:pt x="41" y="8"/>
                    <a:pt x="40" y="6"/>
                    <a:pt x="40" y="4"/>
                  </a:cubicBezTo>
                  <a:cubicBezTo>
                    <a:pt x="40" y="3"/>
                    <a:pt x="40" y="2"/>
                    <a:pt x="39" y="1"/>
                  </a:cubicBezTo>
                  <a:cubicBezTo>
                    <a:pt x="38" y="1"/>
                    <a:pt x="34" y="2"/>
                    <a:pt x="32" y="2"/>
                  </a:cubicBezTo>
                  <a:lnTo>
                    <a:pt x="33" y="0"/>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36" name="Freeform 135">
              <a:extLst>
                <a:ext uri="{FF2B5EF4-FFF2-40B4-BE49-F238E27FC236}">
                  <a16:creationId xmlns:a16="http://schemas.microsoft.com/office/drawing/2014/main" id="{5DA7FA93-3685-498C-520D-8A981F1CA53B}"/>
                </a:ext>
              </a:extLst>
            </p:cNvPr>
            <p:cNvSpPr>
              <a:spLocks/>
            </p:cNvSpPr>
            <p:nvPr/>
          </p:nvSpPr>
          <p:spPr bwMode="auto">
            <a:xfrm>
              <a:off x="6093888" y="2723528"/>
              <a:ext cx="37368" cy="21209"/>
            </a:xfrm>
            <a:custGeom>
              <a:avLst/>
              <a:gdLst/>
              <a:ahLst/>
              <a:cxnLst>
                <a:cxn ang="0">
                  <a:pos x="23" y="2"/>
                </a:cxn>
                <a:cxn ang="0">
                  <a:pos x="9" y="7"/>
                </a:cxn>
                <a:cxn ang="0">
                  <a:pos x="3" y="12"/>
                </a:cxn>
                <a:cxn ang="0">
                  <a:pos x="1" y="16"/>
                </a:cxn>
                <a:cxn ang="0">
                  <a:pos x="9" y="17"/>
                </a:cxn>
                <a:cxn ang="0">
                  <a:pos x="24" y="15"/>
                </a:cxn>
                <a:cxn ang="0">
                  <a:pos x="28" y="13"/>
                </a:cxn>
                <a:cxn ang="0">
                  <a:pos x="26" y="0"/>
                </a:cxn>
                <a:cxn ang="0">
                  <a:pos x="23" y="2"/>
                </a:cxn>
              </a:cxnLst>
              <a:rect l="0" t="0" r="r" b="b"/>
              <a:pathLst>
                <a:path w="32" h="18">
                  <a:moveTo>
                    <a:pt x="23" y="2"/>
                  </a:moveTo>
                  <a:cubicBezTo>
                    <a:pt x="19" y="2"/>
                    <a:pt x="13" y="5"/>
                    <a:pt x="9" y="7"/>
                  </a:cubicBezTo>
                  <a:cubicBezTo>
                    <a:pt x="5" y="8"/>
                    <a:pt x="5" y="10"/>
                    <a:pt x="3" y="12"/>
                  </a:cubicBezTo>
                  <a:cubicBezTo>
                    <a:pt x="2" y="13"/>
                    <a:pt x="0" y="14"/>
                    <a:pt x="1" y="16"/>
                  </a:cubicBezTo>
                  <a:cubicBezTo>
                    <a:pt x="2" y="18"/>
                    <a:pt x="6" y="17"/>
                    <a:pt x="9" y="17"/>
                  </a:cubicBezTo>
                  <a:cubicBezTo>
                    <a:pt x="14" y="17"/>
                    <a:pt x="19" y="17"/>
                    <a:pt x="24" y="15"/>
                  </a:cubicBezTo>
                  <a:cubicBezTo>
                    <a:pt x="25" y="14"/>
                    <a:pt x="27" y="14"/>
                    <a:pt x="28" y="13"/>
                  </a:cubicBezTo>
                  <a:cubicBezTo>
                    <a:pt x="32" y="9"/>
                    <a:pt x="29" y="3"/>
                    <a:pt x="26" y="0"/>
                  </a:cubicBezTo>
                  <a:lnTo>
                    <a:pt x="23" y="2"/>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37" name="Freeform 136">
              <a:extLst>
                <a:ext uri="{FF2B5EF4-FFF2-40B4-BE49-F238E27FC236}">
                  <a16:creationId xmlns:a16="http://schemas.microsoft.com/office/drawing/2014/main" id="{B9BCD620-58CA-D2A9-E2C3-B05A0DD92C25}"/>
                </a:ext>
              </a:extLst>
            </p:cNvPr>
            <p:cNvSpPr>
              <a:spLocks/>
            </p:cNvSpPr>
            <p:nvPr/>
          </p:nvSpPr>
          <p:spPr bwMode="auto">
            <a:xfrm>
              <a:off x="6061570" y="2773016"/>
              <a:ext cx="26258" cy="25249"/>
            </a:xfrm>
            <a:custGeom>
              <a:avLst/>
              <a:gdLst/>
              <a:ahLst/>
              <a:cxnLst>
                <a:cxn ang="0">
                  <a:pos x="16" y="5"/>
                </a:cxn>
                <a:cxn ang="0">
                  <a:pos x="7" y="4"/>
                </a:cxn>
                <a:cxn ang="0">
                  <a:pos x="0" y="12"/>
                </a:cxn>
                <a:cxn ang="0">
                  <a:pos x="7" y="19"/>
                </a:cxn>
                <a:cxn ang="0">
                  <a:pos x="10" y="20"/>
                </a:cxn>
                <a:cxn ang="0">
                  <a:pos x="17" y="18"/>
                </a:cxn>
                <a:cxn ang="0">
                  <a:pos x="21" y="13"/>
                </a:cxn>
                <a:cxn ang="0">
                  <a:pos x="14" y="0"/>
                </a:cxn>
                <a:cxn ang="0">
                  <a:pos x="16" y="5"/>
                </a:cxn>
              </a:cxnLst>
              <a:rect l="0" t="0" r="r" b="b"/>
              <a:pathLst>
                <a:path w="22" h="21">
                  <a:moveTo>
                    <a:pt x="16" y="5"/>
                  </a:moveTo>
                  <a:cubicBezTo>
                    <a:pt x="13" y="3"/>
                    <a:pt x="10" y="2"/>
                    <a:pt x="7" y="4"/>
                  </a:cubicBezTo>
                  <a:cubicBezTo>
                    <a:pt x="4" y="5"/>
                    <a:pt x="1" y="9"/>
                    <a:pt x="0" y="12"/>
                  </a:cubicBezTo>
                  <a:cubicBezTo>
                    <a:pt x="0" y="15"/>
                    <a:pt x="4" y="18"/>
                    <a:pt x="7" y="19"/>
                  </a:cubicBezTo>
                  <a:cubicBezTo>
                    <a:pt x="8" y="19"/>
                    <a:pt x="9" y="20"/>
                    <a:pt x="10" y="20"/>
                  </a:cubicBezTo>
                  <a:cubicBezTo>
                    <a:pt x="13" y="21"/>
                    <a:pt x="15" y="19"/>
                    <a:pt x="17" y="18"/>
                  </a:cubicBezTo>
                  <a:cubicBezTo>
                    <a:pt x="19" y="16"/>
                    <a:pt x="21" y="16"/>
                    <a:pt x="21" y="13"/>
                  </a:cubicBezTo>
                  <a:cubicBezTo>
                    <a:pt x="22" y="8"/>
                    <a:pt x="19" y="3"/>
                    <a:pt x="14" y="0"/>
                  </a:cubicBezTo>
                  <a:lnTo>
                    <a:pt x="16" y="5"/>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38" name="Freeform 137">
              <a:extLst>
                <a:ext uri="{FF2B5EF4-FFF2-40B4-BE49-F238E27FC236}">
                  <a16:creationId xmlns:a16="http://schemas.microsoft.com/office/drawing/2014/main" id="{EB05DC71-CE12-41E3-EBC2-6EDC572AFADB}"/>
                </a:ext>
              </a:extLst>
            </p:cNvPr>
            <p:cNvSpPr>
              <a:spLocks noEditPoints="1"/>
            </p:cNvSpPr>
            <p:nvPr/>
          </p:nvSpPr>
          <p:spPr bwMode="auto">
            <a:xfrm>
              <a:off x="6720050" y="1667132"/>
              <a:ext cx="119172" cy="131292"/>
            </a:xfrm>
            <a:custGeom>
              <a:avLst/>
              <a:gdLst/>
              <a:ahLst/>
              <a:cxnLst>
                <a:cxn ang="0">
                  <a:pos x="39" y="61"/>
                </a:cxn>
                <a:cxn ang="0">
                  <a:pos x="38" y="59"/>
                </a:cxn>
                <a:cxn ang="0">
                  <a:pos x="29" y="68"/>
                </a:cxn>
                <a:cxn ang="0">
                  <a:pos x="15" y="70"/>
                </a:cxn>
                <a:cxn ang="0">
                  <a:pos x="18" y="80"/>
                </a:cxn>
                <a:cxn ang="0">
                  <a:pos x="3" y="82"/>
                </a:cxn>
                <a:cxn ang="0">
                  <a:pos x="0" y="93"/>
                </a:cxn>
                <a:cxn ang="0">
                  <a:pos x="5" y="102"/>
                </a:cxn>
                <a:cxn ang="0">
                  <a:pos x="22" y="104"/>
                </a:cxn>
                <a:cxn ang="0">
                  <a:pos x="26" y="109"/>
                </a:cxn>
                <a:cxn ang="0">
                  <a:pos x="27" y="105"/>
                </a:cxn>
                <a:cxn ang="0">
                  <a:pos x="31" y="96"/>
                </a:cxn>
                <a:cxn ang="0">
                  <a:pos x="40" y="92"/>
                </a:cxn>
                <a:cxn ang="0">
                  <a:pos x="39" y="61"/>
                </a:cxn>
                <a:cxn ang="0">
                  <a:pos x="96" y="40"/>
                </a:cxn>
                <a:cxn ang="0">
                  <a:pos x="87" y="36"/>
                </a:cxn>
                <a:cxn ang="0">
                  <a:pos x="82" y="35"/>
                </a:cxn>
                <a:cxn ang="0">
                  <a:pos x="78" y="32"/>
                </a:cxn>
                <a:cxn ang="0">
                  <a:pos x="72" y="30"/>
                </a:cxn>
                <a:cxn ang="0">
                  <a:pos x="69" y="30"/>
                </a:cxn>
                <a:cxn ang="0">
                  <a:pos x="67" y="29"/>
                </a:cxn>
                <a:cxn ang="0">
                  <a:pos x="68" y="29"/>
                </a:cxn>
                <a:cxn ang="0">
                  <a:pos x="67" y="29"/>
                </a:cxn>
                <a:cxn ang="0">
                  <a:pos x="64" y="25"/>
                </a:cxn>
                <a:cxn ang="0">
                  <a:pos x="56" y="15"/>
                </a:cxn>
                <a:cxn ang="0">
                  <a:pos x="57" y="2"/>
                </a:cxn>
                <a:cxn ang="0">
                  <a:pos x="49" y="1"/>
                </a:cxn>
                <a:cxn ang="0">
                  <a:pos x="45" y="7"/>
                </a:cxn>
                <a:cxn ang="0">
                  <a:pos x="46" y="11"/>
                </a:cxn>
                <a:cxn ang="0">
                  <a:pos x="46" y="18"/>
                </a:cxn>
                <a:cxn ang="0">
                  <a:pos x="41" y="23"/>
                </a:cxn>
                <a:cxn ang="0">
                  <a:pos x="37" y="24"/>
                </a:cxn>
                <a:cxn ang="0">
                  <a:pos x="38" y="37"/>
                </a:cxn>
                <a:cxn ang="0">
                  <a:pos x="38" y="59"/>
                </a:cxn>
                <a:cxn ang="0">
                  <a:pos x="39" y="58"/>
                </a:cxn>
                <a:cxn ang="0">
                  <a:pos x="43" y="62"/>
                </a:cxn>
                <a:cxn ang="0">
                  <a:pos x="47" y="65"/>
                </a:cxn>
                <a:cxn ang="0">
                  <a:pos x="50" y="67"/>
                </a:cxn>
                <a:cxn ang="0">
                  <a:pos x="53" y="71"/>
                </a:cxn>
                <a:cxn ang="0">
                  <a:pos x="56" y="71"/>
                </a:cxn>
                <a:cxn ang="0">
                  <a:pos x="58" y="71"/>
                </a:cxn>
                <a:cxn ang="0">
                  <a:pos x="59" y="72"/>
                </a:cxn>
                <a:cxn ang="0">
                  <a:pos x="73" y="68"/>
                </a:cxn>
                <a:cxn ang="0">
                  <a:pos x="81" y="57"/>
                </a:cxn>
                <a:cxn ang="0">
                  <a:pos x="82" y="51"/>
                </a:cxn>
                <a:cxn ang="0">
                  <a:pos x="94" y="46"/>
                </a:cxn>
                <a:cxn ang="0">
                  <a:pos x="99" y="43"/>
                </a:cxn>
                <a:cxn ang="0">
                  <a:pos x="96" y="40"/>
                </a:cxn>
              </a:cxnLst>
              <a:rect l="0" t="0" r="r" b="b"/>
              <a:pathLst>
                <a:path w="100" h="110">
                  <a:moveTo>
                    <a:pt x="39" y="61"/>
                  </a:moveTo>
                  <a:cubicBezTo>
                    <a:pt x="39" y="61"/>
                    <a:pt x="38" y="60"/>
                    <a:pt x="38" y="59"/>
                  </a:cubicBezTo>
                  <a:cubicBezTo>
                    <a:pt x="29" y="68"/>
                    <a:pt x="29" y="68"/>
                    <a:pt x="29" y="68"/>
                  </a:cubicBezTo>
                  <a:cubicBezTo>
                    <a:pt x="29" y="62"/>
                    <a:pt x="17" y="67"/>
                    <a:pt x="15" y="70"/>
                  </a:cubicBezTo>
                  <a:cubicBezTo>
                    <a:pt x="13" y="73"/>
                    <a:pt x="16" y="78"/>
                    <a:pt x="18" y="80"/>
                  </a:cubicBezTo>
                  <a:cubicBezTo>
                    <a:pt x="14" y="84"/>
                    <a:pt x="8" y="79"/>
                    <a:pt x="3" y="82"/>
                  </a:cubicBezTo>
                  <a:cubicBezTo>
                    <a:pt x="0" y="83"/>
                    <a:pt x="0" y="89"/>
                    <a:pt x="0" y="93"/>
                  </a:cubicBezTo>
                  <a:cubicBezTo>
                    <a:pt x="0" y="98"/>
                    <a:pt x="0" y="100"/>
                    <a:pt x="5" y="102"/>
                  </a:cubicBezTo>
                  <a:cubicBezTo>
                    <a:pt x="11" y="104"/>
                    <a:pt x="18" y="102"/>
                    <a:pt x="22" y="104"/>
                  </a:cubicBezTo>
                  <a:cubicBezTo>
                    <a:pt x="22" y="106"/>
                    <a:pt x="23" y="110"/>
                    <a:pt x="26" y="109"/>
                  </a:cubicBezTo>
                  <a:cubicBezTo>
                    <a:pt x="26" y="109"/>
                    <a:pt x="26" y="105"/>
                    <a:pt x="27" y="105"/>
                  </a:cubicBezTo>
                  <a:cubicBezTo>
                    <a:pt x="27" y="102"/>
                    <a:pt x="29" y="99"/>
                    <a:pt x="31" y="96"/>
                  </a:cubicBezTo>
                  <a:cubicBezTo>
                    <a:pt x="34" y="93"/>
                    <a:pt x="35" y="93"/>
                    <a:pt x="40" y="92"/>
                  </a:cubicBezTo>
                  <a:cubicBezTo>
                    <a:pt x="41" y="81"/>
                    <a:pt x="44" y="72"/>
                    <a:pt x="39" y="61"/>
                  </a:cubicBezTo>
                  <a:moveTo>
                    <a:pt x="96" y="40"/>
                  </a:moveTo>
                  <a:cubicBezTo>
                    <a:pt x="93" y="38"/>
                    <a:pt x="90" y="37"/>
                    <a:pt x="87" y="36"/>
                  </a:cubicBezTo>
                  <a:cubicBezTo>
                    <a:pt x="85" y="36"/>
                    <a:pt x="83" y="36"/>
                    <a:pt x="82" y="35"/>
                  </a:cubicBezTo>
                  <a:cubicBezTo>
                    <a:pt x="81" y="35"/>
                    <a:pt x="79" y="33"/>
                    <a:pt x="78" y="32"/>
                  </a:cubicBezTo>
                  <a:cubicBezTo>
                    <a:pt x="76" y="31"/>
                    <a:pt x="75" y="30"/>
                    <a:pt x="72" y="30"/>
                  </a:cubicBezTo>
                  <a:cubicBezTo>
                    <a:pt x="71" y="30"/>
                    <a:pt x="70" y="31"/>
                    <a:pt x="69" y="30"/>
                  </a:cubicBezTo>
                  <a:cubicBezTo>
                    <a:pt x="68" y="30"/>
                    <a:pt x="68" y="30"/>
                    <a:pt x="67" y="29"/>
                  </a:cubicBezTo>
                  <a:cubicBezTo>
                    <a:pt x="68" y="29"/>
                    <a:pt x="68" y="29"/>
                    <a:pt x="68" y="29"/>
                  </a:cubicBezTo>
                  <a:cubicBezTo>
                    <a:pt x="67" y="29"/>
                    <a:pt x="67" y="29"/>
                    <a:pt x="67" y="29"/>
                  </a:cubicBezTo>
                  <a:cubicBezTo>
                    <a:pt x="66" y="28"/>
                    <a:pt x="65" y="26"/>
                    <a:pt x="64" y="25"/>
                  </a:cubicBezTo>
                  <a:cubicBezTo>
                    <a:pt x="61" y="22"/>
                    <a:pt x="58" y="19"/>
                    <a:pt x="56" y="15"/>
                  </a:cubicBezTo>
                  <a:cubicBezTo>
                    <a:pt x="54" y="11"/>
                    <a:pt x="57" y="6"/>
                    <a:pt x="57" y="2"/>
                  </a:cubicBezTo>
                  <a:cubicBezTo>
                    <a:pt x="56" y="0"/>
                    <a:pt x="51" y="0"/>
                    <a:pt x="49" y="1"/>
                  </a:cubicBezTo>
                  <a:cubicBezTo>
                    <a:pt x="46" y="2"/>
                    <a:pt x="45" y="4"/>
                    <a:pt x="45" y="7"/>
                  </a:cubicBezTo>
                  <a:cubicBezTo>
                    <a:pt x="45" y="8"/>
                    <a:pt x="45" y="10"/>
                    <a:pt x="46" y="11"/>
                  </a:cubicBezTo>
                  <a:cubicBezTo>
                    <a:pt x="46" y="14"/>
                    <a:pt x="48" y="15"/>
                    <a:pt x="46" y="18"/>
                  </a:cubicBezTo>
                  <a:cubicBezTo>
                    <a:pt x="46" y="19"/>
                    <a:pt x="43" y="22"/>
                    <a:pt x="41" y="23"/>
                  </a:cubicBezTo>
                  <a:cubicBezTo>
                    <a:pt x="40" y="24"/>
                    <a:pt x="39" y="23"/>
                    <a:pt x="37" y="24"/>
                  </a:cubicBezTo>
                  <a:cubicBezTo>
                    <a:pt x="35" y="27"/>
                    <a:pt x="36" y="34"/>
                    <a:pt x="38" y="37"/>
                  </a:cubicBezTo>
                  <a:cubicBezTo>
                    <a:pt x="29" y="41"/>
                    <a:pt x="34" y="52"/>
                    <a:pt x="38" y="59"/>
                  </a:cubicBezTo>
                  <a:cubicBezTo>
                    <a:pt x="39" y="58"/>
                    <a:pt x="39" y="58"/>
                    <a:pt x="39" y="58"/>
                  </a:cubicBezTo>
                  <a:cubicBezTo>
                    <a:pt x="40" y="59"/>
                    <a:pt x="41" y="60"/>
                    <a:pt x="43" y="62"/>
                  </a:cubicBezTo>
                  <a:cubicBezTo>
                    <a:pt x="44" y="63"/>
                    <a:pt x="45" y="64"/>
                    <a:pt x="47" y="65"/>
                  </a:cubicBezTo>
                  <a:cubicBezTo>
                    <a:pt x="48" y="65"/>
                    <a:pt x="49" y="65"/>
                    <a:pt x="50" y="67"/>
                  </a:cubicBezTo>
                  <a:cubicBezTo>
                    <a:pt x="51" y="68"/>
                    <a:pt x="53" y="70"/>
                    <a:pt x="53" y="71"/>
                  </a:cubicBezTo>
                  <a:cubicBezTo>
                    <a:pt x="54" y="71"/>
                    <a:pt x="55" y="71"/>
                    <a:pt x="56" y="71"/>
                  </a:cubicBezTo>
                  <a:cubicBezTo>
                    <a:pt x="57" y="71"/>
                    <a:pt x="57" y="71"/>
                    <a:pt x="58" y="71"/>
                  </a:cubicBezTo>
                  <a:cubicBezTo>
                    <a:pt x="59" y="71"/>
                    <a:pt x="59" y="72"/>
                    <a:pt x="59" y="72"/>
                  </a:cubicBezTo>
                  <a:cubicBezTo>
                    <a:pt x="65" y="74"/>
                    <a:pt x="68" y="72"/>
                    <a:pt x="73" y="68"/>
                  </a:cubicBezTo>
                  <a:cubicBezTo>
                    <a:pt x="76" y="65"/>
                    <a:pt x="79" y="61"/>
                    <a:pt x="81" y="57"/>
                  </a:cubicBezTo>
                  <a:cubicBezTo>
                    <a:pt x="83" y="55"/>
                    <a:pt x="82" y="54"/>
                    <a:pt x="82" y="51"/>
                  </a:cubicBezTo>
                  <a:cubicBezTo>
                    <a:pt x="86" y="49"/>
                    <a:pt x="90" y="48"/>
                    <a:pt x="94" y="46"/>
                  </a:cubicBezTo>
                  <a:cubicBezTo>
                    <a:pt x="95" y="45"/>
                    <a:pt x="98" y="44"/>
                    <a:pt x="99" y="43"/>
                  </a:cubicBezTo>
                  <a:cubicBezTo>
                    <a:pt x="100" y="41"/>
                    <a:pt x="97" y="40"/>
                    <a:pt x="96" y="40"/>
                  </a:cubicBezTo>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39" name="Freeform 138">
              <a:extLst>
                <a:ext uri="{FF2B5EF4-FFF2-40B4-BE49-F238E27FC236}">
                  <a16:creationId xmlns:a16="http://schemas.microsoft.com/office/drawing/2014/main" id="{23B3FD61-7FBD-2E0F-EAC4-0C0544E96D37}"/>
                </a:ext>
              </a:extLst>
            </p:cNvPr>
            <p:cNvSpPr>
              <a:spLocks noEditPoints="1"/>
            </p:cNvSpPr>
            <p:nvPr/>
          </p:nvSpPr>
          <p:spPr bwMode="auto">
            <a:xfrm>
              <a:off x="5861603" y="1484334"/>
              <a:ext cx="1699726" cy="2022908"/>
            </a:xfrm>
            <a:custGeom>
              <a:avLst/>
              <a:gdLst/>
              <a:ahLst/>
              <a:cxnLst>
                <a:cxn ang="0">
                  <a:pos x="1352" y="75"/>
                </a:cxn>
                <a:cxn ang="0">
                  <a:pos x="1254" y="97"/>
                </a:cxn>
                <a:cxn ang="0">
                  <a:pos x="1215" y="46"/>
                </a:cxn>
                <a:cxn ang="0">
                  <a:pos x="1183" y="71"/>
                </a:cxn>
                <a:cxn ang="0">
                  <a:pos x="1101" y="166"/>
                </a:cxn>
                <a:cxn ang="0">
                  <a:pos x="1114" y="16"/>
                </a:cxn>
                <a:cxn ang="0">
                  <a:pos x="1066" y="82"/>
                </a:cxn>
                <a:cxn ang="0">
                  <a:pos x="988" y="172"/>
                </a:cxn>
                <a:cxn ang="0">
                  <a:pos x="855" y="247"/>
                </a:cxn>
                <a:cxn ang="0">
                  <a:pos x="779" y="240"/>
                </a:cxn>
                <a:cxn ang="0">
                  <a:pos x="723" y="294"/>
                </a:cxn>
                <a:cxn ang="0">
                  <a:pos x="676" y="334"/>
                </a:cxn>
                <a:cxn ang="0">
                  <a:pos x="682" y="368"/>
                </a:cxn>
                <a:cxn ang="0">
                  <a:pos x="594" y="355"/>
                </a:cxn>
                <a:cxn ang="0">
                  <a:pos x="571" y="378"/>
                </a:cxn>
                <a:cxn ang="0">
                  <a:pos x="539" y="409"/>
                </a:cxn>
                <a:cxn ang="0">
                  <a:pos x="476" y="472"/>
                </a:cxn>
                <a:cxn ang="0">
                  <a:pos x="535" y="461"/>
                </a:cxn>
                <a:cxn ang="0">
                  <a:pos x="652" y="435"/>
                </a:cxn>
                <a:cxn ang="0">
                  <a:pos x="591" y="478"/>
                </a:cxn>
                <a:cxn ang="0">
                  <a:pos x="568" y="557"/>
                </a:cxn>
                <a:cxn ang="0">
                  <a:pos x="499" y="629"/>
                </a:cxn>
                <a:cxn ang="0">
                  <a:pos x="447" y="712"/>
                </a:cxn>
                <a:cxn ang="0">
                  <a:pos x="429" y="788"/>
                </a:cxn>
                <a:cxn ang="0">
                  <a:pos x="368" y="906"/>
                </a:cxn>
                <a:cxn ang="0">
                  <a:pos x="355" y="948"/>
                </a:cxn>
                <a:cxn ang="0">
                  <a:pos x="285" y="1042"/>
                </a:cxn>
                <a:cxn ang="0">
                  <a:pos x="326" y="1063"/>
                </a:cxn>
                <a:cxn ang="0">
                  <a:pos x="324" y="1087"/>
                </a:cxn>
                <a:cxn ang="0">
                  <a:pos x="247" y="1099"/>
                </a:cxn>
                <a:cxn ang="0">
                  <a:pos x="193" y="1128"/>
                </a:cxn>
                <a:cxn ang="0">
                  <a:pos x="170" y="1142"/>
                </a:cxn>
                <a:cxn ang="0">
                  <a:pos x="177" y="1172"/>
                </a:cxn>
                <a:cxn ang="0">
                  <a:pos x="77" y="1210"/>
                </a:cxn>
                <a:cxn ang="0">
                  <a:pos x="98" y="1233"/>
                </a:cxn>
                <a:cxn ang="0">
                  <a:pos x="62" y="1256"/>
                </a:cxn>
                <a:cxn ang="0">
                  <a:pos x="66" y="1277"/>
                </a:cxn>
                <a:cxn ang="0">
                  <a:pos x="29" y="1343"/>
                </a:cxn>
                <a:cxn ang="0">
                  <a:pos x="40" y="1371"/>
                </a:cxn>
                <a:cxn ang="0">
                  <a:pos x="21" y="1424"/>
                </a:cxn>
                <a:cxn ang="0">
                  <a:pos x="37" y="1490"/>
                </a:cxn>
                <a:cxn ang="0">
                  <a:pos x="47" y="1580"/>
                </a:cxn>
                <a:cxn ang="0">
                  <a:pos x="69" y="1646"/>
                </a:cxn>
                <a:cxn ang="0">
                  <a:pos x="207" y="1675"/>
                </a:cxn>
                <a:cxn ang="0">
                  <a:pos x="315" y="1549"/>
                </a:cxn>
                <a:cxn ang="0">
                  <a:pos x="357" y="1589"/>
                </a:cxn>
                <a:cxn ang="0">
                  <a:pos x="433" y="1431"/>
                </a:cxn>
                <a:cxn ang="0">
                  <a:pos x="410" y="1221"/>
                </a:cxn>
                <a:cxn ang="0">
                  <a:pos x="444" y="1021"/>
                </a:cxn>
                <a:cxn ang="0">
                  <a:pos x="529" y="825"/>
                </a:cxn>
                <a:cxn ang="0">
                  <a:pos x="624" y="594"/>
                </a:cxn>
                <a:cxn ang="0">
                  <a:pos x="735" y="459"/>
                </a:cxn>
                <a:cxn ang="0">
                  <a:pos x="869" y="334"/>
                </a:cxn>
                <a:cxn ang="0">
                  <a:pos x="982" y="393"/>
                </a:cxn>
                <a:cxn ang="0">
                  <a:pos x="1100" y="388"/>
                </a:cxn>
                <a:cxn ang="0">
                  <a:pos x="1145" y="252"/>
                </a:cxn>
                <a:cxn ang="0">
                  <a:pos x="1261" y="192"/>
                </a:cxn>
                <a:cxn ang="0">
                  <a:pos x="1316" y="340"/>
                </a:cxn>
                <a:cxn ang="0">
                  <a:pos x="1375" y="252"/>
                </a:cxn>
                <a:cxn ang="0">
                  <a:pos x="1383" y="212"/>
                </a:cxn>
                <a:cxn ang="0">
                  <a:pos x="1340" y="204"/>
                </a:cxn>
              </a:cxnLst>
              <a:rect l="0" t="0" r="r" b="b"/>
              <a:pathLst>
                <a:path w="1429" h="1701">
                  <a:moveTo>
                    <a:pt x="1115" y="33"/>
                  </a:moveTo>
                  <a:cubicBezTo>
                    <a:pt x="1116" y="33"/>
                    <a:pt x="1117" y="33"/>
                    <a:pt x="1118" y="33"/>
                  </a:cubicBezTo>
                  <a:cubicBezTo>
                    <a:pt x="1117" y="32"/>
                    <a:pt x="1116" y="32"/>
                    <a:pt x="1115" y="33"/>
                  </a:cubicBezTo>
                  <a:moveTo>
                    <a:pt x="272" y="1065"/>
                  </a:moveTo>
                  <a:cubicBezTo>
                    <a:pt x="272" y="1065"/>
                    <a:pt x="272" y="1065"/>
                    <a:pt x="272" y="1065"/>
                  </a:cubicBezTo>
                  <a:cubicBezTo>
                    <a:pt x="271" y="1066"/>
                    <a:pt x="270" y="1066"/>
                    <a:pt x="270" y="1067"/>
                  </a:cubicBezTo>
                  <a:cubicBezTo>
                    <a:pt x="271" y="1067"/>
                    <a:pt x="272" y="1066"/>
                    <a:pt x="272" y="1065"/>
                  </a:cubicBezTo>
                  <a:moveTo>
                    <a:pt x="422" y="1463"/>
                  </a:moveTo>
                  <a:cubicBezTo>
                    <a:pt x="423" y="1463"/>
                    <a:pt x="424" y="1463"/>
                    <a:pt x="425" y="1463"/>
                  </a:cubicBezTo>
                  <a:cubicBezTo>
                    <a:pt x="424" y="1461"/>
                    <a:pt x="423" y="1462"/>
                    <a:pt x="422" y="1463"/>
                  </a:cubicBezTo>
                  <a:moveTo>
                    <a:pt x="1418" y="124"/>
                  </a:moveTo>
                  <a:cubicBezTo>
                    <a:pt x="1416" y="126"/>
                    <a:pt x="1415" y="124"/>
                    <a:pt x="1414" y="123"/>
                  </a:cubicBezTo>
                  <a:cubicBezTo>
                    <a:pt x="1411" y="121"/>
                    <a:pt x="1408" y="119"/>
                    <a:pt x="1405" y="118"/>
                  </a:cubicBezTo>
                  <a:cubicBezTo>
                    <a:pt x="1403" y="117"/>
                    <a:pt x="1401" y="115"/>
                    <a:pt x="1400" y="113"/>
                  </a:cubicBezTo>
                  <a:cubicBezTo>
                    <a:pt x="1399" y="111"/>
                    <a:pt x="1401" y="108"/>
                    <a:pt x="1398" y="106"/>
                  </a:cubicBezTo>
                  <a:cubicBezTo>
                    <a:pt x="1391" y="110"/>
                    <a:pt x="1379" y="109"/>
                    <a:pt x="1370" y="108"/>
                  </a:cubicBezTo>
                  <a:cubicBezTo>
                    <a:pt x="1370" y="104"/>
                    <a:pt x="1378" y="103"/>
                    <a:pt x="1380" y="101"/>
                  </a:cubicBezTo>
                  <a:cubicBezTo>
                    <a:pt x="1385" y="97"/>
                    <a:pt x="1382" y="94"/>
                    <a:pt x="1378" y="90"/>
                  </a:cubicBezTo>
                  <a:cubicBezTo>
                    <a:pt x="1376" y="87"/>
                    <a:pt x="1375" y="80"/>
                    <a:pt x="1371" y="79"/>
                  </a:cubicBezTo>
                  <a:cubicBezTo>
                    <a:pt x="1368" y="77"/>
                    <a:pt x="1366" y="80"/>
                    <a:pt x="1365" y="82"/>
                  </a:cubicBezTo>
                  <a:cubicBezTo>
                    <a:pt x="1361" y="85"/>
                    <a:pt x="1357" y="89"/>
                    <a:pt x="1353" y="91"/>
                  </a:cubicBezTo>
                  <a:cubicBezTo>
                    <a:pt x="1355" y="86"/>
                    <a:pt x="1358" y="77"/>
                    <a:pt x="1352" y="75"/>
                  </a:cubicBezTo>
                  <a:cubicBezTo>
                    <a:pt x="1348" y="74"/>
                    <a:pt x="1343" y="75"/>
                    <a:pt x="1341" y="77"/>
                  </a:cubicBezTo>
                  <a:cubicBezTo>
                    <a:pt x="1338" y="79"/>
                    <a:pt x="1337" y="83"/>
                    <a:pt x="1335" y="85"/>
                  </a:cubicBezTo>
                  <a:cubicBezTo>
                    <a:pt x="1332" y="87"/>
                    <a:pt x="1335" y="87"/>
                    <a:pt x="1332" y="85"/>
                  </a:cubicBezTo>
                  <a:cubicBezTo>
                    <a:pt x="1329" y="84"/>
                    <a:pt x="1328" y="80"/>
                    <a:pt x="1328" y="77"/>
                  </a:cubicBezTo>
                  <a:cubicBezTo>
                    <a:pt x="1328" y="74"/>
                    <a:pt x="1329" y="75"/>
                    <a:pt x="1330" y="72"/>
                  </a:cubicBezTo>
                  <a:cubicBezTo>
                    <a:pt x="1331" y="69"/>
                    <a:pt x="1331" y="65"/>
                    <a:pt x="1330" y="62"/>
                  </a:cubicBezTo>
                  <a:cubicBezTo>
                    <a:pt x="1328" y="58"/>
                    <a:pt x="1324" y="57"/>
                    <a:pt x="1320" y="56"/>
                  </a:cubicBezTo>
                  <a:cubicBezTo>
                    <a:pt x="1317" y="54"/>
                    <a:pt x="1312" y="49"/>
                    <a:pt x="1308" y="51"/>
                  </a:cubicBezTo>
                  <a:cubicBezTo>
                    <a:pt x="1308" y="53"/>
                    <a:pt x="1305" y="55"/>
                    <a:pt x="1304" y="56"/>
                  </a:cubicBezTo>
                  <a:cubicBezTo>
                    <a:pt x="1301" y="59"/>
                    <a:pt x="1299" y="62"/>
                    <a:pt x="1296" y="65"/>
                  </a:cubicBezTo>
                  <a:cubicBezTo>
                    <a:pt x="1291" y="70"/>
                    <a:pt x="1289" y="75"/>
                    <a:pt x="1289" y="82"/>
                  </a:cubicBezTo>
                  <a:cubicBezTo>
                    <a:pt x="1289" y="88"/>
                    <a:pt x="1289" y="94"/>
                    <a:pt x="1289" y="99"/>
                  </a:cubicBezTo>
                  <a:cubicBezTo>
                    <a:pt x="1289" y="106"/>
                    <a:pt x="1286" y="111"/>
                    <a:pt x="1285" y="118"/>
                  </a:cubicBezTo>
                  <a:cubicBezTo>
                    <a:pt x="1281" y="111"/>
                    <a:pt x="1276" y="115"/>
                    <a:pt x="1270" y="118"/>
                  </a:cubicBezTo>
                  <a:cubicBezTo>
                    <a:pt x="1268" y="119"/>
                    <a:pt x="1265" y="120"/>
                    <a:pt x="1263" y="121"/>
                  </a:cubicBezTo>
                  <a:cubicBezTo>
                    <a:pt x="1260" y="122"/>
                    <a:pt x="1247" y="123"/>
                    <a:pt x="1245" y="120"/>
                  </a:cubicBezTo>
                  <a:cubicBezTo>
                    <a:pt x="1248" y="117"/>
                    <a:pt x="1252" y="118"/>
                    <a:pt x="1255" y="115"/>
                  </a:cubicBezTo>
                  <a:cubicBezTo>
                    <a:pt x="1257" y="114"/>
                    <a:pt x="1257" y="112"/>
                    <a:pt x="1259" y="110"/>
                  </a:cubicBezTo>
                  <a:cubicBezTo>
                    <a:pt x="1261" y="107"/>
                    <a:pt x="1265" y="105"/>
                    <a:pt x="1268" y="103"/>
                  </a:cubicBezTo>
                  <a:cubicBezTo>
                    <a:pt x="1274" y="99"/>
                    <a:pt x="1279" y="95"/>
                    <a:pt x="1283" y="89"/>
                  </a:cubicBezTo>
                  <a:cubicBezTo>
                    <a:pt x="1278" y="93"/>
                    <a:pt x="1272" y="93"/>
                    <a:pt x="1267" y="94"/>
                  </a:cubicBezTo>
                  <a:cubicBezTo>
                    <a:pt x="1262" y="95"/>
                    <a:pt x="1259" y="96"/>
                    <a:pt x="1254" y="97"/>
                  </a:cubicBezTo>
                  <a:cubicBezTo>
                    <a:pt x="1247" y="97"/>
                    <a:pt x="1239" y="98"/>
                    <a:pt x="1232" y="97"/>
                  </a:cubicBezTo>
                  <a:cubicBezTo>
                    <a:pt x="1236" y="94"/>
                    <a:pt x="1239" y="90"/>
                    <a:pt x="1243" y="88"/>
                  </a:cubicBezTo>
                  <a:cubicBezTo>
                    <a:pt x="1248" y="85"/>
                    <a:pt x="1254" y="81"/>
                    <a:pt x="1257" y="76"/>
                  </a:cubicBezTo>
                  <a:cubicBezTo>
                    <a:pt x="1260" y="71"/>
                    <a:pt x="1259" y="69"/>
                    <a:pt x="1255" y="67"/>
                  </a:cubicBezTo>
                  <a:cubicBezTo>
                    <a:pt x="1253" y="66"/>
                    <a:pt x="1247" y="66"/>
                    <a:pt x="1249" y="62"/>
                  </a:cubicBezTo>
                  <a:cubicBezTo>
                    <a:pt x="1249" y="61"/>
                    <a:pt x="1252" y="60"/>
                    <a:pt x="1253" y="60"/>
                  </a:cubicBezTo>
                  <a:cubicBezTo>
                    <a:pt x="1258" y="60"/>
                    <a:pt x="1261" y="60"/>
                    <a:pt x="1265" y="62"/>
                  </a:cubicBezTo>
                  <a:cubicBezTo>
                    <a:pt x="1269" y="63"/>
                    <a:pt x="1277" y="63"/>
                    <a:pt x="1279" y="58"/>
                  </a:cubicBezTo>
                  <a:cubicBezTo>
                    <a:pt x="1279" y="57"/>
                    <a:pt x="1278" y="55"/>
                    <a:pt x="1279" y="54"/>
                  </a:cubicBezTo>
                  <a:cubicBezTo>
                    <a:pt x="1279" y="52"/>
                    <a:pt x="1282" y="50"/>
                    <a:pt x="1283" y="48"/>
                  </a:cubicBezTo>
                  <a:cubicBezTo>
                    <a:pt x="1287" y="44"/>
                    <a:pt x="1292" y="41"/>
                    <a:pt x="1290" y="36"/>
                  </a:cubicBezTo>
                  <a:cubicBezTo>
                    <a:pt x="1287" y="30"/>
                    <a:pt x="1276" y="33"/>
                    <a:pt x="1270" y="33"/>
                  </a:cubicBezTo>
                  <a:cubicBezTo>
                    <a:pt x="1270" y="29"/>
                    <a:pt x="1272" y="21"/>
                    <a:pt x="1268" y="18"/>
                  </a:cubicBezTo>
                  <a:cubicBezTo>
                    <a:pt x="1263" y="14"/>
                    <a:pt x="1254" y="21"/>
                    <a:pt x="1250" y="20"/>
                  </a:cubicBezTo>
                  <a:cubicBezTo>
                    <a:pt x="1249" y="16"/>
                    <a:pt x="1251" y="4"/>
                    <a:pt x="1244" y="6"/>
                  </a:cubicBezTo>
                  <a:cubicBezTo>
                    <a:pt x="1240" y="8"/>
                    <a:pt x="1239" y="16"/>
                    <a:pt x="1238" y="20"/>
                  </a:cubicBezTo>
                  <a:cubicBezTo>
                    <a:pt x="1237" y="22"/>
                    <a:pt x="1234" y="32"/>
                    <a:pt x="1231" y="33"/>
                  </a:cubicBezTo>
                  <a:cubicBezTo>
                    <a:pt x="1227" y="34"/>
                    <a:pt x="1225" y="25"/>
                    <a:pt x="1221" y="25"/>
                  </a:cubicBezTo>
                  <a:cubicBezTo>
                    <a:pt x="1215" y="24"/>
                    <a:pt x="1217" y="32"/>
                    <a:pt x="1217" y="36"/>
                  </a:cubicBezTo>
                  <a:cubicBezTo>
                    <a:pt x="1217" y="36"/>
                    <a:pt x="1217" y="36"/>
                    <a:pt x="1217" y="36"/>
                  </a:cubicBezTo>
                  <a:cubicBezTo>
                    <a:pt x="1216" y="38"/>
                    <a:pt x="1211" y="39"/>
                    <a:pt x="1210" y="42"/>
                  </a:cubicBezTo>
                  <a:cubicBezTo>
                    <a:pt x="1209" y="47"/>
                    <a:pt x="1213" y="43"/>
                    <a:pt x="1215" y="46"/>
                  </a:cubicBezTo>
                  <a:cubicBezTo>
                    <a:pt x="1216" y="47"/>
                    <a:pt x="1216" y="49"/>
                    <a:pt x="1217" y="50"/>
                  </a:cubicBezTo>
                  <a:cubicBezTo>
                    <a:pt x="1218" y="51"/>
                    <a:pt x="1222" y="53"/>
                    <a:pt x="1224" y="53"/>
                  </a:cubicBezTo>
                  <a:cubicBezTo>
                    <a:pt x="1219" y="52"/>
                    <a:pt x="1219" y="56"/>
                    <a:pt x="1219" y="60"/>
                  </a:cubicBezTo>
                  <a:cubicBezTo>
                    <a:pt x="1219" y="65"/>
                    <a:pt x="1219" y="67"/>
                    <a:pt x="1216" y="71"/>
                  </a:cubicBezTo>
                  <a:cubicBezTo>
                    <a:pt x="1211" y="77"/>
                    <a:pt x="1205" y="81"/>
                    <a:pt x="1204" y="90"/>
                  </a:cubicBezTo>
                  <a:cubicBezTo>
                    <a:pt x="1203" y="94"/>
                    <a:pt x="1204" y="99"/>
                    <a:pt x="1202" y="104"/>
                  </a:cubicBezTo>
                  <a:cubicBezTo>
                    <a:pt x="1201" y="107"/>
                    <a:pt x="1198" y="108"/>
                    <a:pt x="1197" y="111"/>
                  </a:cubicBezTo>
                  <a:cubicBezTo>
                    <a:pt x="1197" y="114"/>
                    <a:pt x="1198" y="117"/>
                    <a:pt x="1198" y="119"/>
                  </a:cubicBezTo>
                  <a:cubicBezTo>
                    <a:pt x="1197" y="121"/>
                    <a:pt x="1194" y="123"/>
                    <a:pt x="1193" y="124"/>
                  </a:cubicBezTo>
                  <a:cubicBezTo>
                    <a:pt x="1189" y="127"/>
                    <a:pt x="1189" y="128"/>
                    <a:pt x="1187" y="132"/>
                  </a:cubicBezTo>
                  <a:cubicBezTo>
                    <a:pt x="1185" y="135"/>
                    <a:pt x="1183" y="135"/>
                    <a:pt x="1183" y="139"/>
                  </a:cubicBezTo>
                  <a:cubicBezTo>
                    <a:pt x="1183" y="140"/>
                    <a:pt x="1183" y="141"/>
                    <a:pt x="1183" y="142"/>
                  </a:cubicBezTo>
                  <a:cubicBezTo>
                    <a:pt x="1181" y="142"/>
                    <a:pt x="1178" y="142"/>
                    <a:pt x="1176" y="142"/>
                  </a:cubicBezTo>
                  <a:cubicBezTo>
                    <a:pt x="1176" y="142"/>
                    <a:pt x="1176" y="142"/>
                    <a:pt x="1176" y="142"/>
                  </a:cubicBezTo>
                  <a:cubicBezTo>
                    <a:pt x="1177" y="138"/>
                    <a:pt x="1180" y="134"/>
                    <a:pt x="1182" y="129"/>
                  </a:cubicBezTo>
                  <a:cubicBezTo>
                    <a:pt x="1183" y="127"/>
                    <a:pt x="1182" y="125"/>
                    <a:pt x="1183" y="122"/>
                  </a:cubicBezTo>
                  <a:cubicBezTo>
                    <a:pt x="1184" y="119"/>
                    <a:pt x="1185" y="117"/>
                    <a:pt x="1185" y="113"/>
                  </a:cubicBezTo>
                  <a:cubicBezTo>
                    <a:pt x="1185" y="109"/>
                    <a:pt x="1185" y="105"/>
                    <a:pt x="1185" y="101"/>
                  </a:cubicBezTo>
                  <a:cubicBezTo>
                    <a:pt x="1186" y="97"/>
                    <a:pt x="1188" y="92"/>
                    <a:pt x="1187" y="88"/>
                  </a:cubicBezTo>
                  <a:cubicBezTo>
                    <a:pt x="1187" y="87"/>
                    <a:pt x="1186" y="83"/>
                    <a:pt x="1185" y="83"/>
                  </a:cubicBezTo>
                  <a:cubicBezTo>
                    <a:pt x="1182" y="81"/>
                    <a:pt x="1178" y="82"/>
                    <a:pt x="1179" y="77"/>
                  </a:cubicBezTo>
                  <a:cubicBezTo>
                    <a:pt x="1179" y="74"/>
                    <a:pt x="1181" y="73"/>
                    <a:pt x="1183" y="71"/>
                  </a:cubicBezTo>
                  <a:cubicBezTo>
                    <a:pt x="1187" y="69"/>
                    <a:pt x="1189" y="68"/>
                    <a:pt x="1189" y="63"/>
                  </a:cubicBezTo>
                  <a:cubicBezTo>
                    <a:pt x="1189" y="60"/>
                    <a:pt x="1189" y="58"/>
                    <a:pt x="1189" y="55"/>
                  </a:cubicBezTo>
                  <a:cubicBezTo>
                    <a:pt x="1189" y="47"/>
                    <a:pt x="1198" y="40"/>
                    <a:pt x="1193" y="32"/>
                  </a:cubicBezTo>
                  <a:cubicBezTo>
                    <a:pt x="1191" y="32"/>
                    <a:pt x="1185" y="32"/>
                    <a:pt x="1183" y="32"/>
                  </a:cubicBezTo>
                  <a:cubicBezTo>
                    <a:pt x="1182" y="33"/>
                    <a:pt x="1181" y="35"/>
                    <a:pt x="1180" y="37"/>
                  </a:cubicBezTo>
                  <a:cubicBezTo>
                    <a:pt x="1176" y="41"/>
                    <a:pt x="1171" y="45"/>
                    <a:pt x="1167" y="49"/>
                  </a:cubicBezTo>
                  <a:cubicBezTo>
                    <a:pt x="1161" y="53"/>
                    <a:pt x="1156" y="54"/>
                    <a:pt x="1156" y="61"/>
                  </a:cubicBezTo>
                  <a:cubicBezTo>
                    <a:pt x="1156" y="66"/>
                    <a:pt x="1156" y="70"/>
                    <a:pt x="1156" y="75"/>
                  </a:cubicBezTo>
                  <a:cubicBezTo>
                    <a:pt x="1156" y="80"/>
                    <a:pt x="1154" y="83"/>
                    <a:pt x="1151" y="87"/>
                  </a:cubicBezTo>
                  <a:cubicBezTo>
                    <a:pt x="1147" y="93"/>
                    <a:pt x="1141" y="99"/>
                    <a:pt x="1139" y="106"/>
                  </a:cubicBezTo>
                  <a:cubicBezTo>
                    <a:pt x="1138" y="113"/>
                    <a:pt x="1141" y="122"/>
                    <a:pt x="1134" y="128"/>
                  </a:cubicBezTo>
                  <a:cubicBezTo>
                    <a:pt x="1130" y="132"/>
                    <a:pt x="1121" y="131"/>
                    <a:pt x="1118" y="134"/>
                  </a:cubicBezTo>
                  <a:cubicBezTo>
                    <a:pt x="1117" y="135"/>
                    <a:pt x="1116" y="138"/>
                    <a:pt x="1116" y="139"/>
                  </a:cubicBezTo>
                  <a:cubicBezTo>
                    <a:pt x="1117" y="141"/>
                    <a:pt x="1119" y="141"/>
                    <a:pt x="1120" y="142"/>
                  </a:cubicBezTo>
                  <a:cubicBezTo>
                    <a:pt x="1123" y="145"/>
                    <a:pt x="1122" y="147"/>
                    <a:pt x="1119" y="148"/>
                  </a:cubicBezTo>
                  <a:cubicBezTo>
                    <a:pt x="1117" y="149"/>
                    <a:pt x="1116" y="147"/>
                    <a:pt x="1114" y="149"/>
                  </a:cubicBezTo>
                  <a:cubicBezTo>
                    <a:pt x="1115" y="148"/>
                    <a:pt x="1112" y="155"/>
                    <a:pt x="1113" y="153"/>
                  </a:cubicBezTo>
                  <a:cubicBezTo>
                    <a:pt x="1111" y="156"/>
                    <a:pt x="1109" y="160"/>
                    <a:pt x="1108" y="164"/>
                  </a:cubicBezTo>
                  <a:cubicBezTo>
                    <a:pt x="1107" y="168"/>
                    <a:pt x="1108" y="171"/>
                    <a:pt x="1108" y="175"/>
                  </a:cubicBezTo>
                  <a:cubicBezTo>
                    <a:pt x="1108" y="175"/>
                    <a:pt x="1107" y="175"/>
                    <a:pt x="1107" y="176"/>
                  </a:cubicBezTo>
                  <a:cubicBezTo>
                    <a:pt x="1106" y="177"/>
                    <a:pt x="1105" y="178"/>
                    <a:pt x="1103" y="175"/>
                  </a:cubicBezTo>
                  <a:cubicBezTo>
                    <a:pt x="1101" y="173"/>
                    <a:pt x="1102" y="169"/>
                    <a:pt x="1101" y="166"/>
                  </a:cubicBezTo>
                  <a:cubicBezTo>
                    <a:pt x="1101" y="165"/>
                    <a:pt x="1100" y="165"/>
                    <a:pt x="1100" y="164"/>
                  </a:cubicBezTo>
                  <a:cubicBezTo>
                    <a:pt x="1100" y="159"/>
                    <a:pt x="1101" y="159"/>
                    <a:pt x="1095" y="158"/>
                  </a:cubicBezTo>
                  <a:cubicBezTo>
                    <a:pt x="1094" y="158"/>
                    <a:pt x="1093" y="158"/>
                    <a:pt x="1093" y="158"/>
                  </a:cubicBezTo>
                  <a:cubicBezTo>
                    <a:pt x="1094" y="154"/>
                    <a:pt x="1096" y="154"/>
                    <a:pt x="1101" y="152"/>
                  </a:cubicBezTo>
                  <a:cubicBezTo>
                    <a:pt x="1110" y="148"/>
                    <a:pt x="1104" y="137"/>
                    <a:pt x="1106" y="129"/>
                  </a:cubicBezTo>
                  <a:cubicBezTo>
                    <a:pt x="1107" y="124"/>
                    <a:pt x="1112" y="119"/>
                    <a:pt x="1112" y="114"/>
                  </a:cubicBezTo>
                  <a:cubicBezTo>
                    <a:pt x="1111" y="111"/>
                    <a:pt x="1110" y="110"/>
                    <a:pt x="1110" y="108"/>
                  </a:cubicBezTo>
                  <a:cubicBezTo>
                    <a:pt x="1111" y="105"/>
                    <a:pt x="1114" y="101"/>
                    <a:pt x="1117" y="99"/>
                  </a:cubicBezTo>
                  <a:cubicBezTo>
                    <a:pt x="1119" y="96"/>
                    <a:pt x="1120" y="95"/>
                    <a:pt x="1122" y="92"/>
                  </a:cubicBezTo>
                  <a:cubicBezTo>
                    <a:pt x="1124" y="89"/>
                    <a:pt x="1126" y="85"/>
                    <a:pt x="1128" y="83"/>
                  </a:cubicBezTo>
                  <a:cubicBezTo>
                    <a:pt x="1130" y="80"/>
                    <a:pt x="1133" y="80"/>
                    <a:pt x="1134" y="77"/>
                  </a:cubicBezTo>
                  <a:cubicBezTo>
                    <a:pt x="1135" y="74"/>
                    <a:pt x="1132" y="70"/>
                    <a:pt x="1133" y="67"/>
                  </a:cubicBezTo>
                  <a:cubicBezTo>
                    <a:pt x="1133" y="62"/>
                    <a:pt x="1137" y="61"/>
                    <a:pt x="1141" y="58"/>
                  </a:cubicBezTo>
                  <a:cubicBezTo>
                    <a:pt x="1145" y="56"/>
                    <a:pt x="1149" y="47"/>
                    <a:pt x="1142" y="49"/>
                  </a:cubicBezTo>
                  <a:cubicBezTo>
                    <a:pt x="1141" y="45"/>
                    <a:pt x="1141" y="39"/>
                    <a:pt x="1143" y="36"/>
                  </a:cubicBezTo>
                  <a:cubicBezTo>
                    <a:pt x="1146" y="31"/>
                    <a:pt x="1155" y="35"/>
                    <a:pt x="1158" y="29"/>
                  </a:cubicBezTo>
                  <a:cubicBezTo>
                    <a:pt x="1156" y="26"/>
                    <a:pt x="1148" y="26"/>
                    <a:pt x="1145" y="24"/>
                  </a:cubicBezTo>
                  <a:cubicBezTo>
                    <a:pt x="1141" y="23"/>
                    <a:pt x="1139" y="21"/>
                    <a:pt x="1140" y="18"/>
                  </a:cubicBezTo>
                  <a:cubicBezTo>
                    <a:pt x="1141" y="16"/>
                    <a:pt x="1142" y="15"/>
                    <a:pt x="1144" y="15"/>
                  </a:cubicBezTo>
                  <a:cubicBezTo>
                    <a:pt x="1147" y="11"/>
                    <a:pt x="1141" y="0"/>
                    <a:pt x="1136" y="1"/>
                  </a:cubicBezTo>
                  <a:cubicBezTo>
                    <a:pt x="1135" y="5"/>
                    <a:pt x="1133" y="12"/>
                    <a:pt x="1130" y="15"/>
                  </a:cubicBezTo>
                  <a:cubicBezTo>
                    <a:pt x="1127" y="18"/>
                    <a:pt x="1118" y="15"/>
                    <a:pt x="1114" y="16"/>
                  </a:cubicBezTo>
                  <a:cubicBezTo>
                    <a:pt x="1112" y="17"/>
                    <a:pt x="1109" y="19"/>
                    <a:pt x="1111" y="22"/>
                  </a:cubicBezTo>
                  <a:cubicBezTo>
                    <a:pt x="1113" y="25"/>
                    <a:pt x="1115" y="24"/>
                    <a:pt x="1117" y="24"/>
                  </a:cubicBezTo>
                  <a:cubicBezTo>
                    <a:pt x="1121" y="25"/>
                    <a:pt x="1123" y="28"/>
                    <a:pt x="1124" y="32"/>
                  </a:cubicBezTo>
                  <a:cubicBezTo>
                    <a:pt x="1123" y="33"/>
                    <a:pt x="1120" y="33"/>
                    <a:pt x="1118" y="33"/>
                  </a:cubicBezTo>
                  <a:cubicBezTo>
                    <a:pt x="1121" y="34"/>
                    <a:pt x="1122" y="41"/>
                    <a:pt x="1124" y="44"/>
                  </a:cubicBezTo>
                  <a:cubicBezTo>
                    <a:pt x="1127" y="51"/>
                    <a:pt x="1125" y="57"/>
                    <a:pt x="1117" y="58"/>
                  </a:cubicBezTo>
                  <a:cubicBezTo>
                    <a:pt x="1114" y="58"/>
                    <a:pt x="1112" y="58"/>
                    <a:pt x="1111" y="56"/>
                  </a:cubicBezTo>
                  <a:cubicBezTo>
                    <a:pt x="1109" y="54"/>
                    <a:pt x="1108" y="51"/>
                    <a:pt x="1109" y="49"/>
                  </a:cubicBezTo>
                  <a:cubicBezTo>
                    <a:pt x="1106" y="47"/>
                    <a:pt x="1103" y="48"/>
                    <a:pt x="1100" y="48"/>
                  </a:cubicBezTo>
                  <a:cubicBezTo>
                    <a:pt x="1100" y="44"/>
                    <a:pt x="1099" y="38"/>
                    <a:pt x="1096" y="35"/>
                  </a:cubicBezTo>
                  <a:cubicBezTo>
                    <a:pt x="1092" y="37"/>
                    <a:pt x="1092" y="41"/>
                    <a:pt x="1087" y="39"/>
                  </a:cubicBezTo>
                  <a:cubicBezTo>
                    <a:pt x="1082" y="36"/>
                    <a:pt x="1083" y="29"/>
                    <a:pt x="1079" y="26"/>
                  </a:cubicBezTo>
                  <a:cubicBezTo>
                    <a:pt x="1069" y="16"/>
                    <a:pt x="1074" y="39"/>
                    <a:pt x="1075" y="43"/>
                  </a:cubicBezTo>
                  <a:cubicBezTo>
                    <a:pt x="1075" y="47"/>
                    <a:pt x="1077" y="48"/>
                    <a:pt x="1078" y="52"/>
                  </a:cubicBezTo>
                  <a:cubicBezTo>
                    <a:pt x="1078" y="57"/>
                    <a:pt x="1077" y="63"/>
                    <a:pt x="1070" y="60"/>
                  </a:cubicBezTo>
                  <a:cubicBezTo>
                    <a:pt x="1066" y="58"/>
                    <a:pt x="1063" y="50"/>
                    <a:pt x="1058" y="53"/>
                  </a:cubicBezTo>
                  <a:cubicBezTo>
                    <a:pt x="1053" y="56"/>
                    <a:pt x="1056" y="61"/>
                    <a:pt x="1059" y="64"/>
                  </a:cubicBezTo>
                  <a:cubicBezTo>
                    <a:pt x="1062" y="68"/>
                    <a:pt x="1068" y="68"/>
                    <a:pt x="1072" y="71"/>
                  </a:cubicBezTo>
                  <a:cubicBezTo>
                    <a:pt x="1075" y="74"/>
                    <a:pt x="1075" y="77"/>
                    <a:pt x="1076" y="80"/>
                  </a:cubicBezTo>
                  <a:cubicBezTo>
                    <a:pt x="1078" y="82"/>
                    <a:pt x="1081" y="89"/>
                    <a:pt x="1076" y="91"/>
                  </a:cubicBezTo>
                  <a:cubicBezTo>
                    <a:pt x="1072" y="92"/>
                    <a:pt x="1074" y="89"/>
                    <a:pt x="1072" y="87"/>
                  </a:cubicBezTo>
                  <a:cubicBezTo>
                    <a:pt x="1070" y="85"/>
                    <a:pt x="1067" y="86"/>
                    <a:pt x="1066" y="82"/>
                  </a:cubicBezTo>
                  <a:cubicBezTo>
                    <a:pt x="1063" y="83"/>
                    <a:pt x="1062" y="87"/>
                    <a:pt x="1060" y="90"/>
                  </a:cubicBezTo>
                  <a:cubicBezTo>
                    <a:pt x="1057" y="93"/>
                    <a:pt x="1050" y="96"/>
                    <a:pt x="1051" y="102"/>
                  </a:cubicBezTo>
                  <a:cubicBezTo>
                    <a:pt x="1051" y="106"/>
                    <a:pt x="1052" y="107"/>
                    <a:pt x="1055" y="109"/>
                  </a:cubicBezTo>
                  <a:cubicBezTo>
                    <a:pt x="1058" y="111"/>
                    <a:pt x="1058" y="108"/>
                    <a:pt x="1059" y="112"/>
                  </a:cubicBezTo>
                  <a:cubicBezTo>
                    <a:pt x="1060" y="115"/>
                    <a:pt x="1060" y="117"/>
                    <a:pt x="1059" y="119"/>
                  </a:cubicBezTo>
                  <a:cubicBezTo>
                    <a:pt x="1057" y="118"/>
                    <a:pt x="1053" y="117"/>
                    <a:pt x="1051" y="115"/>
                  </a:cubicBezTo>
                  <a:cubicBezTo>
                    <a:pt x="1047" y="113"/>
                    <a:pt x="1048" y="110"/>
                    <a:pt x="1042" y="110"/>
                  </a:cubicBezTo>
                  <a:cubicBezTo>
                    <a:pt x="1036" y="110"/>
                    <a:pt x="1034" y="117"/>
                    <a:pt x="1031" y="122"/>
                  </a:cubicBezTo>
                  <a:cubicBezTo>
                    <a:pt x="1028" y="125"/>
                    <a:pt x="1025" y="129"/>
                    <a:pt x="1022" y="132"/>
                  </a:cubicBezTo>
                  <a:cubicBezTo>
                    <a:pt x="1020" y="134"/>
                    <a:pt x="1015" y="136"/>
                    <a:pt x="1015" y="139"/>
                  </a:cubicBezTo>
                  <a:cubicBezTo>
                    <a:pt x="1016" y="139"/>
                    <a:pt x="1016" y="140"/>
                    <a:pt x="1016" y="141"/>
                  </a:cubicBezTo>
                  <a:cubicBezTo>
                    <a:pt x="1017" y="143"/>
                    <a:pt x="1017" y="144"/>
                    <a:pt x="1016" y="147"/>
                  </a:cubicBezTo>
                  <a:cubicBezTo>
                    <a:pt x="1013" y="158"/>
                    <a:pt x="1006" y="153"/>
                    <a:pt x="998" y="156"/>
                  </a:cubicBezTo>
                  <a:cubicBezTo>
                    <a:pt x="997" y="158"/>
                    <a:pt x="1011" y="165"/>
                    <a:pt x="1013" y="169"/>
                  </a:cubicBezTo>
                  <a:cubicBezTo>
                    <a:pt x="1008" y="171"/>
                    <a:pt x="1000" y="171"/>
                    <a:pt x="1002" y="178"/>
                  </a:cubicBezTo>
                  <a:cubicBezTo>
                    <a:pt x="1003" y="182"/>
                    <a:pt x="1006" y="188"/>
                    <a:pt x="1008" y="190"/>
                  </a:cubicBezTo>
                  <a:cubicBezTo>
                    <a:pt x="1010" y="193"/>
                    <a:pt x="1011" y="193"/>
                    <a:pt x="1012" y="194"/>
                  </a:cubicBezTo>
                  <a:cubicBezTo>
                    <a:pt x="1012" y="194"/>
                    <a:pt x="1011" y="194"/>
                    <a:pt x="1010" y="194"/>
                  </a:cubicBezTo>
                  <a:cubicBezTo>
                    <a:pt x="1006" y="193"/>
                    <a:pt x="1001" y="192"/>
                    <a:pt x="996" y="192"/>
                  </a:cubicBezTo>
                  <a:cubicBezTo>
                    <a:pt x="993" y="191"/>
                    <a:pt x="991" y="191"/>
                    <a:pt x="989" y="188"/>
                  </a:cubicBezTo>
                  <a:cubicBezTo>
                    <a:pt x="987" y="185"/>
                    <a:pt x="986" y="180"/>
                    <a:pt x="987" y="176"/>
                  </a:cubicBezTo>
                  <a:cubicBezTo>
                    <a:pt x="987" y="175"/>
                    <a:pt x="988" y="173"/>
                    <a:pt x="988" y="172"/>
                  </a:cubicBezTo>
                  <a:cubicBezTo>
                    <a:pt x="983" y="170"/>
                    <a:pt x="978" y="178"/>
                    <a:pt x="974" y="174"/>
                  </a:cubicBezTo>
                  <a:cubicBezTo>
                    <a:pt x="968" y="166"/>
                    <a:pt x="984" y="161"/>
                    <a:pt x="982" y="156"/>
                  </a:cubicBezTo>
                  <a:cubicBezTo>
                    <a:pt x="977" y="154"/>
                    <a:pt x="971" y="155"/>
                    <a:pt x="966" y="155"/>
                  </a:cubicBezTo>
                  <a:cubicBezTo>
                    <a:pt x="964" y="154"/>
                    <a:pt x="959" y="152"/>
                    <a:pt x="957" y="154"/>
                  </a:cubicBezTo>
                  <a:cubicBezTo>
                    <a:pt x="955" y="156"/>
                    <a:pt x="958" y="160"/>
                    <a:pt x="956" y="162"/>
                  </a:cubicBezTo>
                  <a:cubicBezTo>
                    <a:pt x="955" y="164"/>
                    <a:pt x="951" y="163"/>
                    <a:pt x="949" y="162"/>
                  </a:cubicBezTo>
                  <a:cubicBezTo>
                    <a:pt x="945" y="161"/>
                    <a:pt x="941" y="158"/>
                    <a:pt x="941" y="154"/>
                  </a:cubicBezTo>
                  <a:cubicBezTo>
                    <a:pt x="942" y="151"/>
                    <a:pt x="945" y="149"/>
                    <a:pt x="943" y="146"/>
                  </a:cubicBezTo>
                  <a:cubicBezTo>
                    <a:pt x="942" y="145"/>
                    <a:pt x="934" y="145"/>
                    <a:pt x="933" y="145"/>
                  </a:cubicBezTo>
                  <a:cubicBezTo>
                    <a:pt x="930" y="146"/>
                    <a:pt x="930" y="147"/>
                    <a:pt x="929" y="150"/>
                  </a:cubicBezTo>
                  <a:cubicBezTo>
                    <a:pt x="929" y="153"/>
                    <a:pt x="929" y="158"/>
                    <a:pt x="929" y="162"/>
                  </a:cubicBezTo>
                  <a:cubicBezTo>
                    <a:pt x="929" y="176"/>
                    <a:pt x="925" y="188"/>
                    <a:pt x="918" y="200"/>
                  </a:cubicBezTo>
                  <a:cubicBezTo>
                    <a:pt x="918" y="201"/>
                    <a:pt x="917" y="201"/>
                    <a:pt x="917" y="202"/>
                  </a:cubicBezTo>
                  <a:cubicBezTo>
                    <a:pt x="915" y="201"/>
                    <a:pt x="913" y="199"/>
                    <a:pt x="912" y="198"/>
                  </a:cubicBezTo>
                  <a:cubicBezTo>
                    <a:pt x="908" y="193"/>
                    <a:pt x="908" y="188"/>
                    <a:pt x="900" y="187"/>
                  </a:cubicBezTo>
                  <a:cubicBezTo>
                    <a:pt x="892" y="187"/>
                    <a:pt x="895" y="199"/>
                    <a:pt x="891" y="204"/>
                  </a:cubicBezTo>
                  <a:cubicBezTo>
                    <a:pt x="889" y="208"/>
                    <a:pt x="885" y="207"/>
                    <a:pt x="881" y="209"/>
                  </a:cubicBezTo>
                  <a:cubicBezTo>
                    <a:pt x="878" y="211"/>
                    <a:pt x="877" y="211"/>
                    <a:pt x="872" y="212"/>
                  </a:cubicBezTo>
                  <a:cubicBezTo>
                    <a:pt x="867" y="213"/>
                    <a:pt x="867" y="216"/>
                    <a:pt x="866" y="220"/>
                  </a:cubicBezTo>
                  <a:cubicBezTo>
                    <a:pt x="865" y="225"/>
                    <a:pt x="860" y="222"/>
                    <a:pt x="857" y="225"/>
                  </a:cubicBezTo>
                  <a:cubicBezTo>
                    <a:pt x="856" y="226"/>
                    <a:pt x="855" y="235"/>
                    <a:pt x="854" y="237"/>
                  </a:cubicBezTo>
                  <a:cubicBezTo>
                    <a:pt x="854" y="240"/>
                    <a:pt x="854" y="244"/>
                    <a:pt x="855" y="247"/>
                  </a:cubicBezTo>
                  <a:cubicBezTo>
                    <a:pt x="856" y="252"/>
                    <a:pt x="860" y="255"/>
                    <a:pt x="858" y="260"/>
                  </a:cubicBezTo>
                  <a:cubicBezTo>
                    <a:pt x="853" y="262"/>
                    <a:pt x="853" y="255"/>
                    <a:pt x="851" y="253"/>
                  </a:cubicBezTo>
                  <a:cubicBezTo>
                    <a:pt x="847" y="256"/>
                    <a:pt x="846" y="261"/>
                    <a:pt x="844" y="265"/>
                  </a:cubicBezTo>
                  <a:cubicBezTo>
                    <a:pt x="843" y="268"/>
                    <a:pt x="841" y="270"/>
                    <a:pt x="839" y="273"/>
                  </a:cubicBezTo>
                  <a:cubicBezTo>
                    <a:pt x="839" y="268"/>
                    <a:pt x="839" y="263"/>
                    <a:pt x="839" y="257"/>
                  </a:cubicBezTo>
                  <a:cubicBezTo>
                    <a:pt x="840" y="252"/>
                    <a:pt x="844" y="251"/>
                    <a:pt x="844" y="246"/>
                  </a:cubicBezTo>
                  <a:cubicBezTo>
                    <a:pt x="845" y="241"/>
                    <a:pt x="840" y="240"/>
                    <a:pt x="839" y="236"/>
                  </a:cubicBezTo>
                  <a:cubicBezTo>
                    <a:pt x="837" y="232"/>
                    <a:pt x="837" y="227"/>
                    <a:pt x="838" y="223"/>
                  </a:cubicBezTo>
                  <a:cubicBezTo>
                    <a:pt x="839" y="219"/>
                    <a:pt x="842" y="214"/>
                    <a:pt x="842" y="210"/>
                  </a:cubicBezTo>
                  <a:cubicBezTo>
                    <a:pt x="842" y="205"/>
                    <a:pt x="837" y="205"/>
                    <a:pt x="833" y="205"/>
                  </a:cubicBezTo>
                  <a:cubicBezTo>
                    <a:pt x="830" y="205"/>
                    <a:pt x="827" y="204"/>
                    <a:pt x="825" y="206"/>
                  </a:cubicBezTo>
                  <a:cubicBezTo>
                    <a:pt x="823" y="208"/>
                    <a:pt x="825" y="211"/>
                    <a:pt x="824" y="214"/>
                  </a:cubicBezTo>
                  <a:cubicBezTo>
                    <a:pt x="822" y="223"/>
                    <a:pt x="815" y="231"/>
                    <a:pt x="815" y="241"/>
                  </a:cubicBezTo>
                  <a:cubicBezTo>
                    <a:pt x="815" y="245"/>
                    <a:pt x="815" y="249"/>
                    <a:pt x="814" y="253"/>
                  </a:cubicBezTo>
                  <a:cubicBezTo>
                    <a:pt x="813" y="256"/>
                    <a:pt x="811" y="260"/>
                    <a:pt x="811" y="263"/>
                  </a:cubicBezTo>
                  <a:cubicBezTo>
                    <a:pt x="806" y="259"/>
                    <a:pt x="804" y="249"/>
                    <a:pt x="807" y="243"/>
                  </a:cubicBezTo>
                  <a:cubicBezTo>
                    <a:pt x="808" y="240"/>
                    <a:pt x="809" y="240"/>
                    <a:pt x="809" y="237"/>
                  </a:cubicBezTo>
                  <a:cubicBezTo>
                    <a:pt x="809" y="235"/>
                    <a:pt x="811" y="231"/>
                    <a:pt x="810" y="229"/>
                  </a:cubicBezTo>
                  <a:cubicBezTo>
                    <a:pt x="809" y="223"/>
                    <a:pt x="798" y="231"/>
                    <a:pt x="794" y="233"/>
                  </a:cubicBezTo>
                  <a:cubicBezTo>
                    <a:pt x="791" y="234"/>
                    <a:pt x="790" y="235"/>
                    <a:pt x="787" y="235"/>
                  </a:cubicBezTo>
                  <a:cubicBezTo>
                    <a:pt x="783" y="235"/>
                    <a:pt x="781" y="234"/>
                    <a:pt x="779" y="236"/>
                  </a:cubicBezTo>
                  <a:cubicBezTo>
                    <a:pt x="779" y="237"/>
                    <a:pt x="779" y="239"/>
                    <a:pt x="779" y="240"/>
                  </a:cubicBezTo>
                  <a:cubicBezTo>
                    <a:pt x="778" y="241"/>
                    <a:pt x="776" y="241"/>
                    <a:pt x="774" y="242"/>
                  </a:cubicBezTo>
                  <a:cubicBezTo>
                    <a:pt x="772" y="243"/>
                    <a:pt x="771" y="243"/>
                    <a:pt x="770" y="245"/>
                  </a:cubicBezTo>
                  <a:cubicBezTo>
                    <a:pt x="767" y="250"/>
                    <a:pt x="767" y="257"/>
                    <a:pt x="770" y="262"/>
                  </a:cubicBezTo>
                  <a:cubicBezTo>
                    <a:pt x="773" y="267"/>
                    <a:pt x="773" y="269"/>
                    <a:pt x="773" y="274"/>
                  </a:cubicBezTo>
                  <a:cubicBezTo>
                    <a:pt x="774" y="281"/>
                    <a:pt x="774" y="286"/>
                    <a:pt x="781" y="287"/>
                  </a:cubicBezTo>
                  <a:cubicBezTo>
                    <a:pt x="783" y="287"/>
                    <a:pt x="787" y="286"/>
                    <a:pt x="788" y="287"/>
                  </a:cubicBezTo>
                  <a:cubicBezTo>
                    <a:pt x="791" y="288"/>
                    <a:pt x="793" y="294"/>
                    <a:pt x="795" y="297"/>
                  </a:cubicBezTo>
                  <a:cubicBezTo>
                    <a:pt x="798" y="301"/>
                    <a:pt x="800" y="304"/>
                    <a:pt x="795" y="306"/>
                  </a:cubicBezTo>
                  <a:cubicBezTo>
                    <a:pt x="793" y="307"/>
                    <a:pt x="790" y="309"/>
                    <a:pt x="789" y="307"/>
                  </a:cubicBezTo>
                  <a:cubicBezTo>
                    <a:pt x="787" y="306"/>
                    <a:pt x="786" y="298"/>
                    <a:pt x="784" y="296"/>
                  </a:cubicBezTo>
                  <a:cubicBezTo>
                    <a:pt x="783" y="292"/>
                    <a:pt x="783" y="291"/>
                    <a:pt x="779" y="290"/>
                  </a:cubicBezTo>
                  <a:cubicBezTo>
                    <a:pt x="777" y="290"/>
                    <a:pt x="776" y="291"/>
                    <a:pt x="774" y="290"/>
                  </a:cubicBezTo>
                  <a:cubicBezTo>
                    <a:pt x="773" y="289"/>
                    <a:pt x="771" y="286"/>
                    <a:pt x="770" y="285"/>
                  </a:cubicBezTo>
                  <a:cubicBezTo>
                    <a:pt x="767" y="283"/>
                    <a:pt x="765" y="280"/>
                    <a:pt x="763" y="276"/>
                  </a:cubicBezTo>
                  <a:cubicBezTo>
                    <a:pt x="763" y="274"/>
                    <a:pt x="764" y="272"/>
                    <a:pt x="763" y="270"/>
                  </a:cubicBezTo>
                  <a:cubicBezTo>
                    <a:pt x="762" y="265"/>
                    <a:pt x="752" y="262"/>
                    <a:pt x="749" y="267"/>
                  </a:cubicBezTo>
                  <a:cubicBezTo>
                    <a:pt x="745" y="273"/>
                    <a:pt x="752" y="279"/>
                    <a:pt x="754" y="283"/>
                  </a:cubicBezTo>
                  <a:cubicBezTo>
                    <a:pt x="755" y="287"/>
                    <a:pt x="756" y="291"/>
                    <a:pt x="755" y="295"/>
                  </a:cubicBezTo>
                  <a:cubicBezTo>
                    <a:pt x="745" y="298"/>
                    <a:pt x="745" y="286"/>
                    <a:pt x="740" y="281"/>
                  </a:cubicBezTo>
                  <a:cubicBezTo>
                    <a:pt x="733" y="273"/>
                    <a:pt x="732" y="283"/>
                    <a:pt x="732" y="289"/>
                  </a:cubicBezTo>
                  <a:cubicBezTo>
                    <a:pt x="730" y="289"/>
                    <a:pt x="727" y="288"/>
                    <a:pt x="725" y="289"/>
                  </a:cubicBezTo>
                  <a:cubicBezTo>
                    <a:pt x="724" y="290"/>
                    <a:pt x="723" y="293"/>
                    <a:pt x="723" y="294"/>
                  </a:cubicBezTo>
                  <a:cubicBezTo>
                    <a:pt x="721" y="294"/>
                    <a:pt x="720" y="285"/>
                    <a:pt x="719" y="282"/>
                  </a:cubicBezTo>
                  <a:cubicBezTo>
                    <a:pt x="718" y="280"/>
                    <a:pt x="715" y="272"/>
                    <a:pt x="713" y="277"/>
                  </a:cubicBezTo>
                  <a:cubicBezTo>
                    <a:pt x="713" y="271"/>
                    <a:pt x="709" y="266"/>
                    <a:pt x="703" y="264"/>
                  </a:cubicBezTo>
                  <a:cubicBezTo>
                    <a:pt x="697" y="261"/>
                    <a:pt x="699" y="266"/>
                    <a:pt x="697" y="269"/>
                  </a:cubicBezTo>
                  <a:cubicBezTo>
                    <a:pt x="695" y="269"/>
                    <a:pt x="692" y="267"/>
                    <a:pt x="690" y="267"/>
                  </a:cubicBezTo>
                  <a:cubicBezTo>
                    <a:pt x="687" y="268"/>
                    <a:pt x="688" y="271"/>
                    <a:pt x="687" y="272"/>
                  </a:cubicBezTo>
                  <a:cubicBezTo>
                    <a:pt x="684" y="276"/>
                    <a:pt x="680" y="274"/>
                    <a:pt x="679" y="280"/>
                  </a:cubicBezTo>
                  <a:cubicBezTo>
                    <a:pt x="681" y="280"/>
                    <a:pt x="684" y="279"/>
                    <a:pt x="687" y="280"/>
                  </a:cubicBezTo>
                  <a:cubicBezTo>
                    <a:pt x="686" y="281"/>
                    <a:pt x="687" y="282"/>
                    <a:pt x="687" y="283"/>
                  </a:cubicBezTo>
                  <a:cubicBezTo>
                    <a:pt x="689" y="283"/>
                    <a:pt x="690" y="283"/>
                    <a:pt x="690" y="284"/>
                  </a:cubicBezTo>
                  <a:cubicBezTo>
                    <a:pt x="686" y="287"/>
                    <a:pt x="674" y="284"/>
                    <a:pt x="671" y="289"/>
                  </a:cubicBezTo>
                  <a:cubicBezTo>
                    <a:pt x="670" y="290"/>
                    <a:pt x="671" y="294"/>
                    <a:pt x="671" y="296"/>
                  </a:cubicBezTo>
                  <a:cubicBezTo>
                    <a:pt x="671" y="299"/>
                    <a:pt x="673" y="302"/>
                    <a:pt x="672" y="304"/>
                  </a:cubicBezTo>
                  <a:cubicBezTo>
                    <a:pt x="672" y="306"/>
                    <a:pt x="672" y="305"/>
                    <a:pt x="671" y="306"/>
                  </a:cubicBezTo>
                  <a:cubicBezTo>
                    <a:pt x="670" y="306"/>
                    <a:pt x="669" y="307"/>
                    <a:pt x="668" y="307"/>
                  </a:cubicBezTo>
                  <a:cubicBezTo>
                    <a:pt x="667" y="308"/>
                    <a:pt x="667" y="308"/>
                    <a:pt x="667" y="309"/>
                  </a:cubicBezTo>
                  <a:cubicBezTo>
                    <a:pt x="664" y="312"/>
                    <a:pt x="665" y="311"/>
                    <a:pt x="664" y="315"/>
                  </a:cubicBezTo>
                  <a:cubicBezTo>
                    <a:pt x="664" y="319"/>
                    <a:pt x="662" y="325"/>
                    <a:pt x="660" y="327"/>
                  </a:cubicBezTo>
                  <a:cubicBezTo>
                    <a:pt x="658" y="329"/>
                    <a:pt x="653" y="333"/>
                    <a:pt x="658" y="336"/>
                  </a:cubicBezTo>
                  <a:cubicBezTo>
                    <a:pt x="659" y="337"/>
                    <a:pt x="661" y="336"/>
                    <a:pt x="663" y="337"/>
                  </a:cubicBezTo>
                  <a:cubicBezTo>
                    <a:pt x="665" y="338"/>
                    <a:pt x="666" y="341"/>
                    <a:pt x="668" y="343"/>
                  </a:cubicBezTo>
                  <a:cubicBezTo>
                    <a:pt x="672" y="342"/>
                    <a:pt x="674" y="337"/>
                    <a:pt x="676" y="334"/>
                  </a:cubicBezTo>
                  <a:cubicBezTo>
                    <a:pt x="678" y="331"/>
                    <a:pt x="681" y="329"/>
                    <a:pt x="684" y="327"/>
                  </a:cubicBezTo>
                  <a:cubicBezTo>
                    <a:pt x="686" y="327"/>
                    <a:pt x="687" y="325"/>
                    <a:pt x="689" y="326"/>
                  </a:cubicBezTo>
                  <a:cubicBezTo>
                    <a:pt x="690" y="326"/>
                    <a:pt x="690" y="328"/>
                    <a:pt x="691" y="328"/>
                  </a:cubicBezTo>
                  <a:cubicBezTo>
                    <a:pt x="693" y="328"/>
                    <a:pt x="694" y="329"/>
                    <a:pt x="694" y="326"/>
                  </a:cubicBezTo>
                  <a:cubicBezTo>
                    <a:pt x="697" y="325"/>
                    <a:pt x="699" y="326"/>
                    <a:pt x="701" y="325"/>
                  </a:cubicBezTo>
                  <a:cubicBezTo>
                    <a:pt x="702" y="325"/>
                    <a:pt x="703" y="324"/>
                    <a:pt x="704" y="324"/>
                  </a:cubicBezTo>
                  <a:cubicBezTo>
                    <a:pt x="705" y="323"/>
                    <a:pt x="707" y="324"/>
                    <a:pt x="708" y="323"/>
                  </a:cubicBezTo>
                  <a:cubicBezTo>
                    <a:pt x="712" y="322"/>
                    <a:pt x="723" y="306"/>
                    <a:pt x="726" y="318"/>
                  </a:cubicBezTo>
                  <a:cubicBezTo>
                    <a:pt x="728" y="325"/>
                    <a:pt x="714" y="323"/>
                    <a:pt x="709" y="325"/>
                  </a:cubicBezTo>
                  <a:cubicBezTo>
                    <a:pt x="706" y="326"/>
                    <a:pt x="703" y="328"/>
                    <a:pt x="702" y="331"/>
                  </a:cubicBezTo>
                  <a:cubicBezTo>
                    <a:pt x="701" y="334"/>
                    <a:pt x="702" y="336"/>
                    <a:pt x="701" y="339"/>
                  </a:cubicBezTo>
                  <a:cubicBezTo>
                    <a:pt x="698" y="343"/>
                    <a:pt x="692" y="342"/>
                    <a:pt x="692" y="348"/>
                  </a:cubicBezTo>
                  <a:cubicBezTo>
                    <a:pt x="692" y="351"/>
                    <a:pt x="694" y="352"/>
                    <a:pt x="692" y="355"/>
                  </a:cubicBezTo>
                  <a:cubicBezTo>
                    <a:pt x="691" y="355"/>
                    <a:pt x="688" y="355"/>
                    <a:pt x="687" y="356"/>
                  </a:cubicBezTo>
                  <a:cubicBezTo>
                    <a:pt x="685" y="357"/>
                    <a:pt x="687" y="359"/>
                    <a:pt x="684" y="360"/>
                  </a:cubicBezTo>
                  <a:cubicBezTo>
                    <a:pt x="682" y="361"/>
                    <a:pt x="677" y="359"/>
                    <a:pt x="675" y="361"/>
                  </a:cubicBezTo>
                  <a:cubicBezTo>
                    <a:pt x="674" y="361"/>
                    <a:pt x="671" y="365"/>
                    <a:pt x="671" y="366"/>
                  </a:cubicBezTo>
                  <a:cubicBezTo>
                    <a:pt x="669" y="368"/>
                    <a:pt x="669" y="370"/>
                    <a:pt x="667" y="372"/>
                  </a:cubicBezTo>
                  <a:cubicBezTo>
                    <a:pt x="665" y="376"/>
                    <a:pt x="663" y="376"/>
                    <a:pt x="660" y="378"/>
                  </a:cubicBezTo>
                  <a:cubicBezTo>
                    <a:pt x="666" y="383"/>
                    <a:pt x="668" y="375"/>
                    <a:pt x="671" y="372"/>
                  </a:cubicBezTo>
                  <a:cubicBezTo>
                    <a:pt x="673" y="370"/>
                    <a:pt x="677" y="371"/>
                    <a:pt x="680" y="370"/>
                  </a:cubicBezTo>
                  <a:cubicBezTo>
                    <a:pt x="680" y="369"/>
                    <a:pt x="681" y="368"/>
                    <a:pt x="682" y="368"/>
                  </a:cubicBezTo>
                  <a:cubicBezTo>
                    <a:pt x="683" y="368"/>
                    <a:pt x="685" y="368"/>
                    <a:pt x="687" y="368"/>
                  </a:cubicBezTo>
                  <a:cubicBezTo>
                    <a:pt x="690" y="367"/>
                    <a:pt x="691" y="365"/>
                    <a:pt x="694" y="364"/>
                  </a:cubicBezTo>
                  <a:cubicBezTo>
                    <a:pt x="696" y="363"/>
                    <a:pt x="700" y="362"/>
                    <a:pt x="702" y="366"/>
                  </a:cubicBezTo>
                  <a:cubicBezTo>
                    <a:pt x="703" y="372"/>
                    <a:pt x="690" y="375"/>
                    <a:pt x="686" y="377"/>
                  </a:cubicBezTo>
                  <a:cubicBezTo>
                    <a:pt x="680" y="380"/>
                    <a:pt x="683" y="382"/>
                    <a:pt x="682" y="387"/>
                  </a:cubicBezTo>
                  <a:cubicBezTo>
                    <a:pt x="681" y="388"/>
                    <a:pt x="678" y="392"/>
                    <a:pt x="676" y="393"/>
                  </a:cubicBezTo>
                  <a:cubicBezTo>
                    <a:pt x="672" y="396"/>
                    <a:pt x="665" y="396"/>
                    <a:pt x="660" y="396"/>
                  </a:cubicBezTo>
                  <a:cubicBezTo>
                    <a:pt x="659" y="396"/>
                    <a:pt x="654" y="395"/>
                    <a:pt x="652" y="397"/>
                  </a:cubicBezTo>
                  <a:cubicBezTo>
                    <a:pt x="651" y="398"/>
                    <a:pt x="652" y="400"/>
                    <a:pt x="651" y="402"/>
                  </a:cubicBezTo>
                  <a:cubicBezTo>
                    <a:pt x="650" y="406"/>
                    <a:pt x="645" y="410"/>
                    <a:pt x="641" y="408"/>
                  </a:cubicBezTo>
                  <a:cubicBezTo>
                    <a:pt x="634" y="404"/>
                    <a:pt x="639" y="389"/>
                    <a:pt x="639" y="383"/>
                  </a:cubicBezTo>
                  <a:cubicBezTo>
                    <a:pt x="639" y="379"/>
                    <a:pt x="639" y="376"/>
                    <a:pt x="636" y="373"/>
                  </a:cubicBezTo>
                  <a:cubicBezTo>
                    <a:pt x="634" y="371"/>
                    <a:pt x="629" y="366"/>
                    <a:pt x="625" y="368"/>
                  </a:cubicBezTo>
                  <a:cubicBezTo>
                    <a:pt x="624" y="369"/>
                    <a:pt x="623" y="373"/>
                    <a:pt x="622" y="374"/>
                  </a:cubicBezTo>
                  <a:cubicBezTo>
                    <a:pt x="621" y="377"/>
                    <a:pt x="618" y="380"/>
                    <a:pt x="617" y="383"/>
                  </a:cubicBezTo>
                  <a:cubicBezTo>
                    <a:pt x="616" y="385"/>
                    <a:pt x="617" y="390"/>
                    <a:pt x="613" y="390"/>
                  </a:cubicBezTo>
                  <a:cubicBezTo>
                    <a:pt x="612" y="388"/>
                    <a:pt x="611" y="384"/>
                    <a:pt x="611" y="382"/>
                  </a:cubicBezTo>
                  <a:cubicBezTo>
                    <a:pt x="611" y="380"/>
                    <a:pt x="612" y="377"/>
                    <a:pt x="611" y="376"/>
                  </a:cubicBezTo>
                  <a:cubicBezTo>
                    <a:pt x="610" y="374"/>
                    <a:pt x="608" y="375"/>
                    <a:pt x="608" y="374"/>
                  </a:cubicBezTo>
                  <a:cubicBezTo>
                    <a:pt x="606" y="373"/>
                    <a:pt x="606" y="372"/>
                    <a:pt x="606" y="369"/>
                  </a:cubicBezTo>
                  <a:cubicBezTo>
                    <a:pt x="606" y="365"/>
                    <a:pt x="607" y="359"/>
                    <a:pt x="603" y="356"/>
                  </a:cubicBezTo>
                  <a:cubicBezTo>
                    <a:pt x="600" y="354"/>
                    <a:pt x="597" y="356"/>
                    <a:pt x="594" y="355"/>
                  </a:cubicBezTo>
                  <a:cubicBezTo>
                    <a:pt x="594" y="352"/>
                    <a:pt x="597" y="348"/>
                    <a:pt x="598" y="346"/>
                  </a:cubicBezTo>
                  <a:cubicBezTo>
                    <a:pt x="599" y="345"/>
                    <a:pt x="601" y="343"/>
                    <a:pt x="601" y="342"/>
                  </a:cubicBezTo>
                  <a:cubicBezTo>
                    <a:pt x="602" y="341"/>
                    <a:pt x="601" y="340"/>
                    <a:pt x="602" y="339"/>
                  </a:cubicBezTo>
                  <a:cubicBezTo>
                    <a:pt x="603" y="337"/>
                    <a:pt x="607" y="336"/>
                    <a:pt x="608" y="335"/>
                  </a:cubicBezTo>
                  <a:cubicBezTo>
                    <a:pt x="610" y="333"/>
                    <a:pt x="611" y="331"/>
                    <a:pt x="612" y="328"/>
                  </a:cubicBezTo>
                  <a:cubicBezTo>
                    <a:pt x="614" y="326"/>
                    <a:pt x="615" y="325"/>
                    <a:pt x="616" y="322"/>
                  </a:cubicBezTo>
                  <a:cubicBezTo>
                    <a:pt x="619" y="318"/>
                    <a:pt x="618" y="316"/>
                    <a:pt x="618" y="311"/>
                  </a:cubicBezTo>
                  <a:cubicBezTo>
                    <a:pt x="619" y="308"/>
                    <a:pt x="622" y="303"/>
                    <a:pt x="620" y="300"/>
                  </a:cubicBezTo>
                  <a:cubicBezTo>
                    <a:pt x="618" y="298"/>
                    <a:pt x="612" y="299"/>
                    <a:pt x="610" y="300"/>
                  </a:cubicBezTo>
                  <a:cubicBezTo>
                    <a:pt x="608" y="301"/>
                    <a:pt x="607" y="304"/>
                    <a:pt x="605" y="305"/>
                  </a:cubicBezTo>
                  <a:cubicBezTo>
                    <a:pt x="604" y="307"/>
                    <a:pt x="604" y="306"/>
                    <a:pt x="603" y="309"/>
                  </a:cubicBezTo>
                  <a:cubicBezTo>
                    <a:pt x="603" y="310"/>
                    <a:pt x="604" y="312"/>
                    <a:pt x="604" y="313"/>
                  </a:cubicBezTo>
                  <a:cubicBezTo>
                    <a:pt x="603" y="316"/>
                    <a:pt x="599" y="317"/>
                    <a:pt x="597" y="318"/>
                  </a:cubicBezTo>
                  <a:cubicBezTo>
                    <a:pt x="595" y="321"/>
                    <a:pt x="592" y="323"/>
                    <a:pt x="590" y="326"/>
                  </a:cubicBezTo>
                  <a:cubicBezTo>
                    <a:pt x="584" y="334"/>
                    <a:pt x="581" y="343"/>
                    <a:pt x="581" y="353"/>
                  </a:cubicBezTo>
                  <a:cubicBezTo>
                    <a:pt x="582" y="355"/>
                    <a:pt x="581" y="358"/>
                    <a:pt x="581" y="361"/>
                  </a:cubicBezTo>
                  <a:cubicBezTo>
                    <a:pt x="582" y="364"/>
                    <a:pt x="580" y="369"/>
                    <a:pt x="581" y="372"/>
                  </a:cubicBezTo>
                  <a:cubicBezTo>
                    <a:pt x="590" y="372"/>
                    <a:pt x="579" y="377"/>
                    <a:pt x="578" y="381"/>
                  </a:cubicBezTo>
                  <a:cubicBezTo>
                    <a:pt x="576" y="384"/>
                    <a:pt x="582" y="394"/>
                    <a:pt x="575" y="395"/>
                  </a:cubicBezTo>
                  <a:cubicBezTo>
                    <a:pt x="572" y="392"/>
                    <a:pt x="574" y="389"/>
                    <a:pt x="573" y="387"/>
                  </a:cubicBezTo>
                  <a:cubicBezTo>
                    <a:pt x="573" y="387"/>
                    <a:pt x="571" y="384"/>
                    <a:pt x="572" y="385"/>
                  </a:cubicBezTo>
                  <a:cubicBezTo>
                    <a:pt x="571" y="383"/>
                    <a:pt x="571" y="381"/>
                    <a:pt x="571" y="378"/>
                  </a:cubicBezTo>
                  <a:cubicBezTo>
                    <a:pt x="571" y="376"/>
                    <a:pt x="571" y="373"/>
                    <a:pt x="571" y="371"/>
                  </a:cubicBezTo>
                  <a:cubicBezTo>
                    <a:pt x="571" y="368"/>
                    <a:pt x="570" y="366"/>
                    <a:pt x="570" y="363"/>
                  </a:cubicBezTo>
                  <a:cubicBezTo>
                    <a:pt x="569" y="363"/>
                    <a:pt x="568" y="363"/>
                    <a:pt x="567" y="364"/>
                  </a:cubicBezTo>
                  <a:cubicBezTo>
                    <a:pt x="566" y="361"/>
                    <a:pt x="566" y="358"/>
                    <a:pt x="564" y="355"/>
                  </a:cubicBezTo>
                  <a:cubicBezTo>
                    <a:pt x="563" y="354"/>
                    <a:pt x="562" y="349"/>
                    <a:pt x="561" y="348"/>
                  </a:cubicBezTo>
                  <a:cubicBezTo>
                    <a:pt x="555" y="343"/>
                    <a:pt x="554" y="359"/>
                    <a:pt x="554" y="362"/>
                  </a:cubicBezTo>
                  <a:cubicBezTo>
                    <a:pt x="554" y="365"/>
                    <a:pt x="554" y="366"/>
                    <a:pt x="555" y="368"/>
                  </a:cubicBezTo>
                  <a:cubicBezTo>
                    <a:pt x="555" y="370"/>
                    <a:pt x="556" y="370"/>
                    <a:pt x="556" y="372"/>
                  </a:cubicBezTo>
                  <a:cubicBezTo>
                    <a:pt x="553" y="372"/>
                    <a:pt x="551" y="372"/>
                    <a:pt x="549" y="372"/>
                  </a:cubicBezTo>
                  <a:cubicBezTo>
                    <a:pt x="548" y="374"/>
                    <a:pt x="549" y="377"/>
                    <a:pt x="548" y="379"/>
                  </a:cubicBezTo>
                  <a:cubicBezTo>
                    <a:pt x="546" y="377"/>
                    <a:pt x="544" y="372"/>
                    <a:pt x="541" y="372"/>
                  </a:cubicBezTo>
                  <a:cubicBezTo>
                    <a:pt x="537" y="372"/>
                    <a:pt x="535" y="377"/>
                    <a:pt x="534" y="379"/>
                  </a:cubicBezTo>
                  <a:cubicBezTo>
                    <a:pt x="532" y="382"/>
                    <a:pt x="531" y="384"/>
                    <a:pt x="529" y="387"/>
                  </a:cubicBezTo>
                  <a:cubicBezTo>
                    <a:pt x="528" y="389"/>
                    <a:pt x="527" y="390"/>
                    <a:pt x="525" y="393"/>
                  </a:cubicBezTo>
                  <a:cubicBezTo>
                    <a:pt x="525" y="395"/>
                    <a:pt x="522" y="398"/>
                    <a:pt x="522" y="400"/>
                  </a:cubicBezTo>
                  <a:cubicBezTo>
                    <a:pt x="521" y="403"/>
                    <a:pt x="522" y="407"/>
                    <a:pt x="525" y="408"/>
                  </a:cubicBezTo>
                  <a:cubicBezTo>
                    <a:pt x="529" y="409"/>
                    <a:pt x="532" y="403"/>
                    <a:pt x="534" y="400"/>
                  </a:cubicBezTo>
                  <a:cubicBezTo>
                    <a:pt x="537" y="396"/>
                    <a:pt x="537" y="397"/>
                    <a:pt x="542" y="397"/>
                  </a:cubicBezTo>
                  <a:cubicBezTo>
                    <a:pt x="545" y="397"/>
                    <a:pt x="547" y="395"/>
                    <a:pt x="549" y="396"/>
                  </a:cubicBezTo>
                  <a:cubicBezTo>
                    <a:pt x="550" y="398"/>
                    <a:pt x="548" y="399"/>
                    <a:pt x="548" y="401"/>
                  </a:cubicBezTo>
                  <a:cubicBezTo>
                    <a:pt x="547" y="404"/>
                    <a:pt x="548" y="406"/>
                    <a:pt x="546" y="408"/>
                  </a:cubicBezTo>
                  <a:cubicBezTo>
                    <a:pt x="544" y="409"/>
                    <a:pt x="542" y="408"/>
                    <a:pt x="539" y="409"/>
                  </a:cubicBezTo>
                  <a:cubicBezTo>
                    <a:pt x="536" y="410"/>
                    <a:pt x="535" y="414"/>
                    <a:pt x="536" y="417"/>
                  </a:cubicBezTo>
                  <a:cubicBezTo>
                    <a:pt x="538" y="426"/>
                    <a:pt x="549" y="428"/>
                    <a:pt x="556" y="425"/>
                  </a:cubicBezTo>
                  <a:cubicBezTo>
                    <a:pt x="559" y="424"/>
                    <a:pt x="560" y="423"/>
                    <a:pt x="559" y="420"/>
                  </a:cubicBezTo>
                  <a:cubicBezTo>
                    <a:pt x="558" y="417"/>
                    <a:pt x="555" y="416"/>
                    <a:pt x="559" y="413"/>
                  </a:cubicBezTo>
                  <a:cubicBezTo>
                    <a:pt x="560" y="412"/>
                    <a:pt x="562" y="412"/>
                    <a:pt x="564" y="410"/>
                  </a:cubicBezTo>
                  <a:cubicBezTo>
                    <a:pt x="566" y="409"/>
                    <a:pt x="567" y="407"/>
                    <a:pt x="569" y="405"/>
                  </a:cubicBezTo>
                  <a:cubicBezTo>
                    <a:pt x="570" y="404"/>
                    <a:pt x="572" y="403"/>
                    <a:pt x="574" y="402"/>
                  </a:cubicBezTo>
                  <a:cubicBezTo>
                    <a:pt x="575" y="401"/>
                    <a:pt x="580" y="400"/>
                    <a:pt x="581" y="400"/>
                  </a:cubicBezTo>
                  <a:cubicBezTo>
                    <a:pt x="585" y="403"/>
                    <a:pt x="576" y="408"/>
                    <a:pt x="575" y="410"/>
                  </a:cubicBezTo>
                  <a:cubicBezTo>
                    <a:pt x="571" y="414"/>
                    <a:pt x="571" y="418"/>
                    <a:pt x="566" y="421"/>
                  </a:cubicBezTo>
                  <a:cubicBezTo>
                    <a:pt x="569" y="426"/>
                    <a:pt x="570" y="427"/>
                    <a:pt x="565" y="430"/>
                  </a:cubicBezTo>
                  <a:cubicBezTo>
                    <a:pt x="559" y="432"/>
                    <a:pt x="554" y="430"/>
                    <a:pt x="549" y="432"/>
                  </a:cubicBezTo>
                  <a:cubicBezTo>
                    <a:pt x="544" y="433"/>
                    <a:pt x="542" y="434"/>
                    <a:pt x="537" y="434"/>
                  </a:cubicBezTo>
                  <a:cubicBezTo>
                    <a:pt x="534" y="434"/>
                    <a:pt x="530" y="433"/>
                    <a:pt x="528" y="435"/>
                  </a:cubicBezTo>
                  <a:cubicBezTo>
                    <a:pt x="525" y="438"/>
                    <a:pt x="527" y="443"/>
                    <a:pt x="520" y="444"/>
                  </a:cubicBezTo>
                  <a:cubicBezTo>
                    <a:pt x="514" y="444"/>
                    <a:pt x="508" y="440"/>
                    <a:pt x="503" y="443"/>
                  </a:cubicBezTo>
                  <a:cubicBezTo>
                    <a:pt x="502" y="444"/>
                    <a:pt x="502" y="445"/>
                    <a:pt x="500" y="446"/>
                  </a:cubicBezTo>
                  <a:cubicBezTo>
                    <a:pt x="499" y="446"/>
                    <a:pt x="498" y="446"/>
                    <a:pt x="498" y="446"/>
                  </a:cubicBezTo>
                  <a:cubicBezTo>
                    <a:pt x="496" y="446"/>
                    <a:pt x="495" y="447"/>
                    <a:pt x="495" y="448"/>
                  </a:cubicBezTo>
                  <a:cubicBezTo>
                    <a:pt x="493" y="449"/>
                    <a:pt x="489" y="449"/>
                    <a:pt x="487" y="450"/>
                  </a:cubicBezTo>
                  <a:cubicBezTo>
                    <a:pt x="484" y="452"/>
                    <a:pt x="480" y="457"/>
                    <a:pt x="478" y="460"/>
                  </a:cubicBezTo>
                  <a:cubicBezTo>
                    <a:pt x="474" y="463"/>
                    <a:pt x="476" y="467"/>
                    <a:pt x="476" y="472"/>
                  </a:cubicBezTo>
                  <a:cubicBezTo>
                    <a:pt x="473" y="472"/>
                    <a:pt x="469" y="470"/>
                    <a:pt x="467" y="471"/>
                  </a:cubicBezTo>
                  <a:cubicBezTo>
                    <a:pt x="466" y="472"/>
                    <a:pt x="462" y="476"/>
                    <a:pt x="462" y="478"/>
                  </a:cubicBezTo>
                  <a:cubicBezTo>
                    <a:pt x="460" y="481"/>
                    <a:pt x="461" y="482"/>
                    <a:pt x="457" y="484"/>
                  </a:cubicBezTo>
                  <a:cubicBezTo>
                    <a:pt x="454" y="486"/>
                    <a:pt x="451" y="486"/>
                    <a:pt x="447" y="487"/>
                  </a:cubicBezTo>
                  <a:cubicBezTo>
                    <a:pt x="447" y="489"/>
                    <a:pt x="448" y="491"/>
                    <a:pt x="447" y="493"/>
                  </a:cubicBezTo>
                  <a:cubicBezTo>
                    <a:pt x="447" y="495"/>
                    <a:pt x="447" y="497"/>
                    <a:pt x="446" y="499"/>
                  </a:cubicBezTo>
                  <a:cubicBezTo>
                    <a:pt x="445" y="501"/>
                    <a:pt x="444" y="501"/>
                    <a:pt x="443" y="502"/>
                  </a:cubicBezTo>
                  <a:cubicBezTo>
                    <a:pt x="440" y="505"/>
                    <a:pt x="441" y="511"/>
                    <a:pt x="441" y="515"/>
                  </a:cubicBezTo>
                  <a:cubicBezTo>
                    <a:pt x="444" y="516"/>
                    <a:pt x="453" y="512"/>
                    <a:pt x="455" y="509"/>
                  </a:cubicBezTo>
                  <a:cubicBezTo>
                    <a:pt x="456" y="507"/>
                    <a:pt x="457" y="504"/>
                    <a:pt x="458" y="501"/>
                  </a:cubicBezTo>
                  <a:cubicBezTo>
                    <a:pt x="459" y="500"/>
                    <a:pt x="461" y="498"/>
                    <a:pt x="462" y="497"/>
                  </a:cubicBezTo>
                  <a:cubicBezTo>
                    <a:pt x="464" y="498"/>
                    <a:pt x="464" y="499"/>
                    <a:pt x="467" y="498"/>
                  </a:cubicBezTo>
                  <a:cubicBezTo>
                    <a:pt x="470" y="497"/>
                    <a:pt x="469" y="495"/>
                    <a:pt x="470" y="494"/>
                  </a:cubicBezTo>
                  <a:cubicBezTo>
                    <a:pt x="471" y="492"/>
                    <a:pt x="476" y="491"/>
                    <a:pt x="475" y="488"/>
                  </a:cubicBezTo>
                  <a:cubicBezTo>
                    <a:pt x="478" y="487"/>
                    <a:pt x="488" y="490"/>
                    <a:pt x="489" y="484"/>
                  </a:cubicBezTo>
                  <a:cubicBezTo>
                    <a:pt x="492" y="484"/>
                    <a:pt x="493" y="485"/>
                    <a:pt x="495" y="483"/>
                  </a:cubicBezTo>
                  <a:cubicBezTo>
                    <a:pt x="498" y="481"/>
                    <a:pt x="498" y="474"/>
                    <a:pt x="501" y="472"/>
                  </a:cubicBezTo>
                  <a:cubicBezTo>
                    <a:pt x="504" y="470"/>
                    <a:pt x="509" y="471"/>
                    <a:pt x="510" y="467"/>
                  </a:cubicBezTo>
                  <a:cubicBezTo>
                    <a:pt x="510" y="467"/>
                    <a:pt x="510" y="465"/>
                    <a:pt x="510" y="464"/>
                  </a:cubicBezTo>
                  <a:cubicBezTo>
                    <a:pt x="511" y="466"/>
                    <a:pt x="511" y="467"/>
                    <a:pt x="510" y="467"/>
                  </a:cubicBezTo>
                  <a:cubicBezTo>
                    <a:pt x="512" y="471"/>
                    <a:pt x="521" y="470"/>
                    <a:pt x="524" y="469"/>
                  </a:cubicBezTo>
                  <a:cubicBezTo>
                    <a:pt x="530" y="468"/>
                    <a:pt x="531" y="465"/>
                    <a:pt x="535" y="461"/>
                  </a:cubicBezTo>
                  <a:cubicBezTo>
                    <a:pt x="536" y="459"/>
                    <a:pt x="538" y="455"/>
                    <a:pt x="541" y="454"/>
                  </a:cubicBezTo>
                  <a:cubicBezTo>
                    <a:pt x="542" y="456"/>
                    <a:pt x="543" y="458"/>
                    <a:pt x="543" y="460"/>
                  </a:cubicBezTo>
                  <a:cubicBezTo>
                    <a:pt x="545" y="460"/>
                    <a:pt x="546" y="460"/>
                    <a:pt x="548" y="460"/>
                  </a:cubicBezTo>
                  <a:cubicBezTo>
                    <a:pt x="553" y="459"/>
                    <a:pt x="553" y="453"/>
                    <a:pt x="557" y="451"/>
                  </a:cubicBezTo>
                  <a:cubicBezTo>
                    <a:pt x="558" y="450"/>
                    <a:pt x="559" y="449"/>
                    <a:pt x="560" y="449"/>
                  </a:cubicBezTo>
                  <a:cubicBezTo>
                    <a:pt x="561" y="450"/>
                    <a:pt x="561" y="450"/>
                    <a:pt x="562" y="450"/>
                  </a:cubicBezTo>
                  <a:cubicBezTo>
                    <a:pt x="564" y="449"/>
                    <a:pt x="564" y="446"/>
                    <a:pt x="565" y="445"/>
                  </a:cubicBezTo>
                  <a:cubicBezTo>
                    <a:pt x="567" y="444"/>
                    <a:pt x="567" y="447"/>
                    <a:pt x="569" y="446"/>
                  </a:cubicBezTo>
                  <a:cubicBezTo>
                    <a:pt x="571" y="446"/>
                    <a:pt x="576" y="442"/>
                    <a:pt x="578" y="441"/>
                  </a:cubicBezTo>
                  <a:cubicBezTo>
                    <a:pt x="580" y="439"/>
                    <a:pt x="584" y="437"/>
                    <a:pt x="586" y="435"/>
                  </a:cubicBezTo>
                  <a:cubicBezTo>
                    <a:pt x="590" y="440"/>
                    <a:pt x="586" y="447"/>
                    <a:pt x="596" y="445"/>
                  </a:cubicBezTo>
                  <a:cubicBezTo>
                    <a:pt x="600" y="444"/>
                    <a:pt x="603" y="440"/>
                    <a:pt x="606" y="437"/>
                  </a:cubicBezTo>
                  <a:cubicBezTo>
                    <a:pt x="609" y="435"/>
                    <a:pt x="610" y="434"/>
                    <a:pt x="612" y="431"/>
                  </a:cubicBezTo>
                  <a:cubicBezTo>
                    <a:pt x="616" y="434"/>
                    <a:pt x="623" y="422"/>
                    <a:pt x="625" y="419"/>
                  </a:cubicBezTo>
                  <a:cubicBezTo>
                    <a:pt x="625" y="420"/>
                    <a:pt x="625" y="423"/>
                    <a:pt x="625" y="424"/>
                  </a:cubicBezTo>
                  <a:cubicBezTo>
                    <a:pt x="624" y="426"/>
                    <a:pt x="621" y="427"/>
                    <a:pt x="621" y="429"/>
                  </a:cubicBezTo>
                  <a:cubicBezTo>
                    <a:pt x="621" y="435"/>
                    <a:pt x="631" y="436"/>
                    <a:pt x="636" y="435"/>
                  </a:cubicBezTo>
                  <a:cubicBezTo>
                    <a:pt x="642" y="433"/>
                    <a:pt x="647" y="430"/>
                    <a:pt x="653" y="429"/>
                  </a:cubicBezTo>
                  <a:cubicBezTo>
                    <a:pt x="660" y="427"/>
                    <a:pt x="667" y="425"/>
                    <a:pt x="674" y="422"/>
                  </a:cubicBezTo>
                  <a:cubicBezTo>
                    <a:pt x="675" y="425"/>
                    <a:pt x="674" y="428"/>
                    <a:pt x="670" y="428"/>
                  </a:cubicBezTo>
                  <a:cubicBezTo>
                    <a:pt x="669" y="432"/>
                    <a:pt x="674" y="436"/>
                    <a:pt x="669" y="439"/>
                  </a:cubicBezTo>
                  <a:cubicBezTo>
                    <a:pt x="665" y="441"/>
                    <a:pt x="653" y="440"/>
                    <a:pt x="652" y="435"/>
                  </a:cubicBezTo>
                  <a:cubicBezTo>
                    <a:pt x="651" y="435"/>
                    <a:pt x="649" y="435"/>
                    <a:pt x="648" y="435"/>
                  </a:cubicBezTo>
                  <a:cubicBezTo>
                    <a:pt x="645" y="435"/>
                    <a:pt x="644" y="436"/>
                    <a:pt x="642" y="437"/>
                  </a:cubicBezTo>
                  <a:cubicBezTo>
                    <a:pt x="640" y="437"/>
                    <a:pt x="639" y="437"/>
                    <a:pt x="637" y="437"/>
                  </a:cubicBezTo>
                  <a:cubicBezTo>
                    <a:pt x="634" y="437"/>
                    <a:pt x="633" y="439"/>
                    <a:pt x="630" y="440"/>
                  </a:cubicBezTo>
                  <a:cubicBezTo>
                    <a:pt x="627" y="441"/>
                    <a:pt x="622" y="443"/>
                    <a:pt x="624" y="447"/>
                  </a:cubicBezTo>
                  <a:cubicBezTo>
                    <a:pt x="626" y="451"/>
                    <a:pt x="634" y="452"/>
                    <a:pt x="638" y="452"/>
                  </a:cubicBezTo>
                  <a:cubicBezTo>
                    <a:pt x="639" y="455"/>
                    <a:pt x="638" y="455"/>
                    <a:pt x="637" y="457"/>
                  </a:cubicBezTo>
                  <a:cubicBezTo>
                    <a:pt x="635" y="460"/>
                    <a:pt x="633" y="459"/>
                    <a:pt x="631" y="461"/>
                  </a:cubicBezTo>
                  <a:cubicBezTo>
                    <a:pt x="630" y="457"/>
                    <a:pt x="626" y="453"/>
                    <a:pt x="622" y="451"/>
                  </a:cubicBezTo>
                  <a:cubicBezTo>
                    <a:pt x="622" y="453"/>
                    <a:pt x="622" y="454"/>
                    <a:pt x="622" y="455"/>
                  </a:cubicBezTo>
                  <a:cubicBezTo>
                    <a:pt x="622" y="458"/>
                    <a:pt x="623" y="458"/>
                    <a:pt x="624" y="460"/>
                  </a:cubicBezTo>
                  <a:cubicBezTo>
                    <a:pt x="625" y="463"/>
                    <a:pt x="625" y="466"/>
                    <a:pt x="625" y="469"/>
                  </a:cubicBezTo>
                  <a:cubicBezTo>
                    <a:pt x="624" y="473"/>
                    <a:pt x="623" y="480"/>
                    <a:pt x="618" y="482"/>
                  </a:cubicBezTo>
                  <a:cubicBezTo>
                    <a:pt x="619" y="476"/>
                    <a:pt x="620" y="470"/>
                    <a:pt x="616" y="465"/>
                  </a:cubicBezTo>
                  <a:cubicBezTo>
                    <a:pt x="615" y="465"/>
                    <a:pt x="613" y="460"/>
                    <a:pt x="612" y="460"/>
                  </a:cubicBezTo>
                  <a:cubicBezTo>
                    <a:pt x="609" y="461"/>
                    <a:pt x="609" y="466"/>
                    <a:pt x="609" y="468"/>
                  </a:cubicBezTo>
                  <a:cubicBezTo>
                    <a:pt x="609" y="470"/>
                    <a:pt x="609" y="471"/>
                    <a:pt x="608" y="473"/>
                  </a:cubicBezTo>
                  <a:cubicBezTo>
                    <a:pt x="606" y="474"/>
                    <a:pt x="604" y="474"/>
                    <a:pt x="603" y="475"/>
                  </a:cubicBezTo>
                  <a:cubicBezTo>
                    <a:pt x="601" y="476"/>
                    <a:pt x="601" y="477"/>
                    <a:pt x="600" y="478"/>
                  </a:cubicBezTo>
                  <a:cubicBezTo>
                    <a:pt x="597" y="481"/>
                    <a:pt x="593" y="485"/>
                    <a:pt x="588" y="484"/>
                  </a:cubicBezTo>
                  <a:cubicBezTo>
                    <a:pt x="588" y="482"/>
                    <a:pt x="588" y="480"/>
                    <a:pt x="588" y="479"/>
                  </a:cubicBezTo>
                  <a:cubicBezTo>
                    <a:pt x="589" y="479"/>
                    <a:pt x="590" y="479"/>
                    <a:pt x="591" y="478"/>
                  </a:cubicBezTo>
                  <a:cubicBezTo>
                    <a:pt x="593" y="473"/>
                    <a:pt x="587" y="472"/>
                    <a:pt x="583" y="474"/>
                  </a:cubicBezTo>
                  <a:cubicBezTo>
                    <a:pt x="580" y="475"/>
                    <a:pt x="579" y="476"/>
                    <a:pt x="578" y="478"/>
                  </a:cubicBezTo>
                  <a:cubicBezTo>
                    <a:pt x="575" y="481"/>
                    <a:pt x="575" y="481"/>
                    <a:pt x="575" y="485"/>
                  </a:cubicBezTo>
                  <a:cubicBezTo>
                    <a:pt x="575" y="488"/>
                    <a:pt x="574" y="490"/>
                    <a:pt x="577" y="491"/>
                  </a:cubicBezTo>
                  <a:cubicBezTo>
                    <a:pt x="580" y="492"/>
                    <a:pt x="586" y="490"/>
                    <a:pt x="589" y="492"/>
                  </a:cubicBezTo>
                  <a:cubicBezTo>
                    <a:pt x="592" y="493"/>
                    <a:pt x="591" y="499"/>
                    <a:pt x="591" y="502"/>
                  </a:cubicBezTo>
                  <a:cubicBezTo>
                    <a:pt x="587" y="503"/>
                    <a:pt x="582" y="504"/>
                    <a:pt x="578" y="503"/>
                  </a:cubicBezTo>
                  <a:cubicBezTo>
                    <a:pt x="576" y="503"/>
                    <a:pt x="575" y="503"/>
                    <a:pt x="574" y="503"/>
                  </a:cubicBezTo>
                  <a:cubicBezTo>
                    <a:pt x="573" y="503"/>
                    <a:pt x="572" y="502"/>
                    <a:pt x="571" y="501"/>
                  </a:cubicBezTo>
                  <a:cubicBezTo>
                    <a:pt x="571" y="501"/>
                    <a:pt x="571" y="500"/>
                    <a:pt x="570" y="499"/>
                  </a:cubicBezTo>
                  <a:cubicBezTo>
                    <a:pt x="562" y="495"/>
                    <a:pt x="558" y="502"/>
                    <a:pt x="555" y="509"/>
                  </a:cubicBezTo>
                  <a:cubicBezTo>
                    <a:pt x="553" y="513"/>
                    <a:pt x="547" y="517"/>
                    <a:pt x="547" y="522"/>
                  </a:cubicBezTo>
                  <a:cubicBezTo>
                    <a:pt x="548" y="529"/>
                    <a:pt x="556" y="525"/>
                    <a:pt x="557" y="529"/>
                  </a:cubicBezTo>
                  <a:cubicBezTo>
                    <a:pt x="558" y="533"/>
                    <a:pt x="553" y="534"/>
                    <a:pt x="551" y="537"/>
                  </a:cubicBezTo>
                  <a:cubicBezTo>
                    <a:pt x="549" y="539"/>
                    <a:pt x="547" y="545"/>
                    <a:pt x="548" y="548"/>
                  </a:cubicBezTo>
                  <a:cubicBezTo>
                    <a:pt x="554" y="550"/>
                    <a:pt x="563" y="543"/>
                    <a:pt x="567" y="539"/>
                  </a:cubicBezTo>
                  <a:cubicBezTo>
                    <a:pt x="569" y="537"/>
                    <a:pt x="569" y="537"/>
                    <a:pt x="571" y="535"/>
                  </a:cubicBezTo>
                  <a:cubicBezTo>
                    <a:pt x="573" y="531"/>
                    <a:pt x="576" y="527"/>
                    <a:pt x="579" y="523"/>
                  </a:cubicBezTo>
                  <a:cubicBezTo>
                    <a:pt x="582" y="528"/>
                    <a:pt x="580" y="532"/>
                    <a:pt x="579" y="536"/>
                  </a:cubicBezTo>
                  <a:cubicBezTo>
                    <a:pt x="578" y="541"/>
                    <a:pt x="578" y="542"/>
                    <a:pt x="573" y="544"/>
                  </a:cubicBezTo>
                  <a:cubicBezTo>
                    <a:pt x="571" y="546"/>
                    <a:pt x="567" y="546"/>
                    <a:pt x="566" y="549"/>
                  </a:cubicBezTo>
                  <a:cubicBezTo>
                    <a:pt x="566" y="552"/>
                    <a:pt x="566" y="556"/>
                    <a:pt x="568" y="557"/>
                  </a:cubicBezTo>
                  <a:cubicBezTo>
                    <a:pt x="566" y="558"/>
                    <a:pt x="563" y="556"/>
                    <a:pt x="561" y="556"/>
                  </a:cubicBezTo>
                  <a:cubicBezTo>
                    <a:pt x="558" y="556"/>
                    <a:pt x="554" y="555"/>
                    <a:pt x="552" y="556"/>
                  </a:cubicBezTo>
                  <a:cubicBezTo>
                    <a:pt x="548" y="557"/>
                    <a:pt x="546" y="560"/>
                    <a:pt x="543" y="563"/>
                  </a:cubicBezTo>
                  <a:cubicBezTo>
                    <a:pt x="541" y="565"/>
                    <a:pt x="538" y="566"/>
                    <a:pt x="535" y="568"/>
                  </a:cubicBezTo>
                  <a:cubicBezTo>
                    <a:pt x="533" y="569"/>
                    <a:pt x="525" y="573"/>
                    <a:pt x="525" y="577"/>
                  </a:cubicBezTo>
                  <a:cubicBezTo>
                    <a:pt x="525" y="581"/>
                    <a:pt x="531" y="582"/>
                    <a:pt x="531" y="584"/>
                  </a:cubicBezTo>
                  <a:cubicBezTo>
                    <a:pt x="533" y="588"/>
                    <a:pt x="529" y="585"/>
                    <a:pt x="527" y="587"/>
                  </a:cubicBezTo>
                  <a:cubicBezTo>
                    <a:pt x="524" y="588"/>
                    <a:pt x="526" y="590"/>
                    <a:pt x="525" y="591"/>
                  </a:cubicBezTo>
                  <a:cubicBezTo>
                    <a:pt x="523" y="592"/>
                    <a:pt x="523" y="592"/>
                    <a:pt x="522" y="593"/>
                  </a:cubicBezTo>
                  <a:cubicBezTo>
                    <a:pt x="518" y="596"/>
                    <a:pt x="516" y="600"/>
                    <a:pt x="516" y="605"/>
                  </a:cubicBezTo>
                  <a:cubicBezTo>
                    <a:pt x="520" y="606"/>
                    <a:pt x="524" y="603"/>
                    <a:pt x="528" y="602"/>
                  </a:cubicBezTo>
                  <a:cubicBezTo>
                    <a:pt x="533" y="600"/>
                    <a:pt x="540" y="599"/>
                    <a:pt x="546" y="600"/>
                  </a:cubicBezTo>
                  <a:cubicBezTo>
                    <a:pt x="548" y="600"/>
                    <a:pt x="550" y="601"/>
                    <a:pt x="552" y="601"/>
                  </a:cubicBezTo>
                  <a:cubicBezTo>
                    <a:pt x="555" y="601"/>
                    <a:pt x="558" y="601"/>
                    <a:pt x="559" y="604"/>
                  </a:cubicBezTo>
                  <a:cubicBezTo>
                    <a:pt x="559" y="604"/>
                    <a:pt x="559" y="605"/>
                    <a:pt x="559" y="605"/>
                  </a:cubicBezTo>
                  <a:cubicBezTo>
                    <a:pt x="558" y="605"/>
                    <a:pt x="558" y="606"/>
                    <a:pt x="558" y="607"/>
                  </a:cubicBezTo>
                  <a:cubicBezTo>
                    <a:pt x="556" y="608"/>
                    <a:pt x="551" y="607"/>
                    <a:pt x="548" y="607"/>
                  </a:cubicBezTo>
                  <a:cubicBezTo>
                    <a:pt x="542" y="607"/>
                    <a:pt x="528" y="605"/>
                    <a:pt x="523" y="610"/>
                  </a:cubicBezTo>
                  <a:cubicBezTo>
                    <a:pt x="518" y="613"/>
                    <a:pt x="519" y="622"/>
                    <a:pt x="516" y="627"/>
                  </a:cubicBezTo>
                  <a:cubicBezTo>
                    <a:pt x="513" y="623"/>
                    <a:pt x="515" y="615"/>
                    <a:pt x="509" y="614"/>
                  </a:cubicBezTo>
                  <a:cubicBezTo>
                    <a:pt x="505" y="612"/>
                    <a:pt x="503" y="617"/>
                    <a:pt x="503" y="620"/>
                  </a:cubicBezTo>
                  <a:cubicBezTo>
                    <a:pt x="502" y="626"/>
                    <a:pt x="503" y="625"/>
                    <a:pt x="499" y="629"/>
                  </a:cubicBezTo>
                  <a:cubicBezTo>
                    <a:pt x="495" y="632"/>
                    <a:pt x="496" y="634"/>
                    <a:pt x="495" y="639"/>
                  </a:cubicBezTo>
                  <a:cubicBezTo>
                    <a:pt x="493" y="640"/>
                    <a:pt x="491" y="642"/>
                    <a:pt x="488" y="643"/>
                  </a:cubicBezTo>
                  <a:cubicBezTo>
                    <a:pt x="486" y="644"/>
                    <a:pt x="484" y="643"/>
                    <a:pt x="482" y="644"/>
                  </a:cubicBezTo>
                  <a:cubicBezTo>
                    <a:pt x="477" y="646"/>
                    <a:pt x="482" y="647"/>
                    <a:pt x="483" y="650"/>
                  </a:cubicBezTo>
                  <a:cubicBezTo>
                    <a:pt x="484" y="652"/>
                    <a:pt x="483" y="653"/>
                    <a:pt x="484" y="655"/>
                  </a:cubicBezTo>
                  <a:cubicBezTo>
                    <a:pt x="484" y="656"/>
                    <a:pt x="486" y="657"/>
                    <a:pt x="487" y="657"/>
                  </a:cubicBezTo>
                  <a:cubicBezTo>
                    <a:pt x="490" y="659"/>
                    <a:pt x="495" y="661"/>
                    <a:pt x="497" y="665"/>
                  </a:cubicBezTo>
                  <a:cubicBezTo>
                    <a:pt x="489" y="666"/>
                    <a:pt x="480" y="664"/>
                    <a:pt x="473" y="666"/>
                  </a:cubicBezTo>
                  <a:cubicBezTo>
                    <a:pt x="469" y="667"/>
                    <a:pt x="468" y="667"/>
                    <a:pt x="467" y="670"/>
                  </a:cubicBezTo>
                  <a:cubicBezTo>
                    <a:pt x="466" y="673"/>
                    <a:pt x="466" y="674"/>
                    <a:pt x="467" y="676"/>
                  </a:cubicBezTo>
                  <a:cubicBezTo>
                    <a:pt x="467" y="677"/>
                    <a:pt x="469" y="676"/>
                    <a:pt x="468" y="679"/>
                  </a:cubicBezTo>
                  <a:cubicBezTo>
                    <a:pt x="465" y="679"/>
                    <a:pt x="465" y="680"/>
                    <a:pt x="464" y="682"/>
                  </a:cubicBezTo>
                  <a:cubicBezTo>
                    <a:pt x="462" y="683"/>
                    <a:pt x="456" y="684"/>
                    <a:pt x="455" y="687"/>
                  </a:cubicBezTo>
                  <a:cubicBezTo>
                    <a:pt x="454" y="689"/>
                    <a:pt x="455" y="690"/>
                    <a:pt x="456" y="691"/>
                  </a:cubicBezTo>
                  <a:cubicBezTo>
                    <a:pt x="457" y="694"/>
                    <a:pt x="457" y="695"/>
                    <a:pt x="458" y="699"/>
                  </a:cubicBezTo>
                  <a:cubicBezTo>
                    <a:pt x="461" y="699"/>
                    <a:pt x="465" y="699"/>
                    <a:pt x="468" y="699"/>
                  </a:cubicBezTo>
                  <a:cubicBezTo>
                    <a:pt x="472" y="698"/>
                    <a:pt x="476" y="696"/>
                    <a:pt x="476" y="702"/>
                  </a:cubicBezTo>
                  <a:cubicBezTo>
                    <a:pt x="475" y="705"/>
                    <a:pt x="471" y="706"/>
                    <a:pt x="470" y="708"/>
                  </a:cubicBezTo>
                  <a:cubicBezTo>
                    <a:pt x="467" y="711"/>
                    <a:pt x="466" y="714"/>
                    <a:pt x="462" y="713"/>
                  </a:cubicBezTo>
                  <a:cubicBezTo>
                    <a:pt x="460" y="709"/>
                    <a:pt x="462" y="705"/>
                    <a:pt x="457" y="702"/>
                  </a:cubicBezTo>
                  <a:cubicBezTo>
                    <a:pt x="452" y="699"/>
                    <a:pt x="446" y="701"/>
                    <a:pt x="446" y="706"/>
                  </a:cubicBezTo>
                  <a:cubicBezTo>
                    <a:pt x="446" y="708"/>
                    <a:pt x="448" y="710"/>
                    <a:pt x="447" y="712"/>
                  </a:cubicBezTo>
                  <a:cubicBezTo>
                    <a:pt x="447" y="715"/>
                    <a:pt x="446" y="717"/>
                    <a:pt x="447" y="720"/>
                  </a:cubicBezTo>
                  <a:cubicBezTo>
                    <a:pt x="447" y="723"/>
                    <a:pt x="447" y="724"/>
                    <a:pt x="451" y="726"/>
                  </a:cubicBezTo>
                  <a:cubicBezTo>
                    <a:pt x="455" y="728"/>
                    <a:pt x="460" y="727"/>
                    <a:pt x="465" y="728"/>
                  </a:cubicBezTo>
                  <a:cubicBezTo>
                    <a:pt x="463" y="730"/>
                    <a:pt x="459" y="731"/>
                    <a:pt x="456" y="732"/>
                  </a:cubicBezTo>
                  <a:cubicBezTo>
                    <a:pt x="455" y="733"/>
                    <a:pt x="454" y="736"/>
                    <a:pt x="453" y="737"/>
                  </a:cubicBezTo>
                  <a:cubicBezTo>
                    <a:pt x="452" y="739"/>
                    <a:pt x="450" y="740"/>
                    <a:pt x="447" y="740"/>
                  </a:cubicBezTo>
                  <a:cubicBezTo>
                    <a:pt x="443" y="741"/>
                    <a:pt x="442" y="740"/>
                    <a:pt x="438" y="744"/>
                  </a:cubicBezTo>
                  <a:cubicBezTo>
                    <a:pt x="436" y="747"/>
                    <a:pt x="436" y="745"/>
                    <a:pt x="436" y="749"/>
                  </a:cubicBezTo>
                  <a:cubicBezTo>
                    <a:pt x="436" y="750"/>
                    <a:pt x="436" y="752"/>
                    <a:pt x="436" y="754"/>
                  </a:cubicBezTo>
                  <a:cubicBezTo>
                    <a:pt x="436" y="761"/>
                    <a:pt x="429" y="758"/>
                    <a:pt x="427" y="763"/>
                  </a:cubicBezTo>
                  <a:cubicBezTo>
                    <a:pt x="426" y="765"/>
                    <a:pt x="427" y="767"/>
                    <a:pt x="426" y="769"/>
                  </a:cubicBezTo>
                  <a:cubicBezTo>
                    <a:pt x="425" y="770"/>
                    <a:pt x="423" y="771"/>
                    <a:pt x="422" y="773"/>
                  </a:cubicBezTo>
                  <a:cubicBezTo>
                    <a:pt x="422" y="774"/>
                    <a:pt x="422" y="775"/>
                    <a:pt x="421" y="776"/>
                  </a:cubicBezTo>
                  <a:cubicBezTo>
                    <a:pt x="420" y="778"/>
                    <a:pt x="417" y="778"/>
                    <a:pt x="417" y="779"/>
                  </a:cubicBezTo>
                  <a:cubicBezTo>
                    <a:pt x="416" y="781"/>
                    <a:pt x="416" y="783"/>
                    <a:pt x="416" y="785"/>
                  </a:cubicBezTo>
                  <a:cubicBezTo>
                    <a:pt x="416" y="787"/>
                    <a:pt x="415" y="789"/>
                    <a:pt x="418" y="790"/>
                  </a:cubicBezTo>
                  <a:cubicBezTo>
                    <a:pt x="421" y="790"/>
                    <a:pt x="421" y="787"/>
                    <a:pt x="422" y="785"/>
                  </a:cubicBezTo>
                  <a:cubicBezTo>
                    <a:pt x="425" y="782"/>
                    <a:pt x="431" y="781"/>
                    <a:pt x="436" y="780"/>
                  </a:cubicBezTo>
                  <a:cubicBezTo>
                    <a:pt x="437" y="779"/>
                    <a:pt x="438" y="779"/>
                    <a:pt x="441" y="780"/>
                  </a:cubicBezTo>
                  <a:cubicBezTo>
                    <a:pt x="439" y="780"/>
                    <a:pt x="438" y="780"/>
                    <a:pt x="436" y="780"/>
                  </a:cubicBezTo>
                  <a:cubicBezTo>
                    <a:pt x="435" y="782"/>
                    <a:pt x="434" y="784"/>
                    <a:pt x="433" y="785"/>
                  </a:cubicBezTo>
                  <a:cubicBezTo>
                    <a:pt x="432" y="786"/>
                    <a:pt x="429" y="787"/>
                    <a:pt x="429" y="788"/>
                  </a:cubicBezTo>
                  <a:cubicBezTo>
                    <a:pt x="428" y="790"/>
                    <a:pt x="429" y="792"/>
                    <a:pt x="428" y="794"/>
                  </a:cubicBezTo>
                  <a:cubicBezTo>
                    <a:pt x="427" y="798"/>
                    <a:pt x="423" y="799"/>
                    <a:pt x="421" y="801"/>
                  </a:cubicBezTo>
                  <a:cubicBezTo>
                    <a:pt x="419" y="804"/>
                    <a:pt x="419" y="808"/>
                    <a:pt x="415" y="811"/>
                  </a:cubicBezTo>
                  <a:cubicBezTo>
                    <a:pt x="411" y="813"/>
                    <a:pt x="408" y="810"/>
                    <a:pt x="407" y="815"/>
                  </a:cubicBezTo>
                  <a:cubicBezTo>
                    <a:pt x="407" y="818"/>
                    <a:pt x="406" y="823"/>
                    <a:pt x="407" y="825"/>
                  </a:cubicBezTo>
                  <a:cubicBezTo>
                    <a:pt x="408" y="828"/>
                    <a:pt x="418" y="833"/>
                    <a:pt x="416" y="837"/>
                  </a:cubicBezTo>
                  <a:cubicBezTo>
                    <a:pt x="415" y="839"/>
                    <a:pt x="406" y="839"/>
                    <a:pt x="407" y="835"/>
                  </a:cubicBezTo>
                  <a:cubicBezTo>
                    <a:pt x="404" y="836"/>
                    <a:pt x="403" y="844"/>
                    <a:pt x="401" y="847"/>
                  </a:cubicBezTo>
                  <a:cubicBezTo>
                    <a:pt x="399" y="850"/>
                    <a:pt x="394" y="853"/>
                    <a:pt x="393" y="857"/>
                  </a:cubicBezTo>
                  <a:cubicBezTo>
                    <a:pt x="391" y="861"/>
                    <a:pt x="392" y="866"/>
                    <a:pt x="396" y="870"/>
                  </a:cubicBezTo>
                  <a:cubicBezTo>
                    <a:pt x="397" y="871"/>
                    <a:pt x="400" y="872"/>
                    <a:pt x="399" y="874"/>
                  </a:cubicBezTo>
                  <a:cubicBezTo>
                    <a:pt x="399" y="876"/>
                    <a:pt x="395" y="874"/>
                    <a:pt x="396" y="877"/>
                  </a:cubicBezTo>
                  <a:cubicBezTo>
                    <a:pt x="399" y="878"/>
                    <a:pt x="400" y="876"/>
                    <a:pt x="403" y="876"/>
                  </a:cubicBezTo>
                  <a:cubicBezTo>
                    <a:pt x="403" y="877"/>
                    <a:pt x="403" y="878"/>
                    <a:pt x="403" y="880"/>
                  </a:cubicBezTo>
                  <a:cubicBezTo>
                    <a:pt x="403" y="880"/>
                    <a:pt x="402" y="881"/>
                    <a:pt x="402" y="882"/>
                  </a:cubicBezTo>
                  <a:cubicBezTo>
                    <a:pt x="398" y="882"/>
                    <a:pt x="394" y="884"/>
                    <a:pt x="391" y="887"/>
                  </a:cubicBezTo>
                  <a:cubicBezTo>
                    <a:pt x="389" y="889"/>
                    <a:pt x="389" y="890"/>
                    <a:pt x="386" y="892"/>
                  </a:cubicBezTo>
                  <a:cubicBezTo>
                    <a:pt x="383" y="894"/>
                    <a:pt x="380" y="895"/>
                    <a:pt x="380" y="898"/>
                  </a:cubicBezTo>
                  <a:cubicBezTo>
                    <a:pt x="375" y="897"/>
                    <a:pt x="374" y="886"/>
                    <a:pt x="370" y="889"/>
                  </a:cubicBezTo>
                  <a:cubicBezTo>
                    <a:pt x="369" y="890"/>
                    <a:pt x="367" y="895"/>
                    <a:pt x="367" y="896"/>
                  </a:cubicBezTo>
                  <a:cubicBezTo>
                    <a:pt x="366" y="899"/>
                    <a:pt x="368" y="900"/>
                    <a:pt x="369" y="902"/>
                  </a:cubicBezTo>
                  <a:cubicBezTo>
                    <a:pt x="369" y="903"/>
                    <a:pt x="369" y="905"/>
                    <a:pt x="368" y="906"/>
                  </a:cubicBezTo>
                  <a:cubicBezTo>
                    <a:pt x="368" y="907"/>
                    <a:pt x="365" y="907"/>
                    <a:pt x="364" y="908"/>
                  </a:cubicBezTo>
                  <a:cubicBezTo>
                    <a:pt x="363" y="908"/>
                    <a:pt x="363" y="909"/>
                    <a:pt x="362" y="910"/>
                  </a:cubicBezTo>
                  <a:cubicBezTo>
                    <a:pt x="360" y="911"/>
                    <a:pt x="360" y="912"/>
                    <a:pt x="357" y="912"/>
                  </a:cubicBezTo>
                  <a:cubicBezTo>
                    <a:pt x="356" y="912"/>
                    <a:pt x="352" y="909"/>
                    <a:pt x="350" y="909"/>
                  </a:cubicBezTo>
                  <a:cubicBezTo>
                    <a:pt x="348" y="908"/>
                    <a:pt x="347" y="909"/>
                    <a:pt x="345" y="908"/>
                  </a:cubicBezTo>
                  <a:cubicBezTo>
                    <a:pt x="345" y="906"/>
                    <a:pt x="346" y="903"/>
                    <a:pt x="345" y="902"/>
                  </a:cubicBezTo>
                  <a:cubicBezTo>
                    <a:pt x="344" y="898"/>
                    <a:pt x="340" y="901"/>
                    <a:pt x="338" y="904"/>
                  </a:cubicBezTo>
                  <a:cubicBezTo>
                    <a:pt x="336" y="906"/>
                    <a:pt x="336" y="908"/>
                    <a:pt x="334" y="910"/>
                  </a:cubicBezTo>
                  <a:cubicBezTo>
                    <a:pt x="332" y="913"/>
                    <a:pt x="330" y="914"/>
                    <a:pt x="328" y="917"/>
                  </a:cubicBezTo>
                  <a:cubicBezTo>
                    <a:pt x="327" y="918"/>
                    <a:pt x="326" y="922"/>
                    <a:pt x="326" y="924"/>
                  </a:cubicBezTo>
                  <a:cubicBezTo>
                    <a:pt x="328" y="925"/>
                    <a:pt x="332" y="925"/>
                    <a:pt x="334" y="925"/>
                  </a:cubicBezTo>
                  <a:cubicBezTo>
                    <a:pt x="336" y="924"/>
                    <a:pt x="339" y="923"/>
                    <a:pt x="341" y="924"/>
                  </a:cubicBezTo>
                  <a:cubicBezTo>
                    <a:pt x="346" y="924"/>
                    <a:pt x="352" y="929"/>
                    <a:pt x="357" y="929"/>
                  </a:cubicBezTo>
                  <a:cubicBezTo>
                    <a:pt x="360" y="929"/>
                    <a:pt x="363" y="926"/>
                    <a:pt x="366" y="927"/>
                  </a:cubicBezTo>
                  <a:cubicBezTo>
                    <a:pt x="369" y="928"/>
                    <a:pt x="368" y="930"/>
                    <a:pt x="369" y="931"/>
                  </a:cubicBezTo>
                  <a:cubicBezTo>
                    <a:pt x="369" y="931"/>
                    <a:pt x="369" y="931"/>
                    <a:pt x="369" y="931"/>
                  </a:cubicBezTo>
                  <a:cubicBezTo>
                    <a:pt x="367" y="932"/>
                    <a:pt x="360" y="934"/>
                    <a:pt x="361" y="936"/>
                  </a:cubicBezTo>
                  <a:cubicBezTo>
                    <a:pt x="362" y="937"/>
                    <a:pt x="370" y="936"/>
                    <a:pt x="372" y="936"/>
                  </a:cubicBezTo>
                  <a:cubicBezTo>
                    <a:pt x="374" y="942"/>
                    <a:pt x="359" y="938"/>
                    <a:pt x="357" y="941"/>
                  </a:cubicBezTo>
                  <a:cubicBezTo>
                    <a:pt x="355" y="942"/>
                    <a:pt x="356" y="943"/>
                    <a:pt x="357" y="945"/>
                  </a:cubicBezTo>
                  <a:cubicBezTo>
                    <a:pt x="358" y="948"/>
                    <a:pt x="359" y="950"/>
                    <a:pt x="360" y="953"/>
                  </a:cubicBezTo>
                  <a:cubicBezTo>
                    <a:pt x="358" y="952"/>
                    <a:pt x="357" y="949"/>
                    <a:pt x="355" y="948"/>
                  </a:cubicBezTo>
                  <a:cubicBezTo>
                    <a:pt x="352" y="946"/>
                    <a:pt x="352" y="948"/>
                    <a:pt x="351" y="949"/>
                  </a:cubicBezTo>
                  <a:cubicBezTo>
                    <a:pt x="349" y="950"/>
                    <a:pt x="351" y="951"/>
                    <a:pt x="348" y="951"/>
                  </a:cubicBezTo>
                  <a:cubicBezTo>
                    <a:pt x="346" y="951"/>
                    <a:pt x="345" y="950"/>
                    <a:pt x="344" y="949"/>
                  </a:cubicBezTo>
                  <a:cubicBezTo>
                    <a:pt x="343" y="953"/>
                    <a:pt x="345" y="954"/>
                    <a:pt x="343" y="957"/>
                  </a:cubicBezTo>
                  <a:cubicBezTo>
                    <a:pt x="341" y="961"/>
                    <a:pt x="336" y="960"/>
                    <a:pt x="332" y="960"/>
                  </a:cubicBezTo>
                  <a:cubicBezTo>
                    <a:pt x="330" y="955"/>
                    <a:pt x="330" y="955"/>
                    <a:pt x="330" y="955"/>
                  </a:cubicBezTo>
                  <a:cubicBezTo>
                    <a:pt x="326" y="959"/>
                    <a:pt x="319" y="962"/>
                    <a:pt x="318" y="967"/>
                  </a:cubicBezTo>
                  <a:cubicBezTo>
                    <a:pt x="317" y="970"/>
                    <a:pt x="317" y="972"/>
                    <a:pt x="316" y="974"/>
                  </a:cubicBezTo>
                  <a:cubicBezTo>
                    <a:pt x="315" y="976"/>
                    <a:pt x="313" y="976"/>
                    <a:pt x="314" y="979"/>
                  </a:cubicBezTo>
                  <a:cubicBezTo>
                    <a:pt x="317" y="979"/>
                    <a:pt x="321" y="978"/>
                    <a:pt x="325" y="979"/>
                  </a:cubicBezTo>
                  <a:cubicBezTo>
                    <a:pt x="329" y="986"/>
                    <a:pt x="314" y="983"/>
                    <a:pt x="311" y="985"/>
                  </a:cubicBezTo>
                  <a:cubicBezTo>
                    <a:pt x="312" y="985"/>
                    <a:pt x="310" y="989"/>
                    <a:pt x="310" y="988"/>
                  </a:cubicBezTo>
                  <a:cubicBezTo>
                    <a:pt x="309" y="989"/>
                    <a:pt x="310" y="992"/>
                    <a:pt x="309" y="993"/>
                  </a:cubicBezTo>
                  <a:cubicBezTo>
                    <a:pt x="308" y="995"/>
                    <a:pt x="300" y="994"/>
                    <a:pt x="302" y="998"/>
                  </a:cubicBezTo>
                  <a:cubicBezTo>
                    <a:pt x="304" y="998"/>
                    <a:pt x="304" y="999"/>
                    <a:pt x="304" y="1001"/>
                  </a:cubicBezTo>
                  <a:cubicBezTo>
                    <a:pt x="304" y="1004"/>
                    <a:pt x="303" y="1004"/>
                    <a:pt x="300" y="1005"/>
                  </a:cubicBezTo>
                  <a:cubicBezTo>
                    <a:pt x="294" y="1008"/>
                    <a:pt x="296" y="1007"/>
                    <a:pt x="297" y="1013"/>
                  </a:cubicBezTo>
                  <a:cubicBezTo>
                    <a:pt x="292" y="1016"/>
                    <a:pt x="291" y="1018"/>
                    <a:pt x="297" y="1019"/>
                  </a:cubicBezTo>
                  <a:cubicBezTo>
                    <a:pt x="297" y="1025"/>
                    <a:pt x="285" y="1020"/>
                    <a:pt x="283" y="1017"/>
                  </a:cubicBezTo>
                  <a:cubicBezTo>
                    <a:pt x="278" y="1023"/>
                    <a:pt x="285" y="1027"/>
                    <a:pt x="289" y="1028"/>
                  </a:cubicBezTo>
                  <a:cubicBezTo>
                    <a:pt x="289" y="1031"/>
                    <a:pt x="283" y="1033"/>
                    <a:pt x="282" y="1037"/>
                  </a:cubicBezTo>
                  <a:cubicBezTo>
                    <a:pt x="284" y="1038"/>
                    <a:pt x="288" y="1039"/>
                    <a:pt x="285" y="1042"/>
                  </a:cubicBezTo>
                  <a:cubicBezTo>
                    <a:pt x="282" y="1044"/>
                    <a:pt x="277" y="1039"/>
                    <a:pt x="274" y="1040"/>
                  </a:cubicBezTo>
                  <a:cubicBezTo>
                    <a:pt x="273" y="1041"/>
                    <a:pt x="274" y="1045"/>
                    <a:pt x="273" y="1047"/>
                  </a:cubicBezTo>
                  <a:cubicBezTo>
                    <a:pt x="272" y="1048"/>
                    <a:pt x="269" y="1048"/>
                    <a:pt x="267" y="1047"/>
                  </a:cubicBezTo>
                  <a:cubicBezTo>
                    <a:pt x="267" y="1047"/>
                    <a:pt x="267" y="1046"/>
                    <a:pt x="266" y="1046"/>
                  </a:cubicBezTo>
                  <a:cubicBezTo>
                    <a:pt x="262" y="1046"/>
                    <a:pt x="266" y="1052"/>
                    <a:pt x="268" y="1053"/>
                  </a:cubicBezTo>
                  <a:cubicBezTo>
                    <a:pt x="270" y="1054"/>
                    <a:pt x="272" y="1053"/>
                    <a:pt x="271" y="1056"/>
                  </a:cubicBezTo>
                  <a:cubicBezTo>
                    <a:pt x="271" y="1058"/>
                    <a:pt x="263" y="1061"/>
                    <a:pt x="260" y="1061"/>
                  </a:cubicBezTo>
                  <a:cubicBezTo>
                    <a:pt x="259" y="1067"/>
                    <a:pt x="267" y="1065"/>
                    <a:pt x="272" y="1065"/>
                  </a:cubicBezTo>
                  <a:cubicBezTo>
                    <a:pt x="272" y="1065"/>
                    <a:pt x="273" y="1064"/>
                    <a:pt x="273" y="1064"/>
                  </a:cubicBezTo>
                  <a:cubicBezTo>
                    <a:pt x="274" y="1063"/>
                    <a:pt x="275" y="1061"/>
                    <a:pt x="277" y="1060"/>
                  </a:cubicBezTo>
                  <a:cubicBezTo>
                    <a:pt x="278" y="1059"/>
                    <a:pt x="283" y="1060"/>
                    <a:pt x="285" y="1060"/>
                  </a:cubicBezTo>
                  <a:cubicBezTo>
                    <a:pt x="283" y="1063"/>
                    <a:pt x="275" y="1068"/>
                    <a:pt x="278" y="1073"/>
                  </a:cubicBezTo>
                  <a:cubicBezTo>
                    <a:pt x="279" y="1075"/>
                    <a:pt x="284" y="1075"/>
                    <a:pt x="286" y="1079"/>
                  </a:cubicBezTo>
                  <a:cubicBezTo>
                    <a:pt x="287" y="1082"/>
                    <a:pt x="286" y="1083"/>
                    <a:pt x="291" y="1084"/>
                  </a:cubicBezTo>
                  <a:cubicBezTo>
                    <a:pt x="293" y="1084"/>
                    <a:pt x="296" y="1083"/>
                    <a:pt x="298" y="1084"/>
                  </a:cubicBezTo>
                  <a:cubicBezTo>
                    <a:pt x="299" y="1084"/>
                    <a:pt x="299" y="1085"/>
                    <a:pt x="301" y="1085"/>
                  </a:cubicBezTo>
                  <a:cubicBezTo>
                    <a:pt x="303" y="1083"/>
                    <a:pt x="302" y="1079"/>
                    <a:pt x="305" y="1077"/>
                  </a:cubicBezTo>
                  <a:cubicBezTo>
                    <a:pt x="306" y="1076"/>
                    <a:pt x="308" y="1076"/>
                    <a:pt x="309" y="1076"/>
                  </a:cubicBezTo>
                  <a:cubicBezTo>
                    <a:pt x="311" y="1076"/>
                    <a:pt x="311" y="1078"/>
                    <a:pt x="312" y="1078"/>
                  </a:cubicBezTo>
                  <a:cubicBezTo>
                    <a:pt x="315" y="1078"/>
                    <a:pt x="314" y="1073"/>
                    <a:pt x="315" y="1071"/>
                  </a:cubicBezTo>
                  <a:cubicBezTo>
                    <a:pt x="316" y="1068"/>
                    <a:pt x="319" y="1066"/>
                    <a:pt x="322" y="1065"/>
                  </a:cubicBezTo>
                  <a:cubicBezTo>
                    <a:pt x="325" y="1064"/>
                    <a:pt x="325" y="1065"/>
                    <a:pt x="326" y="1063"/>
                  </a:cubicBezTo>
                  <a:cubicBezTo>
                    <a:pt x="328" y="1061"/>
                    <a:pt x="328" y="1060"/>
                    <a:pt x="330" y="1058"/>
                  </a:cubicBezTo>
                  <a:cubicBezTo>
                    <a:pt x="331" y="1057"/>
                    <a:pt x="332" y="1056"/>
                    <a:pt x="333" y="1056"/>
                  </a:cubicBezTo>
                  <a:cubicBezTo>
                    <a:pt x="334" y="1054"/>
                    <a:pt x="334" y="1055"/>
                    <a:pt x="336" y="1054"/>
                  </a:cubicBezTo>
                  <a:cubicBezTo>
                    <a:pt x="341" y="1052"/>
                    <a:pt x="351" y="1050"/>
                    <a:pt x="353" y="1044"/>
                  </a:cubicBezTo>
                  <a:cubicBezTo>
                    <a:pt x="348" y="1044"/>
                    <a:pt x="345" y="1037"/>
                    <a:pt x="348" y="1033"/>
                  </a:cubicBezTo>
                  <a:cubicBezTo>
                    <a:pt x="343" y="1032"/>
                    <a:pt x="339" y="1035"/>
                    <a:pt x="334" y="1035"/>
                  </a:cubicBezTo>
                  <a:cubicBezTo>
                    <a:pt x="332" y="1030"/>
                    <a:pt x="338" y="1028"/>
                    <a:pt x="343" y="1026"/>
                  </a:cubicBezTo>
                  <a:cubicBezTo>
                    <a:pt x="346" y="1025"/>
                    <a:pt x="350" y="1024"/>
                    <a:pt x="353" y="1023"/>
                  </a:cubicBezTo>
                  <a:cubicBezTo>
                    <a:pt x="355" y="1022"/>
                    <a:pt x="357" y="1020"/>
                    <a:pt x="359" y="1020"/>
                  </a:cubicBezTo>
                  <a:cubicBezTo>
                    <a:pt x="361" y="1020"/>
                    <a:pt x="363" y="1022"/>
                    <a:pt x="361" y="1025"/>
                  </a:cubicBezTo>
                  <a:cubicBezTo>
                    <a:pt x="360" y="1026"/>
                    <a:pt x="355" y="1027"/>
                    <a:pt x="354" y="1029"/>
                  </a:cubicBezTo>
                  <a:cubicBezTo>
                    <a:pt x="352" y="1030"/>
                    <a:pt x="350" y="1033"/>
                    <a:pt x="353" y="1035"/>
                  </a:cubicBezTo>
                  <a:cubicBezTo>
                    <a:pt x="355" y="1037"/>
                    <a:pt x="360" y="1033"/>
                    <a:pt x="361" y="1037"/>
                  </a:cubicBezTo>
                  <a:cubicBezTo>
                    <a:pt x="362" y="1038"/>
                    <a:pt x="361" y="1039"/>
                    <a:pt x="361" y="1040"/>
                  </a:cubicBezTo>
                  <a:cubicBezTo>
                    <a:pt x="362" y="1042"/>
                    <a:pt x="362" y="1041"/>
                    <a:pt x="364" y="1042"/>
                  </a:cubicBezTo>
                  <a:cubicBezTo>
                    <a:pt x="367" y="1044"/>
                    <a:pt x="368" y="1046"/>
                    <a:pt x="368" y="1050"/>
                  </a:cubicBezTo>
                  <a:cubicBezTo>
                    <a:pt x="362" y="1050"/>
                    <a:pt x="356" y="1049"/>
                    <a:pt x="351" y="1050"/>
                  </a:cubicBezTo>
                  <a:cubicBezTo>
                    <a:pt x="350" y="1054"/>
                    <a:pt x="348" y="1058"/>
                    <a:pt x="345" y="1061"/>
                  </a:cubicBezTo>
                  <a:cubicBezTo>
                    <a:pt x="341" y="1066"/>
                    <a:pt x="335" y="1064"/>
                    <a:pt x="330" y="1068"/>
                  </a:cubicBezTo>
                  <a:cubicBezTo>
                    <a:pt x="327" y="1071"/>
                    <a:pt x="326" y="1077"/>
                    <a:pt x="327" y="1080"/>
                  </a:cubicBezTo>
                  <a:cubicBezTo>
                    <a:pt x="328" y="1082"/>
                    <a:pt x="332" y="1089"/>
                    <a:pt x="331" y="1091"/>
                  </a:cubicBezTo>
                  <a:cubicBezTo>
                    <a:pt x="329" y="1095"/>
                    <a:pt x="325" y="1088"/>
                    <a:pt x="324" y="1087"/>
                  </a:cubicBezTo>
                  <a:cubicBezTo>
                    <a:pt x="321" y="1086"/>
                    <a:pt x="320" y="1087"/>
                    <a:pt x="317" y="1086"/>
                  </a:cubicBezTo>
                  <a:cubicBezTo>
                    <a:pt x="314" y="1085"/>
                    <a:pt x="310" y="1081"/>
                    <a:pt x="307" y="1083"/>
                  </a:cubicBezTo>
                  <a:cubicBezTo>
                    <a:pt x="304" y="1085"/>
                    <a:pt x="306" y="1087"/>
                    <a:pt x="302" y="1088"/>
                  </a:cubicBezTo>
                  <a:cubicBezTo>
                    <a:pt x="300" y="1089"/>
                    <a:pt x="296" y="1088"/>
                    <a:pt x="294" y="1090"/>
                  </a:cubicBezTo>
                  <a:cubicBezTo>
                    <a:pt x="293" y="1092"/>
                    <a:pt x="295" y="1094"/>
                    <a:pt x="293" y="1096"/>
                  </a:cubicBezTo>
                  <a:cubicBezTo>
                    <a:pt x="292" y="1098"/>
                    <a:pt x="286" y="1100"/>
                    <a:pt x="289" y="1103"/>
                  </a:cubicBezTo>
                  <a:cubicBezTo>
                    <a:pt x="291" y="1104"/>
                    <a:pt x="295" y="1103"/>
                    <a:pt x="297" y="1103"/>
                  </a:cubicBezTo>
                  <a:cubicBezTo>
                    <a:pt x="296" y="1105"/>
                    <a:pt x="289" y="1106"/>
                    <a:pt x="287" y="1105"/>
                  </a:cubicBezTo>
                  <a:cubicBezTo>
                    <a:pt x="285" y="1104"/>
                    <a:pt x="285" y="1103"/>
                    <a:pt x="285" y="1101"/>
                  </a:cubicBezTo>
                  <a:cubicBezTo>
                    <a:pt x="285" y="1100"/>
                    <a:pt x="286" y="1097"/>
                    <a:pt x="286" y="1097"/>
                  </a:cubicBezTo>
                  <a:cubicBezTo>
                    <a:pt x="286" y="1095"/>
                    <a:pt x="282" y="1094"/>
                    <a:pt x="281" y="1092"/>
                  </a:cubicBezTo>
                  <a:cubicBezTo>
                    <a:pt x="279" y="1090"/>
                    <a:pt x="278" y="1085"/>
                    <a:pt x="277" y="1082"/>
                  </a:cubicBezTo>
                  <a:cubicBezTo>
                    <a:pt x="277" y="1080"/>
                    <a:pt x="278" y="1077"/>
                    <a:pt x="277" y="1075"/>
                  </a:cubicBezTo>
                  <a:cubicBezTo>
                    <a:pt x="277" y="1073"/>
                    <a:pt x="274" y="1072"/>
                    <a:pt x="274" y="1070"/>
                  </a:cubicBezTo>
                  <a:cubicBezTo>
                    <a:pt x="269" y="1069"/>
                    <a:pt x="268" y="1075"/>
                    <a:pt x="265" y="1076"/>
                  </a:cubicBezTo>
                  <a:cubicBezTo>
                    <a:pt x="263" y="1074"/>
                    <a:pt x="259" y="1073"/>
                    <a:pt x="257" y="1075"/>
                  </a:cubicBezTo>
                  <a:cubicBezTo>
                    <a:pt x="255" y="1076"/>
                    <a:pt x="255" y="1079"/>
                    <a:pt x="253" y="1081"/>
                  </a:cubicBezTo>
                  <a:cubicBezTo>
                    <a:pt x="251" y="1082"/>
                    <a:pt x="240" y="1081"/>
                    <a:pt x="242" y="1087"/>
                  </a:cubicBezTo>
                  <a:cubicBezTo>
                    <a:pt x="246" y="1088"/>
                    <a:pt x="249" y="1087"/>
                    <a:pt x="252" y="1088"/>
                  </a:cubicBezTo>
                  <a:cubicBezTo>
                    <a:pt x="253" y="1089"/>
                    <a:pt x="254" y="1090"/>
                    <a:pt x="254" y="1091"/>
                  </a:cubicBezTo>
                  <a:cubicBezTo>
                    <a:pt x="256" y="1091"/>
                    <a:pt x="257" y="1090"/>
                    <a:pt x="258" y="1092"/>
                  </a:cubicBezTo>
                  <a:cubicBezTo>
                    <a:pt x="255" y="1093"/>
                    <a:pt x="244" y="1094"/>
                    <a:pt x="247" y="1099"/>
                  </a:cubicBezTo>
                  <a:cubicBezTo>
                    <a:pt x="249" y="1104"/>
                    <a:pt x="260" y="1101"/>
                    <a:pt x="264" y="1101"/>
                  </a:cubicBezTo>
                  <a:cubicBezTo>
                    <a:pt x="264" y="1104"/>
                    <a:pt x="260" y="1103"/>
                    <a:pt x="258" y="1104"/>
                  </a:cubicBezTo>
                  <a:cubicBezTo>
                    <a:pt x="255" y="1105"/>
                    <a:pt x="254" y="1108"/>
                    <a:pt x="252" y="1110"/>
                  </a:cubicBezTo>
                  <a:cubicBezTo>
                    <a:pt x="247" y="1112"/>
                    <a:pt x="248" y="1104"/>
                    <a:pt x="245" y="1103"/>
                  </a:cubicBezTo>
                  <a:cubicBezTo>
                    <a:pt x="243" y="1103"/>
                    <a:pt x="240" y="1105"/>
                    <a:pt x="239" y="1105"/>
                  </a:cubicBezTo>
                  <a:cubicBezTo>
                    <a:pt x="238" y="1102"/>
                    <a:pt x="240" y="1097"/>
                    <a:pt x="239" y="1095"/>
                  </a:cubicBezTo>
                  <a:cubicBezTo>
                    <a:pt x="238" y="1093"/>
                    <a:pt x="234" y="1090"/>
                    <a:pt x="232" y="1090"/>
                  </a:cubicBezTo>
                  <a:cubicBezTo>
                    <a:pt x="226" y="1088"/>
                    <a:pt x="224" y="1093"/>
                    <a:pt x="219" y="1094"/>
                  </a:cubicBezTo>
                  <a:cubicBezTo>
                    <a:pt x="216" y="1094"/>
                    <a:pt x="214" y="1093"/>
                    <a:pt x="212" y="1094"/>
                  </a:cubicBezTo>
                  <a:cubicBezTo>
                    <a:pt x="210" y="1094"/>
                    <a:pt x="208" y="1095"/>
                    <a:pt x="206" y="1097"/>
                  </a:cubicBezTo>
                  <a:cubicBezTo>
                    <a:pt x="205" y="1098"/>
                    <a:pt x="205" y="1099"/>
                    <a:pt x="204" y="1100"/>
                  </a:cubicBezTo>
                  <a:cubicBezTo>
                    <a:pt x="203" y="1102"/>
                    <a:pt x="203" y="1101"/>
                    <a:pt x="202" y="1102"/>
                  </a:cubicBezTo>
                  <a:cubicBezTo>
                    <a:pt x="200" y="1103"/>
                    <a:pt x="199" y="1106"/>
                    <a:pt x="197" y="1107"/>
                  </a:cubicBezTo>
                  <a:cubicBezTo>
                    <a:pt x="200" y="1108"/>
                    <a:pt x="205" y="1110"/>
                    <a:pt x="200" y="1112"/>
                  </a:cubicBezTo>
                  <a:cubicBezTo>
                    <a:pt x="198" y="1113"/>
                    <a:pt x="195" y="1112"/>
                    <a:pt x="193" y="1113"/>
                  </a:cubicBezTo>
                  <a:cubicBezTo>
                    <a:pt x="192" y="1113"/>
                    <a:pt x="192" y="1115"/>
                    <a:pt x="190" y="1116"/>
                  </a:cubicBezTo>
                  <a:cubicBezTo>
                    <a:pt x="189" y="1117"/>
                    <a:pt x="188" y="1117"/>
                    <a:pt x="187" y="1117"/>
                  </a:cubicBezTo>
                  <a:cubicBezTo>
                    <a:pt x="184" y="1118"/>
                    <a:pt x="182" y="1120"/>
                    <a:pt x="179" y="1121"/>
                  </a:cubicBezTo>
                  <a:cubicBezTo>
                    <a:pt x="176" y="1122"/>
                    <a:pt x="170" y="1122"/>
                    <a:pt x="172" y="1127"/>
                  </a:cubicBezTo>
                  <a:cubicBezTo>
                    <a:pt x="176" y="1127"/>
                    <a:pt x="179" y="1124"/>
                    <a:pt x="183" y="1124"/>
                  </a:cubicBezTo>
                  <a:cubicBezTo>
                    <a:pt x="186" y="1124"/>
                    <a:pt x="185" y="1127"/>
                    <a:pt x="187" y="1128"/>
                  </a:cubicBezTo>
                  <a:cubicBezTo>
                    <a:pt x="190" y="1129"/>
                    <a:pt x="191" y="1126"/>
                    <a:pt x="193" y="1128"/>
                  </a:cubicBezTo>
                  <a:cubicBezTo>
                    <a:pt x="195" y="1129"/>
                    <a:pt x="186" y="1129"/>
                    <a:pt x="188" y="1133"/>
                  </a:cubicBezTo>
                  <a:cubicBezTo>
                    <a:pt x="188" y="1134"/>
                    <a:pt x="190" y="1136"/>
                    <a:pt x="191" y="1136"/>
                  </a:cubicBezTo>
                  <a:cubicBezTo>
                    <a:pt x="193" y="1138"/>
                    <a:pt x="194" y="1141"/>
                    <a:pt x="196" y="1143"/>
                  </a:cubicBezTo>
                  <a:cubicBezTo>
                    <a:pt x="200" y="1147"/>
                    <a:pt x="201" y="1146"/>
                    <a:pt x="205" y="1147"/>
                  </a:cubicBezTo>
                  <a:cubicBezTo>
                    <a:pt x="212" y="1148"/>
                    <a:pt x="205" y="1149"/>
                    <a:pt x="203" y="1151"/>
                  </a:cubicBezTo>
                  <a:cubicBezTo>
                    <a:pt x="203" y="1152"/>
                    <a:pt x="202" y="1154"/>
                    <a:pt x="203" y="1155"/>
                  </a:cubicBezTo>
                  <a:cubicBezTo>
                    <a:pt x="203" y="1157"/>
                    <a:pt x="205" y="1156"/>
                    <a:pt x="207" y="1157"/>
                  </a:cubicBezTo>
                  <a:cubicBezTo>
                    <a:pt x="211" y="1159"/>
                    <a:pt x="211" y="1162"/>
                    <a:pt x="212" y="1165"/>
                  </a:cubicBezTo>
                  <a:cubicBezTo>
                    <a:pt x="209" y="1164"/>
                    <a:pt x="205" y="1164"/>
                    <a:pt x="202" y="1163"/>
                  </a:cubicBezTo>
                  <a:cubicBezTo>
                    <a:pt x="202" y="1161"/>
                    <a:pt x="200" y="1162"/>
                    <a:pt x="198" y="1161"/>
                  </a:cubicBezTo>
                  <a:cubicBezTo>
                    <a:pt x="198" y="1160"/>
                    <a:pt x="198" y="1160"/>
                    <a:pt x="198" y="1159"/>
                  </a:cubicBezTo>
                  <a:cubicBezTo>
                    <a:pt x="196" y="1158"/>
                    <a:pt x="195" y="1159"/>
                    <a:pt x="194" y="1157"/>
                  </a:cubicBezTo>
                  <a:cubicBezTo>
                    <a:pt x="192" y="1154"/>
                    <a:pt x="195" y="1153"/>
                    <a:pt x="191" y="1150"/>
                  </a:cubicBezTo>
                  <a:cubicBezTo>
                    <a:pt x="187" y="1148"/>
                    <a:pt x="186" y="1148"/>
                    <a:pt x="186" y="1143"/>
                  </a:cubicBezTo>
                  <a:cubicBezTo>
                    <a:pt x="186" y="1142"/>
                    <a:pt x="186" y="1140"/>
                    <a:pt x="185" y="1138"/>
                  </a:cubicBezTo>
                  <a:cubicBezTo>
                    <a:pt x="185" y="1138"/>
                    <a:pt x="184" y="1138"/>
                    <a:pt x="184" y="1137"/>
                  </a:cubicBezTo>
                  <a:cubicBezTo>
                    <a:pt x="183" y="1137"/>
                    <a:pt x="183" y="1135"/>
                    <a:pt x="183" y="1134"/>
                  </a:cubicBezTo>
                  <a:cubicBezTo>
                    <a:pt x="182" y="1133"/>
                    <a:pt x="180" y="1132"/>
                    <a:pt x="178" y="1132"/>
                  </a:cubicBezTo>
                  <a:cubicBezTo>
                    <a:pt x="175" y="1133"/>
                    <a:pt x="176" y="1133"/>
                    <a:pt x="174" y="1135"/>
                  </a:cubicBezTo>
                  <a:cubicBezTo>
                    <a:pt x="174" y="1136"/>
                    <a:pt x="174" y="1136"/>
                    <a:pt x="174" y="1137"/>
                  </a:cubicBezTo>
                  <a:cubicBezTo>
                    <a:pt x="174" y="1138"/>
                    <a:pt x="174" y="1138"/>
                    <a:pt x="173" y="1139"/>
                  </a:cubicBezTo>
                  <a:cubicBezTo>
                    <a:pt x="173" y="1139"/>
                    <a:pt x="171" y="1141"/>
                    <a:pt x="170" y="1142"/>
                  </a:cubicBezTo>
                  <a:cubicBezTo>
                    <a:pt x="168" y="1144"/>
                    <a:pt x="167" y="1148"/>
                    <a:pt x="165" y="1150"/>
                  </a:cubicBezTo>
                  <a:cubicBezTo>
                    <a:pt x="164" y="1150"/>
                    <a:pt x="160" y="1150"/>
                    <a:pt x="159" y="1150"/>
                  </a:cubicBezTo>
                  <a:cubicBezTo>
                    <a:pt x="157" y="1151"/>
                    <a:pt x="156" y="1152"/>
                    <a:pt x="154" y="1151"/>
                  </a:cubicBezTo>
                  <a:cubicBezTo>
                    <a:pt x="152" y="1146"/>
                    <a:pt x="176" y="1136"/>
                    <a:pt x="167" y="1131"/>
                  </a:cubicBezTo>
                  <a:cubicBezTo>
                    <a:pt x="165" y="1130"/>
                    <a:pt x="162" y="1130"/>
                    <a:pt x="160" y="1130"/>
                  </a:cubicBezTo>
                  <a:cubicBezTo>
                    <a:pt x="156" y="1130"/>
                    <a:pt x="154" y="1130"/>
                    <a:pt x="152" y="1133"/>
                  </a:cubicBezTo>
                  <a:cubicBezTo>
                    <a:pt x="151" y="1134"/>
                    <a:pt x="152" y="1134"/>
                    <a:pt x="150" y="1136"/>
                  </a:cubicBezTo>
                  <a:cubicBezTo>
                    <a:pt x="148" y="1137"/>
                    <a:pt x="146" y="1136"/>
                    <a:pt x="144" y="1137"/>
                  </a:cubicBezTo>
                  <a:cubicBezTo>
                    <a:pt x="142" y="1139"/>
                    <a:pt x="141" y="1142"/>
                    <a:pt x="140" y="1144"/>
                  </a:cubicBezTo>
                  <a:cubicBezTo>
                    <a:pt x="138" y="1145"/>
                    <a:pt x="136" y="1144"/>
                    <a:pt x="134" y="1145"/>
                  </a:cubicBezTo>
                  <a:cubicBezTo>
                    <a:pt x="132" y="1145"/>
                    <a:pt x="129" y="1147"/>
                    <a:pt x="128" y="1148"/>
                  </a:cubicBezTo>
                  <a:cubicBezTo>
                    <a:pt x="125" y="1150"/>
                    <a:pt x="123" y="1154"/>
                    <a:pt x="122" y="1158"/>
                  </a:cubicBezTo>
                  <a:cubicBezTo>
                    <a:pt x="122" y="1163"/>
                    <a:pt x="126" y="1166"/>
                    <a:pt x="130" y="1167"/>
                  </a:cubicBezTo>
                  <a:cubicBezTo>
                    <a:pt x="132" y="1167"/>
                    <a:pt x="135" y="1165"/>
                    <a:pt x="136" y="1167"/>
                  </a:cubicBezTo>
                  <a:cubicBezTo>
                    <a:pt x="137" y="1170"/>
                    <a:pt x="126" y="1170"/>
                    <a:pt x="125" y="1170"/>
                  </a:cubicBezTo>
                  <a:cubicBezTo>
                    <a:pt x="124" y="1173"/>
                    <a:pt x="125" y="1174"/>
                    <a:pt x="126" y="1176"/>
                  </a:cubicBezTo>
                  <a:cubicBezTo>
                    <a:pt x="127" y="1180"/>
                    <a:pt x="127" y="1180"/>
                    <a:pt x="131" y="1180"/>
                  </a:cubicBezTo>
                  <a:cubicBezTo>
                    <a:pt x="135" y="1180"/>
                    <a:pt x="137" y="1179"/>
                    <a:pt x="140" y="1179"/>
                  </a:cubicBezTo>
                  <a:cubicBezTo>
                    <a:pt x="143" y="1179"/>
                    <a:pt x="144" y="1181"/>
                    <a:pt x="147" y="1182"/>
                  </a:cubicBezTo>
                  <a:cubicBezTo>
                    <a:pt x="153" y="1183"/>
                    <a:pt x="155" y="1177"/>
                    <a:pt x="160" y="1175"/>
                  </a:cubicBezTo>
                  <a:cubicBezTo>
                    <a:pt x="162" y="1174"/>
                    <a:pt x="165" y="1175"/>
                    <a:pt x="168" y="1174"/>
                  </a:cubicBezTo>
                  <a:cubicBezTo>
                    <a:pt x="170" y="1173"/>
                    <a:pt x="174" y="1172"/>
                    <a:pt x="177" y="1172"/>
                  </a:cubicBezTo>
                  <a:cubicBezTo>
                    <a:pt x="178" y="1177"/>
                    <a:pt x="171" y="1176"/>
                    <a:pt x="169" y="1176"/>
                  </a:cubicBezTo>
                  <a:cubicBezTo>
                    <a:pt x="165" y="1176"/>
                    <a:pt x="161" y="1178"/>
                    <a:pt x="159" y="1179"/>
                  </a:cubicBezTo>
                  <a:cubicBezTo>
                    <a:pt x="153" y="1183"/>
                    <a:pt x="146" y="1183"/>
                    <a:pt x="147" y="1191"/>
                  </a:cubicBezTo>
                  <a:cubicBezTo>
                    <a:pt x="151" y="1192"/>
                    <a:pt x="156" y="1194"/>
                    <a:pt x="155" y="1198"/>
                  </a:cubicBezTo>
                  <a:cubicBezTo>
                    <a:pt x="151" y="1200"/>
                    <a:pt x="148" y="1196"/>
                    <a:pt x="145" y="1194"/>
                  </a:cubicBezTo>
                  <a:cubicBezTo>
                    <a:pt x="144" y="1193"/>
                    <a:pt x="142" y="1192"/>
                    <a:pt x="141" y="1191"/>
                  </a:cubicBezTo>
                  <a:cubicBezTo>
                    <a:pt x="138" y="1191"/>
                    <a:pt x="138" y="1191"/>
                    <a:pt x="136" y="1192"/>
                  </a:cubicBezTo>
                  <a:cubicBezTo>
                    <a:pt x="133" y="1193"/>
                    <a:pt x="130" y="1191"/>
                    <a:pt x="128" y="1191"/>
                  </a:cubicBezTo>
                  <a:cubicBezTo>
                    <a:pt x="126" y="1190"/>
                    <a:pt x="125" y="1189"/>
                    <a:pt x="123" y="1187"/>
                  </a:cubicBezTo>
                  <a:cubicBezTo>
                    <a:pt x="122" y="1187"/>
                    <a:pt x="123" y="1185"/>
                    <a:pt x="121" y="1186"/>
                  </a:cubicBezTo>
                  <a:cubicBezTo>
                    <a:pt x="120" y="1186"/>
                    <a:pt x="121" y="1188"/>
                    <a:pt x="120" y="1188"/>
                  </a:cubicBezTo>
                  <a:cubicBezTo>
                    <a:pt x="118" y="1189"/>
                    <a:pt x="117" y="1188"/>
                    <a:pt x="115" y="1187"/>
                  </a:cubicBezTo>
                  <a:cubicBezTo>
                    <a:pt x="112" y="1187"/>
                    <a:pt x="112" y="1188"/>
                    <a:pt x="110" y="1189"/>
                  </a:cubicBezTo>
                  <a:cubicBezTo>
                    <a:pt x="108" y="1190"/>
                    <a:pt x="106" y="1189"/>
                    <a:pt x="104" y="1189"/>
                  </a:cubicBezTo>
                  <a:cubicBezTo>
                    <a:pt x="102" y="1189"/>
                    <a:pt x="99" y="1189"/>
                    <a:pt x="97" y="1189"/>
                  </a:cubicBezTo>
                  <a:cubicBezTo>
                    <a:pt x="95" y="1189"/>
                    <a:pt x="93" y="1191"/>
                    <a:pt x="92" y="1191"/>
                  </a:cubicBezTo>
                  <a:cubicBezTo>
                    <a:pt x="88" y="1192"/>
                    <a:pt x="83" y="1191"/>
                    <a:pt x="83" y="1196"/>
                  </a:cubicBezTo>
                  <a:cubicBezTo>
                    <a:pt x="84" y="1201"/>
                    <a:pt x="87" y="1199"/>
                    <a:pt x="89" y="1200"/>
                  </a:cubicBezTo>
                  <a:cubicBezTo>
                    <a:pt x="91" y="1200"/>
                    <a:pt x="92" y="1201"/>
                    <a:pt x="94" y="1202"/>
                  </a:cubicBezTo>
                  <a:cubicBezTo>
                    <a:pt x="90" y="1203"/>
                    <a:pt x="82" y="1201"/>
                    <a:pt x="79" y="1205"/>
                  </a:cubicBezTo>
                  <a:cubicBezTo>
                    <a:pt x="78" y="1206"/>
                    <a:pt x="79" y="1207"/>
                    <a:pt x="79" y="1208"/>
                  </a:cubicBezTo>
                  <a:cubicBezTo>
                    <a:pt x="78" y="1209"/>
                    <a:pt x="78" y="1209"/>
                    <a:pt x="77" y="1210"/>
                  </a:cubicBezTo>
                  <a:cubicBezTo>
                    <a:pt x="76" y="1211"/>
                    <a:pt x="75" y="1210"/>
                    <a:pt x="74" y="1211"/>
                  </a:cubicBezTo>
                  <a:cubicBezTo>
                    <a:pt x="74" y="1212"/>
                    <a:pt x="74" y="1214"/>
                    <a:pt x="74" y="1214"/>
                  </a:cubicBezTo>
                  <a:cubicBezTo>
                    <a:pt x="77" y="1215"/>
                    <a:pt x="77" y="1217"/>
                    <a:pt x="80" y="1218"/>
                  </a:cubicBezTo>
                  <a:cubicBezTo>
                    <a:pt x="82" y="1218"/>
                    <a:pt x="83" y="1217"/>
                    <a:pt x="85" y="1217"/>
                  </a:cubicBezTo>
                  <a:cubicBezTo>
                    <a:pt x="87" y="1216"/>
                    <a:pt x="90" y="1216"/>
                    <a:pt x="91" y="1216"/>
                  </a:cubicBezTo>
                  <a:cubicBezTo>
                    <a:pt x="94" y="1215"/>
                    <a:pt x="95" y="1211"/>
                    <a:pt x="97" y="1208"/>
                  </a:cubicBezTo>
                  <a:cubicBezTo>
                    <a:pt x="99" y="1206"/>
                    <a:pt x="101" y="1206"/>
                    <a:pt x="103" y="1206"/>
                  </a:cubicBezTo>
                  <a:cubicBezTo>
                    <a:pt x="110" y="1206"/>
                    <a:pt x="113" y="1206"/>
                    <a:pt x="118" y="1211"/>
                  </a:cubicBezTo>
                  <a:cubicBezTo>
                    <a:pt x="120" y="1213"/>
                    <a:pt x="124" y="1214"/>
                    <a:pt x="126" y="1217"/>
                  </a:cubicBezTo>
                  <a:cubicBezTo>
                    <a:pt x="127" y="1219"/>
                    <a:pt x="126" y="1222"/>
                    <a:pt x="126" y="1224"/>
                  </a:cubicBezTo>
                  <a:cubicBezTo>
                    <a:pt x="128" y="1225"/>
                    <a:pt x="131" y="1224"/>
                    <a:pt x="133" y="1225"/>
                  </a:cubicBezTo>
                  <a:cubicBezTo>
                    <a:pt x="133" y="1225"/>
                    <a:pt x="133" y="1226"/>
                    <a:pt x="133" y="1227"/>
                  </a:cubicBezTo>
                  <a:cubicBezTo>
                    <a:pt x="129" y="1228"/>
                    <a:pt x="127" y="1227"/>
                    <a:pt x="125" y="1225"/>
                  </a:cubicBezTo>
                  <a:cubicBezTo>
                    <a:pt x="125" y="1224"/>
                    <a:pt x="125" y="1224"/>
                    <a:pt x="124" y="1223"/>
                  </a:cubicBezTo>
                  <a:cubicBezTo>
                    <a:pt x="124" y="1223"/>
                    <a:pt x="123" y="1223"/>
                    <a:pt x="123" y="1222"/>
                  </a:cubicBezTo>
                  <a:cubicBezTo>
                    <a:pt x="122" y="1222"/>
                    <a:pt x="122" y="1222"/>
                    <a:pt x="121" y="1222"/>
                  </a:cubicBezTo>
                  <a:cubicBezTo>
                    <a:pt x="120" y="1221"/>
                    <a:pt x="121" y="1219"/>
                    <a:pt x="120" y="1219"/>
                  </a:cubicBezTo>
                  <a:cubicBezTo>
                    <a:pt x="118" y="1217"/>
                    <a:pt x="115" y="1217"/>
                    <a:pt x="113" y="1216"/>
                  </a:cubicBezTo>
                  <a:cubicBezTo>
                    <a:pt x="109" y="1214"/>
                    <a:pt x="108" y="1214"/>
                    <a:pt x="104" y="1215"/>
                  </a:cubicBezTo>
                  <a:cubicBezTo>
                    <a:pt x="102" y="1216"/>
                    <a:pt x="97" y="1215"/>
                    <a:pt x="96" y="1217"/>
                  </a:cubicBezTo>
                  <a:cubicBezTo>
                    <a:pt x="94" y="1220"/>
                    <a:pt x="95" y="1222"/>
                    <a:pt x="96" y="1224"/>
                  </a:cubicBezTo>
                  <a:cubicBezTo>
                    <a:pt x="97" y="1227"/>
                    <a:pt x="97" y="1230"/>
                    <a:pt x="98" y="1233"/>
                  </a:cubicBezTo>
                  <a:cubicBezTo>
                    <a:pt x="98" y="1236"/>
                    <a:pt x="99" y="1239"/>
                    <a:pt x="100" y="1241"/>
                  </a:cubicBezTo>
                  <a:cubicBezTo>
                    <a:pt x="101" y="1243"/>
                    <a:pt x="102" y="1243"/>
                    <a:pt x="101" y="1245"/>
                  </a:cubicBezTo>
                  <a:cubicBezTo>
                    <a:pt x="99" y="1245"/>
                    <a:pt x="99" y="1242"/>
                    <a:pt x="97" y="1240"/>
                  </a:cubicBezTo>
                  <a:cubicBezTo>
                    <a:pt x="96" y="1238"/>
                    <a:pt x="93" y="1236"/>
                    <a:pt x="92" y="1233"/>
                  </a:cubicBezTo>
                  <a:cubicBezTo>
                    <a:pt x="91" y="1230"/>
                    <a:pt x="89" y="1221"/>
                    <a:pt x="84" y="1221"/>
                  </a:cubicBezTo>
                  <a:cubicBezTo>
                    <a:pt x="80" y="1221"/>
                    <a:pt x="78" y="1228"/>
                    <a:pt x="75" y="1230"/>
                  </a:cubicBezTo>
                  <a:cubicBezTo>
                    <a:pt x="74" y="1231"/>
                    <a:pt x="71" y="1230"/>
                    <a:pt x="70" y="1231"/>
                  </a:cubicBezTo>
                  <a:cubicBezTo>
                    <a:pt x="69" y="1232"/>
                    <a:pt x="68" y="1235"/>
                    <a:pt x="67" y="1237"/>
                  </a:cubicBezTo>
                  <a:cubicBezTo>
                    <a:pt x="64" y="1235"/>
                    <a:pt x="63" y="1232"/>
                    <a:pt x="64" y="1229"/>
                  </a:cubicBezTo>
                  <a:cubicBezTo>
                    <a:pt x="69" y="1227"/>
                    <a:pt x="77" y="1222"/>
                    <a:pt x="70" y="1216"/>
                  </a:cubicBezTo>
                  <a:cubicBezTo>
                    <a:pt x="67" y="1214"/>
                    <a:pt x="63" y="1212"/>
                    <a:pt x="61" y="1215"/>
                  </a:cubicBezTo>
                  <a:cubicBezTo>
                    <a:pt x="59" y="1218"/>
                    <a:pt x="62" y="1228"/>
                    <a:pt x="58" y="1229"/>
                  </a:cubicBezTo>
                  <a:cubicBezTo>
                    <a:pt x="56" y="1229"/>
                    <a:pt x="55" y="1227"/>
                    <a:pt x="54" y="1226"/>
                  </a:cubicBezTo>
                  <a:cubicBezTo>
                    <a:pt x="53" y="1225"/>
                    <a:pt x="51" y="1225"/>
                    <a:pt x="50" y="1225"/>
                  </a:cubicBezTo>
                  <a:cubicBezTo>
                    <a:pt x="47" y="1226"/>
                    <a:pt x="44" y="1228"/>
                    <a:pt x="43" y="1231"/>
                  </a:cubicBezTo>
                  <a:cubicBezTo>
                    <a:pt x="41" y="1239"/>
                    <a:pt x="52" y="1238"/>
                    <a:pt x="57" y="1237"/>
                  </a:cubicBezTo>
                  <a:cubicBezTo>
                    <a:pt x="57" y="1237"/>
                    <a:pt x="57" y="1236"/>
                    <a:pt x="57" y="1236"/>
                  </a:cubicBezTo>
                  <a:cubicBezTo>
                    <a:pt x="59" y="1236"/>
                    <a:pt x="59" y="1238"/>
                    <a:pt x="59" y="1240"/>
                  </a:cubicBezTo>
                  <a:cubicBezTo>
                    <a:pt x="62" y="1240"/>
                    <a:pt x="63" y="1241"/>
                    <a:pt x="65" y="1242"/>
                  </a:cubicBezTo>
                  <a:cubicBezTo>
                    <a:pt x="68" y="1244"/>
                    <a:pt x="68" y="1244"/>
                    <a:pt x="68" y="1248"/>
                  </a:cubicBezTo>
                  <a:cubicBezTo>
                    <a:pt x="69" y="1253"/>
                    <a:pt x="70" y="1259"/>
                    <a:pt x="63" y="1258"/>
                  </a:cubicBezTo>
                  <a:cubicBezTo>
                    <a:pt x="63" y="1257"/>
                    <a:pt x="63" y="1256"/>
                    <a:pt x="62" y="1256"/>
                  </a:cubicBezTo>
                  <a:cubicBezTo>
                    <a:pt x="62" y="1255"/>
                    <a:pt x="61" y="1255"/>
                    <a:pt x="61" y="1254"/>
                  </a:cubicBezTo>
                  <a:cubicBezTo>
                    <a:pt x="61" y="1254"/>
                    <a:pt x="61" y="1253"/>
                    <a:pt x="61" y="1253"/>
                  </a:cubicBezTo>
                  <a:cubicBezTo>
                    <a:pt x="59" y="1250"/>
                    <a:pt x="56" y="1247"/>
                    <a:pt x="53" y="1247"/>
                  </a:cubicBezTo>
                  <a:cubicBezTo>
                    <a:pt x="50" y="1246"/>
                    <a:pt x="48" y="1248"/>
                    <a:pt x="46" y="1246"/>
                  </a:cubicBezTo>
                  <a:cubicBezTo>
                    <a:pt x="45" y="1245"/>
                    <a:pt x="46" y="1244"/>
                    <a:pt x="45" y="1243"/>
                  </a:cubicBezTo>
                  <a:cubicBezTo>
                    <a:pt x="44" y="1242"/>
                    <a:pt x="41" y="1242"/>
                    <a:pt x="40" y="1242"/>
                  </a:cubicBezTo>
                  <a:cubicBezTo>
                    <a:pt x="40" y="1244"/>
                    <a:pt x="40" y="1246"/>
                    <a:pt x="40" y="1248"/>
                  </a:cubicBezTo>
                  <a:cubicBezTo>
                    <a:pt x="44" y="1248"/>
                    <a:pt x="45" y="1260"/>
                    <a:pt x="39" y="1256"/>
                  </a:cubicBezTo>
                  <a:cubicBezTo>
                    <a:pt x="33" y="1252"/>
                    <a:pt x="35" y="1247"/>
                    <a:pt x="34" y="1241"/>
                  </a:cubicBezTo>
                  <a:cubicBezTo>
                    <a:pt x="33" y="1237"/>
                    <a:pt x="31" y="1235"/>
                    <a:pt x="27" y="1236"/>
                  </a:cubicBezTo>
                  <a:cubicBezTo>
                    <a:pt x="23" y="1237"/>
                    <a:pt x="24" y="1240"/>
                    <a:pt x="24" y="1243"/>
                  </a:cubicBezTo>
                  <a:cubicBezTo>
                    <a:pt x="24" y="1247"/>
                    <a:pt x="25" y="1248"/>
                    <a:pt x="28" y="1249"/>
                  </a:cubicBezTo>
                  <a:cubicBezTo>
                    <a:pt x="30" y="1250"/>
                    <a:pt x="32" y="1250"/>
                    <a:pt x="33" y="1252"/>
                  </a:cubicBezTo>
                  <a:cubicBezTo>
                    <a:pt x="34" y="1254"/>
                    <a:pt x="34" y="1257"/>
                    <a:pt x="34" y="1259"/>
                  </a:cubicBezTo>
                  <a:cubicBezTo>
                    <a:pt x="35" y="1262"/>
                    <a:pt x="36" y="1265"/>
                    <a:pt x="32" y="1267"/>
                  </a:cubicBezTo>
                  <a:cubicBezTo>
                    <a:pt x="31" y="1267"/>
                    <a:pt x="26" y="1267"/>
                    <a:pt x="25" y="1267"/>
                  </a:cubicBezTo>
                  <a:cubicBezTo>
                    <a:pt x="24" y="1266"/>
                    <a:pt x="24" y="1264"/>
                    <a:pt x="22" y="1264"/>
                  </a:cubicBezTo>
                  <a:cubicBezTo>
                    <a:pt x="22" y="1264"/>
                    <a:pt x="19" y="1264"/>
                    <a:pt x="19" y="1264"/>
                  </a:cubicBezTo>
                  <a:cubicBezTo>
                    <a:pt x="14" y="1267"/>
                    <a:pt x="21" y="1271"/>
                    <a:pt x="24" y="1271"/>
                  </a:cubicBezTo>
                  <a:cubicBezTo>
                    <a:pt x="29" y="1273"/>
                    <a:pt x="36" y="1271"/>
                    <a:pt x="42" y="1271"/>
                  </a:cubicBezTo>
                  <a:cubicBezTo>
                    <a:pt x="47" y="1272"/>
                    <a:pt x="53" y="1272"/>
                    <a:pt x="58" y="1273"/>
                  </a:cubicBezTo>
                  <a:cubicBezTo>
                    <a:pt x="61" y="1273"/>
                    <a:pt x="66" y="1273"/>
                    <a:pt x="66" y="1277"/>
                  </a:cubicBezTo>
                  <a:cubicBezTo>
                    <a:pt x="62" y="1278"/>
                    <a:pt x="57" y="1277"/>
                    <a:pt x="54" y="1277"/>
                  </a:cubicBezTo>
                  <a:cubicBezTo>
                    <a:pt x="52" y="1277"/>
                    <a:pt x="49" y="1277"/>
                    <a:pt x="48" y="1277"/>
                  </a:cubicBezTo>
                  <a:cubicBezTo>
                    <a:pt x="45" y="1276"/>
                    <a:pt x="42" y="1275"/>
                    <a:pt x="39" y="1274"/>
                  </a:cubicBezTo>
                  <a:cubicBezTo>
                    <a:pt x="36" y="1274"/>
                    <a:pt x="34" y="1274"/>
                    <a:pt x="33" y="1277"/>
                  </a:cubicBezTo>
                  <a:cubicBezTo>
                    <a:pt x="31" y="1280"/>
                    <a:pt x="30" y="1283"/>
                    <a:pt x="30" y="1286"/>
                  </a:cubicBezTo>
                  <a:cubicBezTo>
                    <a:pt x="25" y="1287"/>
                    <a:pt x="14" y="1286"/>
                    <a:pt x="18" y="1294"/>
                  </a:cubicBezTo>
                  <a:cubicBezTo>
                    <a:pt x="15" y="1294"/>
                    <a:pt x="15" y="1299"/>
                    <a:pt x="15" y="1302"/>
                  </a:cubicBezTo>
                  <a:cubicBezTo>
                    <a:pt x="17" y="1306"/>
                    <a:pt x="23" y="1304"/>
                    <a:pt x="27" y="1305"/>
                  </a:cubicBezTo>
                  <a:cubicBezTo>
                    <a:pt x="31" y="1307"/>
                    <a:pt x="30" y="1311"/>
                    <a:pt x="35" y="1311"/>
                  </a:cubicBezTo>
                  <a:cubicBezTo>
                    <a:pt x="38" y="1310"/>
                    <a:pt x="38" y="1310"/>
                    <a:pt x="40" y="1309"/>
                  </a:cubicBezTo>
                  <a:cubicBezTo>
                    <a:pt x="43" y="1308"/>
                    <a:pt x="48" y="1309"/>
                    <a:pt x="50" y="1309"/>
                  </a:cubicBezTo>
                  <a:cubicBezTo>
                    <a:pt x="51" y="1311"/>
                    <a:pt x="44" y="1315"/>
                    <a:pt x="42" y="1315"/>
                  </a:cubicBezTo>
                  <a:cubicBezTo>
                    <a:pt x="39" y="1316"/>
                    <a:pt x="35" y="1313"/>
                    <a:pt x="32" y="1312"/>
                  </a:cubicBezTo>
                  <a:cubicBezTo>
                    <a:pt x="30" y="1311"/>
                    <a:pt x="28" y="1311"/>
                    <a:pt x="25" y="1312"/>
                  </a:cubicBezTo>
                  <a:cubicBezTo>
                    <a:pt x="25" y="1313"/>
                    <a:pt x="25" y="1314"/>
                    <a:pt x="25" y="1316"/>
                  </a:cubicBezTo>
                  <a:cubicBezTo>
                    <a:pt x="27" y="1316"/>
                    <a:pt x="30" y="1319"/>
                    <a:pt x="32" y="1320"/>
                  </a:cubicBezTo>
                  <a:cubicBezTo>
                    <a:pt x="34" y="1321"/>
                    <a:pt x="34" y="1321"/>
                    <a:pt x="35" y="1321"/>
                  </a:cubicBezTo>
                  <a:cubicBezTo>
                    <a:pt x="37" y="1322"/>
                    <a:pt x="39" y="1321"/>
                    <a:pt x="41" y="1322"/>
                  </a:cubicBezTo>
                  <a:cubicBezTo>
                    <a:pt x="43" y="1327"/>
                    <a:pt x="31" y="1327"/>
                    <a:pt x="28" y="1329"/>
                  </a:cubicBezTo>
                  <a:cubicBezTo>
                    <a:pt x="24" y="1331"/>
                    <a:pt x="13" y="1332"/>
                    <a:pt x="16" y="1339"/>
                  </a:cubicBezTo>
                  <a:cubicBezTo>
                    <a:pt x="24" y="1340"/>
                    <a:pt x="31" y="1333"/>
                    <a:pt x="40" y="1335"/>
                  </a:cubicBezTo>
                  <a:cubicBezTo>
                    <a:pt x="42" y="1339"/>
                    <a:pt x="32" y="1343"/>
                    <a:pt x="29" y="1343"/>
                  </a:cubicBezTo>
                  <a:cubicBezTo>
                    <a:pt x="26" y="1343"/>
                    <a:pt x="20" y="1340"/>
                    <a:pt x="18" y="1342"/>
                  </a:cubicBezTo>
                  <a:cubicBezTo>
                    <a:pt x="16" y="1343"/>
                    <a:pt x="17" y="1345"/>
                    <a:pt x="16" y="1346"/>
                  </a:cubicBezTo>
                  <a:cubicBezTo>
                    <a:pt x="16" y="1347"/>
                    <a:pt x="13" y="1349"/>
                    <a:pt x="15" y="1351"/>
                  </a:cubicBezTo>
                  <a:cubicBezTo>
                    <a:pt x="15" y="1351"/>
                    <a:pt x="18" y="1351"/>
                    <a:pt x="19" y="1351"/>
                  </a:cubicBezTo>
                  <a:cubicBezTo>
                    <a:pt x="19" y="1352"/>
                    <a:pt x="21" y="1353"/>
                    <a:pt x="21" y="1353"/>
                  </a:cubicBezTo>
                  <a:cubicBezTo>
                    <a:pt x="24" y="1354"/>
                    <a:pt x="27" y="1353"/>
                    <a:pt x="30" y="1354"/>
                  </a:cubicBezTo>
                  <a:cubicBezTo>
                    <a:pt x="32" y="1357"/>
                    <a:pt x="30" y="1362"/>
                    <a:pt x="33" y="1365"/>
                  </a:cubicBezTo>
                  <a:cubicBezTo>
                    <a:pt x="37" y="1369"/>
                    <a:pt x="46" y="1365"/>
                    <a:pt x="50" y="1364"/>
                  </a:cubicBezTo>
                  <a:cubicBezTo>
                    <a:pt x="62" y="1364"/>
                    <a:pt x="73" y="1364"/>
                    <a:pt x="84" y="1364"/>
                  </a:cubicBezTo>
                  <a:cubicBezTo>
                    <a:pt x="88" y="1364"/>
                    <a:pt x="94" y="1365"/>
                    <a:pt x="97" y="1363"/>
                  </a:cubicBezTo>
                  <a:cubicBezTo>
                    <a:pt x="102" y="1361"/>
                    <a:pt x="102" y="1356"/>
                    <a:pt x="108" y="1355"/>
                  </a:cubicBezTo>
                  <a:cubicBezTo>
                    <a:pt x="111" y="1355"/>
                    <a:pt x="113" y="1355"/>
                    <a:pt x="116" y="1357"/>
                  </a:cubicBezTo>
                  <a:cubicBezTo>
                    <a:pt x="117" y="1358"/>
                    <a:pt x="119" y="1361"/>
                    <a:pt x="120" y="1362"/>
                  </a:cubicBezTo>
                  <a:cubicBezTo>
                    <a:pt x="123" y="1364"/>
                    <a:pt x="132" y="1362"/>
                    <a:pt x="130" y="1369"/>
                  </a:cubicBezTo>
                  <a:cubicBezTo>
                    <a:pt x="128" y="1369"/>
                    <a:pt x="124" y="1369"/>
                    <a:pt x="122" y="1369"/>
                  </a:cubicBezTo>
                  <a:cubicBezTo>
                    <a:pt x="120" y="1368"/>
                    <a:pt x="120" y="1366"/>
                    <a:pt x="118" y="1365"/>
                  </a:cubicBezTo>
                  <a:cubicBezTo>
                    <a:pt x="115" y="1363"/>
                    <a:pt x="108" y="1363"/>
                    <a:pt x="105" y="1365"/>
                  </a:cubicBezTo>
                  <a:cubicBezTo>
                    <a:pt x="98" y="1369"/>
                    <a:pt x="89" y="1365"/>
                    <a:pt x="81" y="1365"/>
                  </a:cubicBezTo>
                  <a:cubicBezTo>
                    <a:pt x="76" y="1365"/>
                    <a:pt x="71" y="1365"/>
                    <a:pt x="67" y="1365"/>
                  </a:cubicBezTo>
                  <a:cubicBezTo>
                    <a:pt x="64" y="1365"/>
                    <a:pt x="61" y="1365"/>
                    <a:pt x="59" y="1366"/>
                  </a:cubicBezTo>
                  <a:cubicBezTo>
                    <a:pt x="55" y="1366"/>
                    <a:pt x="54" y="1367"/>
                    <a:pt x="51" y="1369"/>
                  </a:cubicBezTo>
                  <a:cubicBezTo>
                    <a:pt x="47" y="1371"/>
                    <a:pt x="44" y="1371"/>
                    <a:pt x="40" y="1371"/>
                  </a:cubicBezTo>
                  <a:cubicBezTo>
                    <a:pt x="37" y="1372"/>
                    <a:pt x="36" y="1374"/>
                    <a:pt x="33" y="1373"/>
                  </a:cubicBezTo>
                  <a:cubicBezTo>
                    <a:pt x="30" y="1373"/>
                    <a:pt x="29" y="1370"/>
                    <a:pt x="29" y="1367"/>
                  </a:cubicBezTo>
                  <a:cubicBezTo>
                    <a:pt x="26" y="1367"/>
                    <a:pt x="21" y="1366"/>
                    <a:pt x="18" y="1367"/>
                  </a:cubicBezTo>
                  <a:cubicBezTo>
                    <a:pt x="14" y="1369"/>
                    <a:pt x="14" y="1372"/>
                    <a:pt x="10" y="1370"/>
                  </a:cubicBezTo>
                  <a:cubicBezTo>
                    <a:pt x="6" y="1368"/>
                    <a:pt x="6" y="1367"/>
                    <a:pt x="4" y="1370"/>
                  </a:cubicBezTo>
                  <a:cubicBezTo>
                    <a:pt x="3" y="1371"/>
                    <a:pt x="2" y="1373"/>
                    <a:pt x="2" y="1375"/>
                  </a:cubicBezTo>
                  <a:cubicBezTo>
                    <a:pt x="1" y="1377"/>
                    <a:pt x="0" y="1382"/>
                    <a:pt x="1" y="1383"/>
                  </a:cubicBezTo>
                  <a:cubicBezTo>
                    <a:pt x="2" y="1386"/>
                    <a:pt x="5" y="1385"/>
                    <a:pt x="7" y="1385"/>
                  </a:cubicBezTo>
                  <a:cubicBezTo>
                    <a:pt x="7" y="1388"/>
                    <a:pt x="6" y="1389"/>
                    <a:pt x="6" y="1391"/>
                  </a:cubicBezTo>
                  <a:cubicBezTo>
                    <a:pt x="5" y="1394"/>
                    <a:pt x="4" y="1397"/>
                    <a:pt x="9" y="1396"/>
                  </a:cubicBezTo>
                  <a:cubicBezTo>
                    <a:pt x="11" y="1399"/>
                    <a:pt x="12" y="1403"/>
                    <a:pt x="15" y="1406"/>
                  </a:cubicBezTo>
                  <a:cubicBezTo>
                    <a:pt x="16" y="1406"/>
                    <a:pt x="16" y="1404"/>
                    <a:pt x="17" y="1403"/>
                  </a:cubicBezTo>
                  <a:cubicBezTo>
                    <a:pt x="18" y="1400"/>
                    <a:pt x="19" y="1399"/>
                    <a:pt x="22" y="1398"/>
                  </a:cubicBezTo>
                  <a:cubicBezTo>
                    <a:pt x="27" y="1397"/>
                    <a:pt x="29" y="1398"/>
                    <a:pt x="34" y="1400"/>
                  </a:cubicBezTo>
                  <a:cubicBezTo>
                    <a:pt x="34" y="1412"/>
                    <a:pt x="40" y="1400"/>
                    <a:pt x="44" y="1399"/>
                  </a:cubicBezTo>
                  <a:cubicBezTo>
                    <a:pt x="44" y="1401"/>
                    <a:pt x="44" y="1403"/>
                    <a:pt x="44" y="1404"/>
                  </a:cubicBezTo>
                  <a:cubicBezTo>
                    <a:pt x="41" y="1405"/>
                    <a:pt x="39" y="1407"/>
                    <a:pt x="36" y="1407"/>
                  </a:cubicBezTo>
                  <a:cubicBezTo>
                    <a:pt x="34" y="1406"/>
                    <a:pt x="33" y="1404"/>
                    <a:pt x="31" y="1403"/>
                  </a:cubicBezTo>
                  <a:cubicBezTo>
                    <a:pt x="29" y="1402"/>
                    <a:pt x="25" y="1402"/>
                    <a:pt x="23" y="1403"/>
                  </a:cubicBezTo>
                  <a:cubicBezTo>
                    <a:pt x="17" y="1404"/>
                    <a:pt x="20" y="1414"/>
                    <a:pt x="15" y="1413"/>
                  </a:cubicBezTo>
                  <a:cubicBezTo>
                    <a:pt x="13" y="1418"/>
                    <a:pt x="19" y="1417"/>
                    <a:pt x="22" y="1418"/>
                  </a:cubicBezTo>
                  <a:cubicBezTo>
                    <a:pt x="23" y="1422"/>
                    <a:pt x="24" y="1423"/>
                    <a:pt x="21" y="1424"/>
                  </a:cubicBezTo>
                  <a:cubicBezTo>
                    <a:pt x="18" y="1426"/>
                    <a:pt x="15" y="1427"/>
                    <a:pt x="13" y="1430"/>
                  </a:cubicBezTo>
                  <a:cubicBezTo>
                    <a:pt x="11" y="1434"/>
                    <a:pt x="16" y="1434"/>
                    <a:pt x="18" y="1437"/>
                  </a:cubicBezTo>
                  <a:cubicBezTo>
                    <a:pt x="20" y="1440"/>
                    <a:pt x="19" y="1445"/>
                    <a:pt x="18" y="1448"/>
                  </a:cubicBezTo>
                  <a:cubicBezTo>
                    <a:pt x="16" y="1453"/>
                    <a:pt x="13" y="1466"/>
                    <a:pt x="20" y="1469"/>
                  </a:cubicBezTo>
                  <a:cubicBezTo>
                    <a:pt x="28" y="1471"/>
                    <a:pt x="25" y="1455"/>
                    <a:pt x="26" y="1451"/>
                  </a:cubicBezTo>
                  <a:cubicBezTo>
                    <a:pt x="33" y="1450"/>
                    <a:pt x="34" y="1453"/>
                    <a:pt x="35" y="1459"/>
                  </a:cubicBezTo>
                  <a:cubicBezTo>
                    <a:pt x="35" y="1466"/>
                    <a:pt x="36" y="1475"/>
                    <a:pt x="45" y="1473"/>
                  </a:cubicBezTo>
                  <a:cubicBezTo>
                    <a:pt x="45" y="1471"/>
                    <a:pt x="47" y="1472"/>
                    <a:pt x="48" y="1470"/>
                  </a:cubicBezTo>
                  <a:cubicBezTo>
                    <a:pt x="49" y="1469"/>
                    <a:pt x="49" y="1467"/>
                    <a:pt x="50" y="1466"/>
                  </a:cubicBezTo>
                  <a:cubicBezTo>
                    <a:pt x="50" y="1463"/>
                    <a:pt x="50" y="1459"/>
                    <a:pt x="52" y="1457"/>
                  </a:cubicBezTo>
                  <a:cubicBezTo>
                    <a:pt x="53" y="1458"/>
                    <a:pt x="55" y="1458"/>
                    <a:pt x="55" y="1459"/>
                  </a:cubicBezTo>
                  <a:cubicBezTo>
                    <a:pt x="56" y="1461"/>
                    <a:pt x="55" y="1463"/>
                    <a:pt x="55" y="1464"/>
                  </a:cubicBezTo>
                  <a:cubicBezTo>
                    <a:pt x="55" y="1466"/>
                    <a:pt x="55" y="1467"/>
                    <a:pt x="56" y="1469"/>
                  </a:cubicBezTo>
                  <a:cubicBezTo>
                    <a:pt x="56" y="1470"/>
                    <a:pt x="58" y="1471"/>
                    <a:pt x="57" y="1473"/>
                  </a:cubicBezTo>
                  <a:cubicBezTo>
                    <a:pt x="57" y="1474"/>
                    <a:pt x="55" y="1474"/>
                    <a:pt x="54" y="1475"/>
                  </a:cubicBezTo>
                  <a:cubicBezTo>
                    <a:pt x="54" y="1476"/>
                    <a:pt x="54" y="1477"/>
                    <a:pt x="53" y="1477"/>
                  </a:cubicBezTo>
                  <a:cubicBezTo>
                    <a:pt x="51" y="1478"/>
                    <a:pt x="46" y="1479"/>
                    <a:pt x="45" y="1478"/>
                  </a:cubicBezTo>
                  <a:cubicBezTo>
                    <a:pt x="41" y="1480"/>
                    <a:pt x="39" y="1479"/>
                    <a:pt x="38" y="1484"/>
                  </a:cubicBezTo>
                  <a:cubicBezTo>
                    <a:pt x="33" y="1484"/>
                    <a:pt x="33" y="1480"/>
                    <a:pt x="28" y="1481"/>
                  </a:cubicBezTo>
                  <a:cubicBezTo>
                    <a:pt x="28" y="1483"/>
                    <a:pt x="26" y="1485"/>
                    <a:pt x="26" y="1487"/>
                  </a:cubicBezTo>
                  <a:cubicBezTo>
                    <a:pt x="28" y="1489"/>
                    <a:pt x="32" y="1486"/>
                    <a:pt x="35" y="1488"/>
                  </a:cubicBezTo>
                  <a:cubicBezTo>
                    <a:pt x="35" y="1488"/>
                    <a:pt x="36" y="1490"/>
                    <a:pt x="37" y="1490"/>
                  </a:cubicBezTo>
                  <a:cubicBezTo>
                    <a:pt x="38" y="1492"/>
                    <a:pt x="41" y="1492"/>
                    <a:pt x="42" y="1493"/>
                  </a:cubicBezTo>
                  <a:cubicBezTo>
                    <a:pt x="40" y="1495"/>
                    <a:pt x="38" y="1495"/>
                    <a:pt x="36" y="1494"/>
                  </a:cubicBezTo>
                  <a:cubicBezTo>
                    <a:pt x="34" y="1494"/>
                    <a:pt x="35" y="1492"/>
                    <a:pt x="32" y="1493"/>
                  </a:cubicBezTo>
                  <a:cubicBezTo>
                    <a:pt x="32" y="1496"/>
                    <a:pt x="33" y="1499"/>
                    <a:pt x="33" y="1502"/>
                  </a:cubicBezTo>
                  <a:cubicBezTo>
                    <a:pt x="30" y="1503"/>
                    <a:pt x="28" y="1499"/>
                    <a:pt x="26" y="1498"/>
                  </a:cubicBezTo>
                  <a:cubicBezTo>
                    <a:pt x="25" y="1498"/>
                    <a:pt x="23" y="1498"/>
                    <a:pt x="21" y="1498"/>
                  </a:cubicBezTo>
                  <a:cubicBezTo>
                    <a:pt x="20" y="1503"/>
                    <a:pt x="26" y="1506"/>
                    <a:pt x="29" y="1509"/>
                  </a:cubicBezTo>
                  <a:cubicBezTo>
                    <a:pt x="31" y="1513"/>
                    <a:pt x="28" y="1515"/>
                    <a:pt x="28" y="1519"/>
                  </a:cubicBezTo>
                  <a:cubicBezTo>
                    <a:pt x="27" y="1522"/>
                    <a:pt x="27" y="1526"/>
                    <a:pt x="27" y="1529"/>
                  </a:cubicBezTo>
                  <a:cubicBezTo>
                    <a:pt x="26" y="1534"/>
                    <a:pt x="28" y="1536"/>
                    <a:pt x="33" y="1535"/>
                  </a:cubicBezTo>
                  <a:cubicBezTo>
                    <a:pt x="34" y="1531"/>
                    <a:pt x="32" y="1526"/>
                    <a:pt x="38" y="1526"/>
                  </a:cubicBezTo>
                  <a:cubicBezTo>
                    <a:pt x="40" y="1527"/>
                    <a:pt x="41" y="1529"/>
                    <a:pt x="43" y="1527"/>
                  </a:cubicBezTo>
                  <a:cubicBezTo>
                    <a:pt x="45" y="1526"/>
                    <a:pt x="44" y="1522"/>
                    <a:pt x="48" y="1523"/>
                  </a:cubicBezTo>
                  <a:cubicBezTo>
                    <a:pt x="49" y="1529"/>
                    <a:pt x="40" y="1527"/>
                    <a:pt x="38" y="1530"/>
                  </a:cubicBezTo>
                  <a:cubicBezTo>
                    <a:pt x="37" y="1532"/>
                    <a:pt x="38" y="1534"/>
                    <a:pt x="37" y="1536"/>
                  </a:cubicBezTo>
                  <a:cubicBezTo>
                    <a:pt x="35" y="1538"/>
                    <a:pt x="34" y="1539"/>
                    <a:pt x="32" y="1539"/>
                  </a:cubicBezTo>
                  <a:cubicBezTo>
                    <a:pt x="31" y="1546"/>
                    <a:pt x="32" y="1553"/>
                    <a:pt x="32" y="1559"/>
                  </a:cubicBezTo>
                  <a:cubicBezTo>
                    <a:pt x="32" y="1566"/>
                    <a:pt x="28" y="1572"/>
                    <a:pt x="30" y="1578"/>
                  </a:cubicBezTo>
                  <a:cubicBezTo>
                    <a:pt x="31" y="1579"/>
                    <a:pt x="32" y="1583"/>
                    <a:pt x="34" y="1583"/>
                  </a:cubicBezTo>
                  <a:cubicBezTo>
                    <a:pt x="38" y="1585"/>
                    <a:pt x="39" y="1580"/>
                    <a:pt x="39" y="1577"/>
                  </a:cubicBezTo>
                  <a:cubicBezTo>
                    <a:pt x="39" y="1576"/>
                    <a:pt x="38" y="1572"/>
                    <a:pt x="40" y="1571"/>
                  </a:cubicBezTo>
                  <a:cubicBezTo>
                    <a:pt x="43" y="1569"/>
                    <a:pt x="47" y="1578"/>
                    <a:pt x="47" y="1580"/>
                  </a:cubicBezTo>
                  <a:cubicBezTo>
                    <a:pt x="52" y="1582"/>
                    <a:pt x="51" y="1574"/>
                    <a:pt x="53" y="1571"/>
                  </a:cubicBezTo>
                  <a:cubicBezTo>
                    <a:pt x="55" y="1569"/>
                    <a:pt x="57" y="1570"/>
                    <a:pt x="58" y="1568"/>
                  </a:cubicBezTo>
                  <a:cubicBezTo>
                    <a:pt x="60" y="1567"/>
                    <a:pt x="59" y="1564"/>
                    <a:pt x="59" y="1562"/>
                  </a:cubicBezTo>
                  <a:cubicBezTo>
                    <a:pt x="62" y="1561"/>
                    <a:pt x="72" y="1561"/>
                    <a:pt x="70" y="1566"/>
                  </a:cubicBezTo>
                  <a:cubicBezTo>
                    <a:pt x="67" y="1566"/>
                    <a:pt x="66" y="1569"/>
                    <a:pt x="67" y="1571"/>
                  </a:cubicBezTo>
                  <a:cubicBezTo>
                    <a:pt x="71" y="1571"/>
                    <a:pt x="75" y="1570"/>
                    <a:pt x="79" y="1571"/>
                  </a:cubicBezTo>
                  <a:cubicBezTo>
                    <a:pt x="80" y="1575"/>
                    <a:pt x="80" y="1576"/>
                    <a:pt x="76" y="1578"/>
                  </a:cubicBezTo>
                  <a:cubicBezTo>
                    <a:pt x="75" y="1578"/>
                    <a:pt x="73" y="1579"/>
                    <a:pt x="72" y="1579"/>
                  </a:cubicBezTo>
                  <a:cubicBezTo>
                    <a:pt x="69" y="1578"/>
                    <a:pt x="68" y="1576"/>
                    <a:pt x="66" y="1577"/>
                  </a:cubicBezTo>
                  <a:cubicBezTo>
                    <a:pt x="65" y="1579"/>
                    <a:pt x="64" y="1583"/>
                    <a:pt x="65" y="1585"/>
                  </a:cubicBezTo>
                  <a:cubicBezTo>
                    <a:pt x="65" y="1588"/>
                    <a:pt x="67" y="1588"/>
                    <a:pt x="66" y="1591"/>
                  </a:cubicBezTo>
                  <a:cubicBezTo>
                    <a:pt x="65" y="1591"/>
                    <a:pt x="64" y="1591"/>
                    <a:pt x="63" y="1591"/>
                  </a:cubicBezTo>
                  <a:cubicBezTo>
                    <a:pt x="63" y="1589"/>
                    <a:pt x="63" y="1587"/>
                    <a:pt x="63" y="1585"/>
                  </a:cubicBezTo>
                  <a:cubicBezTo>
                    <a:pt x="58" y="1585"/>
                    <a:pt x="52" y="1584"/>
                    <a:pt x="47" y="1585"/>
                  </a:cubicBezTo>
                  <a:cubicBezTo>
                    <a:pt x="46" y="1589"/>
                    <a:pt x="49" y="1590"/>
                    <a:pt x="49" y="1593"/>
                  </a:cubicBezTo>
                  <a:cubicBezTo>
                    <a:pt x="50" y="1596"/>
                    <a:pt x="49" y="1597"/>
                    <a:pt x="49" y="1599"/>
                  </a:cubicBezTo>
                  <a:cubicBezTo>
                    <a:pt x="47" y="1604"/>
                    <a:pt x="48" y="1608"/>
                    <a:pt x="47" y="1613"/>
                  </a:cubicBezTo>
                  <a:cubicBezTo>
                    <a:pt x="47" y="1615"/>
                    <a:pt x="46" y="1619"/>
                    <a:pt x="47" y="1622"/>
                  </a:cubicBezTo>
                  <a:cubicBezTo>
                    <a:pt x="47" y="1624"/>
                    <a:pt x="49" y="1624"/>
                    <a:pt x="50" y="1626"/>
                  </a:cubicBezTo>
                  <a:cubicBezTo>
                    <a:pt x="52" y="1628"/>
                    <a:pt x="53" y="1631"/>
                    <a:pt x="54" y="1633"/>
                  </a:cubicBezTo>
                  <a:cubicBezTo>
                    <a:pt x="57" y="1637"/>
                    <a:pt x="62" y="1639"/>
                    <a:pt x="67" y="1641"/>
                  </a:cubicBezTo>
                  <a:cubicBezTo>
                    <a:pt x="66" y="1644"/>
                    <a:pt x="68" y="1644"/>
                    <a:pt x="69" y="1646"/>
                  </a:cubicBezTo>
                  <a:cubicBezTo>
                    <a:pt x="69" y="1647"/>
                    <a:pt x="68" y="1649"/>
                    <a:pt x="68" y="1651"/>
                  </a:cubicBezTo>
                  <a:cubicBezTo>
                    <a:pt x="69" y="1654"/>
                    <a:pt x="69" y="1657"/>
                    <a:pt x="72" y="1658"/>
                  </a:cubicBezTo>
                  <a:cubicBezTo>
                    <a:pt x="73" y="1659"/>
                    <a:pt x="76" y="1658"/>
                    <a:pt x="78" y="1659"/>
                  </a:cubicBezTo>
                  <a:cubicBezTo>
                    <a:pt x="80" y="1660"/>
                    <a:pt x="80" y="1663"/>
                    <a:pt x="83" y="1664"/>
                  </a:cubicBezTo>
                  <a:cubicBezTo>
                    <a:pt x="84" y="1664"/>
                    <a:pt x="86" y="1663"/>
                    <a:pt x="88" y="1664"/>
                  </a:cubicBezTo>
                  <a:cubicBezTo>
                    <a:pt x="90" y="1666"/>
                    <a:pt x="91" y="1668"/>
                    <a:pt x="93" y="1670"/>
                  </a:cubicBezTo>
                  <a:cubicBezTo>
                    <a:pt x="95" y="1671"/>
                    <a:pt x="95" y="1672"/>
                    <a:pt x="97" y="1673"/>
                  </a:cubicBezTo>
                  <a:cubicBezTo>
                    <a:pt x="99" y="1674"/>
                    <a:pt x="102" y="1673"/>
                    <a:pt x="105" y="1674"/>
                  </a:cubicBezTo>
                  <a:cubicBezTo>
                    <a:pt x="112" y="1676"/>
                    <a:pt x="108" y="1680"/>
                    <a:pt x="106" y="1684"/>
                  </a:cubicBezTo>
                  <a:cubicBezTo>
                    <a:pt x="104" y="1690"/>
                    <a:pt x="109" y="1690"/>
                    <a:pt x="114" y="1690"/>
                  </a:cubicBezTo>
                  <a:cubicBezTo>
                    <a:pt x="116" y="1690"/>
                    <a:pt x="118" y="1688"/>
                    <a:pt x="120" y="1689"/>
                  </a:cubicBezTo>
                  <a:cubicBezTo>
                    <a:pt x="122" y="1690"/>
                    <a:pt x="122" y="1692"/>
                    <a:pt x="123" y="1693"/>
                  </a:cubicBezTo>
                  <a:cubicBezTo>
                    <a:pt x="125" y="1697"/>
                    <a:pt x="129" y="1696"/>
                    <a:pt x="133" y="1698"/>
                  </a:cubicBezTo>
                  <a:cubicBezTo>
                    <a:pt x="135" y="1699"/>
                    <a:pt x="136" y="1701"/>
                    <a:pt x="138" y="1700"/>
                  </a:cubicBezTo>
                  <a:cubicBezTo>
                    <a:pt x="138" y="1693"/>
                    <a:pt x="143" y="1695"/>
                    <a:pt x="149" y="1697"/>
                  </a:cubicBezTo>
                  <a:cubicBezTo>
                    <a:pt x="154" y="1698"/>
                    <a:pt x="161" y="1699"/>
                    <a:pt x="167" y="1698"/>
                  </a:cubicBezTo>
                  <a:cubicBezTo>
                    <a:pt x="169" y="1697"/>
                    <a:pt x="171" y="1696"/>
                    <a:pt x="174" y="1695"/>
                  </a:cubicBezTo>
                  <a:cubicBezTo>
                    <a:pt x="177" y="1695"/>
                    <a:pt x="180" y="1695"/>
                    <a:pt x="183" y="1695"/>
                  </a:cubicBezTo>
                  <a:cubicBezTo>
                    <a:pt x="187" y="1696"/>
                    <a:pt x="187" y="1695"/>
                    <a:pt x="190" y="1692"/>
                  </a:cubicBezTo>
                  <a:cubicBezTo>
                    <a:pt x="194" y="1689"/>
                    <a:pt x="199" y="1690"/>
                    <a:pt x="202" y="1685"/>
                  </a:cubicBezTo>
                  <a:cubicBezTo>
                    <a:pt x="203" y="1683"/>
                    <a:pt x="202" y="1681"/>
                    <a:pt x="204" y="1679"/>
                  </a:cubicBezTo>
                  <a:cubicBezTo>
                    <a:pt x="204" y="1677"/>
                    <a:pt x="206" y="1676"/>
                    <a:pt x="207" y="1675"/>
                  </a:cubicBezTo>
                  <a:cubicBezTo>
                    <a:pt x="209" y="1672"/>
                    <a:pt x="212" y="1668"/>
                    <a:pt x="217" y="1666"/>
                  </a:cubicBezTo>
                  <a:cubicBezTo>
                    <a:pt x="220" y="1665"/>
                    <a:pt x="221" y="1666"/>
                    <a:pt x="223" y="1663"/>
                  </a:cubicBezTo>
                  <a:cubicBezTo>
                    <a:pt x="225" y="1661"/>
                    <a:pt x="225" y="1660"/>
                    <a:pt x="227" y="1658"/>
                  </a:cubicBezTo>
                  <a:cubicBezTo>
                    <a:pt x="229" y="1656"/>
                    <a:pt x="230" y="1655"/>
                    <a:pt x="232" y="1653"/>
                  </a:cubicBezTo>
                  <a:cubicBezTo>
                    <a:pt x="234" y="1649"/>
                    <a:pt x="237" y="1647"/>
                    <a:pt x="240" y="1644"/>
                  </a:cubicBezTo>
                  <a:cubicBezTo>
                    <a:pt x="243" y="1641"/>
                    <a:pt x="245" y="1639"/>
                    <a:pt x="248" y="1637"/>
                  </a:cubicBezTo>
                  <a:cubicBezTo>
                    <a:pt x="252" y="1634"/>
                    <a:pt x="252" y="1629"/>
                    <a:pt x="256" y="1625"/>
                  </a:cubicBezTo>
                  <a:cubicBezTo>
                    <a:pt x="257" y="1624"/>
                    <a:pt x="260" y="1623"/>
                    <a:pt x="261" y="1622"/>
                  </a:cubicBezTo>
                  <a:cubicBezTo>
                    <a:pt x="263" y="1620"/>
                    <a:pt x="264" y="1619"/>
                    <a:pt x="265" y="1617"/>
                  </a:cubicBezTo>
                  <a:cubicBezTo>
                    <a:pt x="266" y="1615"/>
                    <a:pt x="267" y="1614"/>
                    <a:pt x="268" y="1612"/>
                  </a:cubicBezTo>
                  <a:cubicBezTo>
                    <a:pt x="270" y="1610"/>
                    <a:pt x="272" y="1609"/>
                    <a:pt x="274" y="1605"/>
                  </a:cubicBezTo>
                  <a:cubicBezTo>
                    <a:pt x="275" y="1601"/>
                    <a:pt x="277" y="1597"/>
                    <a:pt x="279" y="1594"/>
                  </a:cubicBezTo>
                  <a:cubicBezTo>
                    <a:pt x="281" y="1592"/>
                    <a:pt x="280" y="1593"/>
                    <a:pt x="282" y="1592"/>
                  </a:cubicBezTo>
                  <a:cubicBezTo>
                    <a:pt x="283" y="1592"/>
                    <a:pt x="286" y="1592"/>
                    <a:pt x="287" y="1593"/>
                  </a:cubicBezTo>
                  <a:cubicBezTo>
                    <a:pt x="288" y="1594"/>
                    <a:pt x="287" y="1595"/>
                    <a:pt x="288" y="1596"/>
                  </a:cubicBezTo>
                  <a:cubicBezTo>
                    <a:pt x="290" y="1603"/>
                    <a:pt x="294" y="1599"/>
                    <a:pt x="296" y="1596"/>
                  </a:cubicBezTo>
                  <a:cubicBezTo>
                    <a:pt x="297" y="1594"/>
                    <a:pt x="298" y="1592"/>
                    <a:pt x="300" y="1592"/>
                  </a:cubicBezTo>
                  <a:cubicBezTo>
                    <a:pt x="302" y="1592"/>
                    <a:pt x="302" y="1594"/>
                    <a:pt x="304" y="1594"/>
                  </a:cubicBezTo>
                  <a:cubicBezTo>
                    <a:pt x="305" y="1595"/>
                    <a:pt x="307" y="1594"/>
                    <a:pt x="309" y="1594"/>
                  </a:cubicBezTo>
                  <a:cubicBezTo>
                    <a:pt x="316" y="1591"/>
                    <a:pt x="314" y="1581"/>
                    <a:pt x="314" y="1574"/>
                  </a:cubicBezTo>
                  <a:cubicBezTo>
                    <a:pt x="314" y="1568"/>
                    <a:pt x="316" y="1563"/>
                    <a:pt x="316" y="1557"/>
                  </a:cubicBezTo>
                  <a:cubicBezTo>
                    <a:pt x="316" y="1554"/>
                    <a:pt x="316" y="1552"/>
                    <a:pt x="315" y="1549"/>
                  </a:cubicBezTo>
                  <a:cubicBezTo>
                    <a:pt x="314" y="1545"/>
                    <a:pt x="312" y="1542"/>
                    <a:pt x="308" y="1540"/>
                  </a:cubicBezTo>
                  <a:cubicBezTo>
                    <a:pt x="307" y="1540"/>
                    <a:pt x="305" y="1540"/>
                    <a:pt x="304" y="1539"/>
                  </a:cubicBezTo>
                  <a:cubicBezTo>
                    <a:pt x="304" y="1538"/>
                    <a:pt x="303" y="1536"/>
                    <a:pt x="304" y="1535"/>
                  </a:cubicBezTo>
                  <a:cubicBezTo>
                    <a:pt x="307" y="1532"/>
                    <a:pt x="313" y="1539"/>
                    <a:pt x="316" y="1540"/>
                  </a:cubicBezTo>
                  <a:cubicBezTo>
                    <a:pt x="320" y="1540"/>
                    <a:pt x="321" y="1537"/>
                    <a:pt x="323" y="1534"/>
                  </a:cubicBezTo>
                  <a:cubicBezTo>
                    <a:pt x="325" y="1531"/>
                    <a:pt x="326" y="1530"/>
                    <a:pt x="325" y="1526"/>
                  </a:cubicBezTo>
                  <a:cubicBezTo>
                    <a:pt x="325" y="1525"/>
                    <a:pt x="324" y="1524"/>
                    <a:pt x="325" y="1522"/>
                  </a:cubicBezTo>
                  <a:cubicBezTo>
                    <a:pt x="331" y="1520"/>
                    <a:pt x="329" y="1530"/>
                    <a:pt x="329" y="1533"/>
                  </a:cubicBezTo>
                  <a:cubicBezTo>
                    <a:pt x="329" y="1538"/>
                    <a:pt x="333" y="1544"/>
                    <a:pt x="332" y="1548"/>
                  </a:cubicBezTo>
                  <a:cubicBezTo>
                    <a:pt x="331" y="1551"/>
                    <a:pt x="329" y="1552"/>
                    <a:pt x="329" y="1555"/>
                  </a:cubicBezTo>
                  <a:cubicBezTo>
                    <a:pt x="329" y="1556"/>
                    <a:pt x="330" y="1558"/>
                    <a:pt x="330" y="1559"/>
                  </a:cubicBezTo>
                  <a:cubicBezTo>
                    <a:pt x="331" y="1561"/>
                    <a:pt x="332" y="1562"/>
                    <a:pt x="333" y="1565"/>
                  </a:cubicBezTo>
                  <a:cubicBezTo>
                    <a:pt x="334" y="1568"/>
                    <a:pt x="334" y="1570"/>
                    <a:pt x="334" y="1573"/>
                  </a:cubicBezTo>
                  <a:cubicBezTo>
                    <a:pt x="336" y="1573"/>
                    <a:pt x="338" y="1573"/>
                    <a:pt x="340" y="1572"/>
                  </a:cubicBezTo>
                  <a:cubicBezTo>
                    <a:pt x="341" y="1574"/>
                    <a:pt x="345" y="1579"/>
                    <a:pt x="346" y="1580"/>
                  </a:cubicBezTo>
                  <a:cubicBezTo>
                    <a:pt x="350" y="1582"/>
                    <a:pt x="352" y="1578"/>
                    <a:pt x="352" y="1584"/>
                  </a:cubicBezTo>
                  <a:cubicBezTo>
                    <a:pt x="353" y="1593"/>
                    <a:pt x="346" y="1586"/>
                    <a:pt x="341" y="1587"/>
                  </a:cubicBezTo>
                  <a:cubicBezTo>
                    <a:pt x="340" y="1590"/>
                    <a:pt x="341" y="1592"/>
                    <a:pt x="343" y="1593"/>
                  </a:cubicBezTo>
                  <a:cubicBezTo>
                    <a:pt x="344" y="1594"/>
                    <a:pt x="345" y="1594"/>
                    <a:pt x="346" y="1594"/>
                  </a:cubicBezTo>
                  <a:cubicBezTo>
                    <a:pt x="347" y="1595"/>
                    <a:pt x="346" y="1595"/>
                    <a:pt x="346" y="1596"/>
                  </a:cubicBezTo>
                  <a:cubicBezTo>
                    <a:pt x="348" y="1601"/>
                    <a:pt x="345" y="1607"/>
                    <a:pt x="350" y="1610"/>
                  </a:cubicBezTo>
                  <a:cubicBezTo>
                    <a:pt x="355" y="1605"/>
                    <a:pt x="352" y="1595"/>
                    <a:pt x="357" y="1589"/>
                  </a:cubicBezTo>
                  <a:cubicBezTo>
                    <a:pt x="358" y="1588"/>
                    <a:pt x="361" y="1586"/>
                    <a:pt x="363" y="1587"/>
                  </a:cubicBezTo>
                  <a:cubicBezTo>
                    <a:pt x="366" y="1588"/>
                    <a:pt x="366" y="1594"/>
                    <a:pt x="367" y="1597"/>
                  </a:cubicBezTo>
                  <a:cubicBezTo>
                    <a:pt x="368" y="1600"/>
                    <a:pt x="368" y="1603"/>
                    <a:pt x="371" y="1605"/>
                  </a:cubicBezTo>
                  <a:cubicBezTo>
                    <a:pt x="372" y="1605"/>
                    <a:pt x="373" y="1605"/>
                    <a:pt x="374" y="1606"/>
                  </a:cubicBezTo>
                  <a:cubicBezTo>
                    <a:pt x="376" y="1606"/>
                    <a:pt x="375" y="1608"/>
                    <a:pt x="376" y="1608"/>
                  </a:cubicBezTo>
                  <a:cubicBezTo>
                    <a:pt x="381" y="1609"/>
                    <a:pt x="383" y="1605"/>
                    <a:pt x="384" y="1601"/>
                  </a:cubicBezTo>
                  <a:cubicBezTo>
                    <a:pt x="385" y="1597"/>
                    <a:pt x="384" y="1593"/>
                    <a:pt x="385" y="1588"/>
                  </a:cubicBezTo>
                  <a:cubicBezTo>
                    <a:pt x="388" y="1579"/>
                    <a:pt x="388" y="1570"/>
                    <a:pt x="388" y="1561"/>
                  </a:cubicBezTo>
                  <a:cubicBezTo>
                    <a:pt x="388" y="1553"/>
                    <a:pt x="385" y="1545"/>
                    <a:pt x="385" y="1537"/>
                  </a:cubicBezTo>
                  <a:cubicBezTo>
                    <a:pt x="385" y="1535"/>
                    <a:pt x="385" y="1532"/>
                    <a:pt x="385" y="1530"/>
                  </a:cubicBezTo>
                  <a:cubicBezTo>
                    <a:pt x="386" y="1527"/>
                    <a:pt x="390" y="1524"/>
                    <a:pt x="391" y="1522"/>
                  </a:cubicBezTo>
                  <a:cubicBezTo>
                    <a:pt x="393" y="1520"/>
                    <a:pt x="393" y="1519"/>
                    <a:pt x="394" y="1516"/>
                  </a:cubicBezTo>
                  <a:cubicBezTo>
                    <a:pt x="394" y="1512"/>
                    <a:pt x="389" y="1508"/>
                    <a:pt x="390" y="1504"/>
                  </a:cubicBezTo>
                  <a:cubicBezTo>
                    <a:pt x="396" y="1504"/>
                    <a:pt x="399" y="1499"/>
                    <a:pt x="404" y="1497"/>
                  </a:cubicBezTo>
                  <a:cubicBezTo>
                    <a:pt x="407" y="1496"/>
                    <a:pt x="412" y="1493"/>
                    <a:pt x="415" y="1489"/>
                  </a:cubicBezTo>
                  <a:cubicBezTo>
                    <a:pt x="417" y="1485"/>
                    <a:pt x="416" y="1478"/>
                    <a:pt x="418" y="1473"/>
                  </a:cubicBezTo>
                  <a:cubicBezTo>
                    <a:pt x="419" y="1470"/>
                    <a:pt x="421" y="1469"/>
                    <a:pt x="422" y="1466"/>
                  </a:cubicBezTo>
                  <a:cubicBezTo>
                    <a:pt x="422" y="1466"/>
                    <a:pt x="422" y="1464"/>
                    <a:pt x="422" y="1463"/>
                  </a:cubicBezTo>
                  <a:cubicBezTo>
                    <a:pt x="422" y="1463"/>
                    <a:pt x="421" y="1463"/>
                    <a:pt x="420" y="1464"/>
                  </a:cubicBezTo>
                  <a:cubicBezTo>
                    <a:pt x="422" y="1457"/>
                    <a:pt x="427" y="1451"/>
                    <a:pt x="430" y="1446"/>
                  </a:cubicBezTo>
                  <a:cubicBezTo>
                    <a:pt x="432" y="1443"/>
                    <a:pt x="433" y="1442"/>
                    <a:pt x="433" y="1440"/>
                  </a:cubicBezTo>
                  <a:cubicBezTo>
                    <a:pt x="434" y="1437"/>
                    <a:pt x="433" y="1434"/>
                    <a:pt x="433" y="1431"/>
                  </a:cubicBezTo>
                  <a:cubicBezTo>
                    <a:pt x="431" y="1419"/>
                    <a:pt x="423" y="1410"/>
                    <a:pt x="420" y="1398"/>
                  </a:cubicBezTo>
                  <a:cubicBezTo>
                    <a:pt x="419" y="1394"/>
                    <a:pt x="418" y="1390"/>
                    <a:pt x="417" y="1386"/>
                  </a:cubicBezTo>
                  <a:cubicBezTo>
                    <a:pt x="417" y="1383"/>
                    <a:pt x="415" y="1377"/>
                    <a:pt x="416" y="1374"/>
                  </a:cubicBezTo>
                  <a:cubicBezTo>
                    <a:pt x="418" y="1374"/>
                    <a:pt x="419" y="1375"/>
                    <a:pt x="421" y="1374"/>
                  </a:cubicBezTo>
                  <a:cubicBezTo>
                    <a:pt x="424" y="1374"/>
                    <a:pt x="426" y="1373"/>
                    <a:pt x="428" y="1372"/>
                  </a:cubicBezTo>
                  <a:cubicBezTo>
                    <a:pt x="429" y="1371"/>
                    <a:pt x="430" y="1371"/>
                    <a:pt x="431" y="1371"/>
                  </a:cubicBezTo>
                  <a:cubicBezTo>
                    <a:pt x="431" y="1370"/>
                    <a:pt x="431" y="1370"/>
                    <a:pt x="432" y="1370"/>
                  </a:cubicBezTo>
                  <a:cubicBezTo>
                    <a:pt x="434" y="1370"/>
                    <a:pt x="435" y="1369"/>
                    <a:pt x="436" y="1369"/>
                  </a:cubicBezTo>
                  <a:cubicBezTo>
                    <a:pt x="437" y="1367"/>
                    <a:pt x="436" y="1367"/>
                    <a:pt x="437" y="1365"/>
                  </a:cubicBezTo>
                  <a:cubicBezTo>
                    <a:pt x="437" y="1363"/>
                    <a:pt x="437" y="1364"/>
                    <a:pt x="439" y="1361"/>
                  </a:cubicBezTo>
                  <a:cubicBezTo>
                    <a:pt x="441" y="1356"/>
                    <a:pt x="443" y="1351"/>
                    <a:pt x="445" y="1346"/>
                  </a:cubicBezTo>
                  <a:cubicBezTo>
                    <a:pt x="447" y="1343"/>
                    <a:pt x="452" y="1338"/>
                    <a:pt x="451" y="1334"/>
                  </a:cubicBezTo>
                  <a:cubicBezTo>
                    <a:pt x="448" y="1333"/>
                    <a:pt x="445" y="1327"/>
                    <a:pt x="443" y="1325"/>
                  </a:cubicBezTo>
                  <a:cubicBezTo>
                    <a:pt x="442" y="1324"/>
                    <a:pt x="441" y="1324"/>
                    <a:pt x="440" y="1322"/>
                  </a:cubicBezTo>
                  <a:cubicBezTo>
                    <a:pt x="439" y="1322"/>
                    <a:pt x="440" y="1320"/>
                    <a:pt x="439" y="1320"/>
                  </a:cubicBezTo>
                  <a:cubicBezTo>
                    <a:pt x="435" y="1314"/>
                    <a:pt x="427" y="1318"/>
                    <a:pt x="423" y="1314"/>
                  </a:cubicBezTo>
                  <a:cubicBezTo>
                    <a:pt x="420" y="1311"/>
                    <a:pt x="419" y="1308"/>
                    <a:pt x="416" y="1306"/>
                  </a:cubicBezTo>
                  <a:cubicBezTo>
                    <a:pt x="413" y="1304"/>
                    <a:pt x="408" y="1303"/>
                    <a:pt x="406" y="1299"/>
                  </a:cubicBezTo>
                  <a:cubicBezTo>
                    <a:pt x="403" y="1293"/>
                    <a:pt x="408" y="1285"/>
                    <a:pt x="409" y="1279"/>
                  </a:cubicBezTo>
                  <a:cubicBezTo>
                    <a:pt x="412" y="1266"/>
                    <a:pt x="412" y="1253"/>
                    <a:pt x="412" y="1239"/>
                  </a:cubicBezTo>
                  <a:cubicBezTo>
                    <a:pt x="412" y="1235"/>
                    <a:pt x="413" y="1231"/>
                    <a:pt x="412" y="1227"/>
                  </a:cubicBezTo>
                  <a:cubicBezTo>
                    <a:pt x="412" y="1225"/>
                    <a:pt x="411" y="1223"/>
                    <a:pt x="410" y="1221"/>
                  </a:cubicBezTo>
                  <a:cubicBezTo>
                    <a:pt x="407" y="1214"/>
                    <a:pt x="404" y="1207"/>
                    <a:pt x="400" y="1201"/>
                  </a:cubicBezTo>
                  <a:cubicBezTo>
                    <a:pt x="399" y="1198"/>
                    <a:pt x="398" y="1198"/>
                    <a:pt x="398" y="1195"/>
                  </a:cubicBezTo>
                  <a:cubicBezTo>
                    <a:pt x="399" y="1190"/>
                    <a:pt x="400" y="1186"/>
                    <a:pt x="400" y="1182"/>
                  </a:cubicBezTo>
                  <a:cubicBezTo>
                    <a:pt x="400" y="1176"/>
                    <a:pt x="400" y="1171"/>
                    <a:pt x="400" y="1165"/>
                  </a:cubicBezTo>
                  <a:cubicBezTo>
                    <a:pt x="400" y="1163"/>
                    <a:pt x="399" y="1159"/>
                    <a:pt x="400" y="1157"/>
                  </a:cubicBezTo>
                  <a:cubicBezTo>
                    <a:pt x="400" y="1156"/>
                    <a:pt x="402" y="1157"/>
                    <a:pt x="402" y="1156"/>
                  </a:cubicBezTo>
                  <a:cubicBezTo>
                    <a:pt x="403" y="1155"/>
                    <a:pt x="403" y="1153"/>
                    <a:pt x="404" y="1152"/>
                  </a:cubicBezTo>
                  <a:cubicBezTo>
                    <a:pt x="405" y="1151"/>
                    <a:pt x="408" y="1149"/>
                    <a:pt x="408" y="1147"/>
                  </a:cubicBezTo>
                  <a:cubicBezTo>
                    <a:pt x="409" y="1145"/>
                    <a:pt x="408" y="1144"/>
                    <a:pt x="407" y="1142"/>
                  </a:cubicBezTo>
                  <a:cubicBezTo>
                    <a:pt x="405" y="1138"/>
                    <a:pt x="405" y="1134"/>
                    <a:pt x="404" y="1130"/>
                  </a:cubicBezTo>
                  <a:cubicBezTo>
                    <a:pt x="403" y="1127"/>
                    <a:pt x="402" y="1124"/>
                    <a:pt x="400" y="1121"/>
                  </a:cubicBezTo>
                  <a:cubicBezTo>
                    <a:pt x="400" y="1119"/>
                    <a:pt x="399" y="1117"/>
                    <a:pt x="399" y="1115"/>
                  </a:cubicBezTo>
                  <a:cubicBezTo>
                    <a:pt x="399" y="1113"/>
                    <a:pt x="400" y="1112"/>
                    <a:pt x="401" y="1110"/>
                  </a:cubicBezTo>
                  <a:cubicBezTo>
                    <a:pt x="404" y="1105"/>
                    <a:pt x="403" y="1097"/>
                    <a:pt x="403" y="1092"/>
                  </a:cubicBezTo>
                  <a:cubicBezTo>
                    <a:pt x="403" y="1088"/>
                    <a:pt x="403" y="1084"/>
                    <a:pt x="403" y="1080"/>
                  </a:cubicBezTo>
                  <a:cubicBezTo>
                    <a:pt x="404" y="1073"/>
                    <a:pt x="409" y="1071"/>
                    <a:pt x="412" y="1066"/>
                  </a:cubicBezTo>
                  <a:cubicBezTo>
                    <a:pt x="415" y="1062"/>
                    <a:pt x="418" y="1057"/>
                    <a:pt x="419" y="1053"/>
                  </a:cubicBezTo>
                  <a:cubicBezTo>
                    <a:pt x="420" y="1050"/>
                    <a:pt x="421" y="1047"/>
                    <a:pt x="422" y="1045"/>
                  </a:cubicBezTo>
                  <a:cubicBezTo>
                    <a:pt x="423" y="1041"/>
                    <a:pt x="422" y="1039"/>
                    <a:pt x="425" y="1036"/>
                  </a:cubicBezTo>
                  <a:cubicBezTo>
                    <a:pt x="427" y="1034"/>
                    <a:pt x="429" y="1032"/>
                    <a:pt x="431" y="1031"/>
                  </a:cubicBezTo>
                  <a:cubicBezTo>
                    <a:pt x="433" y="1030"/>
                    <a:pt x="435" y="1030"/>
                    <a:pt x="436" y="1029"/>
                  </a:cubicBezTo>
                  <a:cubicBezTo>
                    <a:pt x="439" y="1027"/>
                    <a:pt x="440" y="1023"/>
                    <a:pt x="444" y="1021"/>
                  </a:cubicBezTo>
                  <a:cubicBezTo>
                    <a:pt x="449" y="1019"/>
                    <a:pt x="453" y="1018"/>
                    <a:pt x="458" y="1018"/>
                  </a:cubicBezTo>
                  <a:cubicBezTo>
                    <a:pt x="463" y="1018"/>
                    <a:pt x="467" y="1017"/>
                    <a:pt x="472" y="1017"/>
                  </a:cubicBezTo>
                  <a:cubicBezTo>
                    <a:pt x="478" y="1018"/>
                    <a:pt x="483" y="1019"/>
                    <a:pt x="489" y="1019"/>
                  </a:cubicBezTo>
                  <a:cubicBezTo>
                    <a:pt x="493" y="1020"/>
                    <a:pt x="499" y="1020"/>
                    <a:pt x="503" y="1022"/>
                  </a:cubicBezTo>
                  <a:cubicBezTo>
                    <a:pt x="505" y="1019"/>
                    <a:pt x="506" y="1014"/>
                    <a:pt x="507" y="1011"/>
                  </a:cubicBezTo>
                  <a:cubicBezTo>
                    <a:pt x="509" y="1007"/>
                    <a:pt x="510" y="1004"/>
                    <a:pt x="510" y="1000"/>
                  </a:cubicBezTo>
                  <a:cubicBezTo>
                    <a:pt x="509" y="996"/>
                    <a:pt x="507" y="992"/>
                    <a:pt x="506" y="988"/>
                  </a:cubicBezTo>
                  <a:cubicBezTo>
                    <a:pt x="506" y="985"/>
                    <a:pt x="506" y="981"/>
                    <a:pt x="506" y="977"/>
                  </a:cubicBezTo>
                  <a:cubicBezTo>
                    <a:pt x="506" y="971"/>
                    <a:pt x="508" y="963"/>
                    <a:pt x="503" y="959"/>
                  </a:cubicBezTo>
                  <a:cubicBezTo>
                    <a:pt x="500" y="957"/>
                    <a:pt x="498" y="956"/>
                    <a:pt x="495" y="955"/>
                  </a:cubicBezTo>
                  <a:cubicBezTo>
                    <a:pt x="493" y="953"/>
                    <a:pt x="492" y="951"/>
                    <a:pt x="489" y="950"/>
                  </a:cubicBezTo>
                  <a:cubicBezTo>
                    <a:pt x="490" y="947"/>
                    <a:pt x="492" y="944"/>
                    <a:pt x="494" y="941"/>
                  </a:cubicBezTo>
                  <a:cubicBezTo>
                    <a:pt x="497" y="937"/>
                    <a:pt x="500" y="933"/>
                    <a:pt x="502" y="928"/>
                  </a:cubicBezTo>
                  <a:cubicBezTo>
                    <a:pt x="504" y="925"/>
                    <a:pt x="505" y="921"/>
                    <a:pt x="506" y="917"/>
                  </a:cubicBezTo>
                  <a:cubicBezTo>
                    <a:pt x="506" y="915"/>
                    <a:pt x="506" y="913"/>
                    <a:pt x="507" y="911"/>
                  </a:cubicBezTo>
                  <a:cubicBezTo>
                    <a:pt x="508" y="909"/>
                    <a:pt x="508" y="907"/>
                    <a:pt x="509" y="905"/>
                  </a:cubicBezTo>
                  <a:cubicBezTo>
                    <a:pt x="512" y="902"/>
                    <a:pt x="512" y="896"/>
                    <a:pt x="515" y="891"/>
                  </a:cubicBezTo>
                  <a:cubicBezTo>
                    <a:pt x="517" y="887"/>
                    <a:pt x="518" y="882"/>
                    <a:pt x="520" y="878"/>
                  </a:cubicBezTo>
                  <a:cubicBezTo>
                    <a:pt x="521" y="875"/>
                    <a:pt x="523" y="871"/>
                    <a:pt x="526" y="869"/>
                  </a:cubicBezTo>
                  <a:cubicBezTo>
                    <a:pt x="530" y="866"/>
                    <a:pt x="530" y="865"/>
                    <a:pt x="530" y="859"/>
                  </a:cubicBezTo>
                  <a:cubicBezTo>
                    <a:pt x="530" y="853"/>
                    <a:pt x="530" y="848"/>
                    <a:pt x="530" y="843"/>
                  </a:cubicBezTo>
                  <a:cubicBezTo>
                    <a:pt x="529" y="837"/>
                    <a:pt x="528" y="831"/>
                    <a:pt x="529" y="825"/>
                  </a:cubicBezTo>
                  <a:cubicBezTo>
                    <a:pt x="529" y="820"/>
                    <a:pt x="532" y="816"/>
                    <a:pt x="533" y="812"/>
                  </a:cubicBezTo>
                  <a:cubicBezTo>
                    <a:pt x="534" y="810"/>
                    <a:pt x="534" y="808"/>
                    <a:pt x="535" y="806"/>
                  </a:cubicBezTo>
                  <a:cubicBezTo>
                    <a:pt x="536" y="806"/>
                    <a:pt x="537" y="805"/>
                    <a:pt x="538" y="804"/>
                  </a:cubicBezTo>
                  <a:cubicBezTo>
                    <a:pt x="539" y="802"/>
                    <a:pt x="539" y="801"/>
                    <a:pt x="539" y="798"/>
                  </a:cubicBezTo>
                  <a:cubicBezTo>
                    <a:pt x="541" y="791"/>
                    <a:pt x="537" y="784"/>
                    <a:pt x="536" y="776"/>
                  </a:cubicBezTo>
                  <a:cubicBezTo>
                    <a:pt x="535" y="770"/>
                    <a:pt x="534" y="763"/>
                    <a:pt x="533" y="757"/>
                  </a:cubicBezTo>
                  <a:cubicBezTo>
                    <a:pt x="533" y="757"/>
                    <a:pt x="533" y="751"/>
                    <a:pt x="533" y="750"/>
                  </a:cubicBezTo>
                  <a:cubicBezTo>
                    <a:pt x="535" y="747"/>
                    <a:pt x="548" y="750"/>
                    <a:pt x="552" y="749"/>
                  </a:cubicBezTo>
                  <a:cubicBezTo>
                    <a:pt x="556" y="748"/>
                    <a:pt x="561" y="747"/>
                    <a:pt x="564" y="745"/>
                  </a:cubicBezTo>
                  <a:cubicBezTo>
                    <a:pt x="570" y="743"/>
                    <a:pt x="570" y="736"/>
                    <a:pt x="575" y="733"/>
                  </a:cubicBezTo>
                  <a:cubicBezTo>
                    <a:pt x="578" y="731"/>
                    <a:pt x="583" y="732"/>
                    <a:pt x="585" y="729"/>
                  </a:cubicBezTo>
                  <a:cubicBezTo>
                    <a:pt x="588" y="723"/>
                    <a:pt x="580" y="714"/>
                    <a:pt x="580" y="709"/>
                  </a:cubicBezTo>
                  <a:cubicBezTo>
                    <a:pt x="579" y="703"/>
                    <a:pt x="582" y="701"/>
                    <a:pt x="586" y="698"/>
                  </a:cubicBezTo>
                  <a:cubicBezTo>
                    <a:pt x="591" y="695"/>
                    <a:pt x="592" y="692"/>
                    <a:pt x="594" y="687"/>
                  </a:cubicBezTo>
                  <a:cubicBezTo>
                    <a:pt x="598" y="679"/>
                    <a:pt x="602" y="670"/>
                    <a:pt x="605" y="662"/>
                  </a:cubicBezTo>
                  <a:cubicBezTo>
                    <a:pt x="607" y="658"/>
                    <a:pt x="610" y="654"/>
                    <a:pt x="611" y="649"/>
                  </a:cubicBezTo>
                  <a:cubicBezTo>
                    <a:pt x="611" y="645"/>
                    <a:pt x="613" y="641"/>
                    <a:pt x="616" y="638"/>
                  </a:cubicBezTo>
                  <a:cubicBezTo>
                    <a:pt x="620" y="635"/>
                    <a:pt x="624" y="634"/>
                    <a:pt x="628" y="632"/>
                  </a:cubicBezTo>
                  <a:cubicBezTo>
                    <a:pt x="632" y="629"/>
                    <a:pt x="631" y="617"/>
                    <a:pt x="630" y="613"/>
                  </a:cubicBezTo>
                  <a:cubicBezTo>
                    <a:pt x="629" y="610"/>
                    <a:pt x="627" y="607"/>
                    <a:pt x="627" y="605"/>
                  </a:cubicBezTo>
                  <a:cubicBezTo>
                    <a:pt x="627" y="603"/>
                    <a:pt x="627" y="601"/>
                    <a:pt x="627" y="600"/>
                  </a:cubicBezTo>
                  <a:cubicBezTo>
                    <a:pt x="626" y="598"/>
                    <a:pt x="624" y="596"/>
                    <a:pt x="624" y="594"/>
                  </a:cubicBezTo>
                  <a:cubicBezTo>
                    <a:pt x="623" y="591"/>
                    <a:pt x="623" y="588"/>
                    <a:pt x="622" y="584"/>
                  </a:cubicBezTo>
                  <a:cubicBezTo>
                    <a:pt x="621" y="582"/>
                    <a:pt x="621" y="580"/>
                    <a:pt x="621" y="578"/>
                  </a:cubicBezTo>
                  <a:cubicBezTo>
                    <a:pt x="621" y="574"/>
                    <a:pt x="621" y="572"/>
                    <a:pt x="622" y="569"/>
                  </a:cubicBezTo>
                  <a:cubicBezTo>
                    <a:pt x="623" y="564"/>
                    <a:pt x="624" y="562"/>
                    <a:pt x="629" y="559"/>
                  </a:cubicBezTo>
                  <a:cubicBezTo>
                    <a:pt x="633" y="558"/>
                    <a:pt x="634" y="555"/>
                    <a:pt x="634" y="551"/>
                  </a:cubicBezTo>
                  <a:cubicBezTo>
                    <a:pt x="635" y="546"/>
                    <a:pt x="637" y="542"/>
                    <a:pt x="639" y="537"/>
                  </a:cubicBezTo>
                  <a:cubicBezTo>
                    <a:pt x="640" y="534"/>
                    <a:pt x="642" y="530"/>
                    <a:pt x="643" y="527"/>
                  </a:cubicBezTo>
                  <a:cubicBezTo>
                    <a:pt x="644" y="525"/>
                    <a:pt x="644" y="523"/>
                    <a:pt x="645" y="522"/>
                  </a:cubicBezTo>
                  <a:cubicBezTo>
                    <a:pt x="645" y="522"/>
                    <a:pt x="644" y="522"/>
                    <a:pt x="643" y="523"/>
                  </a:cubicBezTo>
                  <a:cubicBezTo>
                    <a:pt x="644" y="521"/>
                    <a:pt x="645" y="520"/>
                    <a:pt x="646" y="518"/>
                  </a:cubicBezTo>
                  <a:cubicBezTo>
                    <a:pt x="647" y="516"/>
                    <a:pt x="647" y="513"/>
                    <a:pt x="650" y="512"/>
                  </a:cubicBezTo>
                  <a:cubicBezTo>
                    <a:pt x="650" y="510"/>
                    <a:pt x="653" y="508"/>
                    <a:pt x="654" y="507"/>
                  </a:cubicBezTo>
                  <a:cubicBezTo>
                    <a:pt x="657" y="503"/>
                    <a:pt x="660" y="498"/>
                    <a:pt x="663" y="494"/>
                  </a:cubicBezTo>
                  <a:cubicBezTo>
                    <a:pt x="666" y="490"/>
                    <a:pt x="668" y="488"/>
                    <a:pt x="672" y="486"/>
                  </a:cubicBezTo>
                  <a:cubicBezTo>
                    <a:pt x="674" y="484"/>
                    <a:pt x="677" y="481"/>
                    <a:pt x="680" y="480"/>
                  </a:cubicBezTo>
                  <a:cubicBezTo>
                    <a:pt x="684" y="479"/>
                    <a:pt x="691" y="479"/>
                    <a:pt x="695" y="481"/>
                  </a:cubicBezTo>
                  <a:cubicBezTo>
                    <a:pt x="698" y="482"/>
                    <a:pt x="700" y="484"/>
                    <a:pt x="704" y="486"/>
                  </a:cubicBezTo>
                  <a:cubicBezTo>
                    <a:pt x="709" y="487"/>
                    <a:pt x="714" y="490"/>
                    <a:pt x="719" y="492"/>
                  </a:cubicBezTo>
                  <a:cubicBezTo>
                    <a:pt x="720" y="490"/>
                    <a:pt x="720" y="488"/>
                    <a:pt x="721" y="486"/>
                  </a:cubicBezTo>
                  <a:cubicBezTo>
                    <a:pt x="723" y="482"/>
                    <a:pt x="726" y="477"/>
                    <a:pt x="728" y="472"/>
                  </a:cubicBezTo>
                  <a:cubicBezTo>
                    <a:pt x="730" y="469"/>
                    <a:pt x="732" y="467"/>
                    <a:pt x="733" y="464"/>
                  </a:cubicBezTo>
                  <a:cubicBezTo>
                    <a:pt x="733" y="463"/>
                    <a:pt x="734" y="461"/>
                    <a:pt x="735" y="459"/>
                  </a:cubicBezTo>
                  <a:cubicBezTo>
                    <a:pt x="735" y="458"/>
                    <a:pt x="735" y="454"/>
                    <a:pt x="735" y="452"/>
                  </a:cubicBezTo>
                  <a:cubicBezTo>
                    <a:pt x="735" y="429"/>
                    <a:pt x="735" y="429"/>
                    <a:pt x="735" y="429"/>
                  </a:cubicBezTo>
                  <a:cubicBezTo>
                    <a:pt x="735" y="424"/>
                    <a:pt x="735" y="418"/>
                    <a:pt x="734" y="413"/>
                  </a:cubicBezTo>
                  <a:cubicBezTo>
                    <a:pt x="737" y="416"/>
                    <a:pt x="742" y="415"/>
                    <a:pt x="746" y="415"/>
                  </a:cubicBezTo>
                  <a:cubicBezTo>
                    <a:pt x="748" y="415"/>
                    <a:pt x="749" y="416"/>
                    <a:pt x="752" y="417"/>
                  </a:cubicBezTo>
                  <a:cubicBezTo>
                    <a:pt x="754" y="418"/>
                    <a:pt x="758" y="418"/>
                    <a:pt x="760" y="419"/>
                  </a:cubicBezTo>
                  <a:cubicBezTo>
                    <a:pt x="769" y="422"/>
                    <a:pt x="778" y="424"/>
                    <a:pt x="787" y="426"/>
                  </a:cubicBezTo>
                  <a:cubicBezTo>
                    <a:pt x="793" y="427"/>
                    <a:pt x="799" y="426"/>
                    <a:pt x="804" y="429"/>
                  </a:cubicBezTo>
                  <a:cubicBezTo>
                    <a:pt x="811" y="433"/>
                    <a:pt x="817" y="435"/>
                    <a:pt x="824" y="436"/>
                  </a:cubicBezTo>
                  <a:cubicBezTo>
                    <a:pt x="826" y="436"/>
                    <a:pt x="827" y="437"/>
                    <a:pt x="829" y="436"/>
                  </a:cubicBezTo>
                  <a:cubicBezTo>
                    <a:pt x="830" y="435"/>
                    <a:pt x="833" y="431"/>
                    <a:pt x="833" y="429"/>
                  </a:cubicBezTo>
                  <a:cubicBezTo>
                    <a:pt x="835" y="427"/>
                    <a:pt x="835" y="426"/>
                    <a:pt x="836" y="424"/>
                  </a:cubicBezTo>
                  <a:cubicBezTo>
                    <a:pt x="836" y="423"/>
                    <a:pt x="839" y="421"/>
                    <a:pt x="839" y="420"/>
                  </a:cubicBezTo>
                  <a:cubicBezTo>
                    <a:pt x="839" y="416"/>
                    <a:pt x="826" y="413"/>
                    <a:pt x="823" y="411"/>
                  </a:cubicBezTo>
                  <a:cubicBezTo>
                    <a:pt x="825" y="408"/>
                    <a:pt x="830" y="407"/>
                    <a:pt x="833" y="405"/>
                  </a:cubicBezTo>
                  <a:cubicBezTo>
                    <a:pt x="838" y="402"/>
                    <a:pt x="842" y="399"/>
                    <a:pt x="847" y="395"/>
                  </a:cubicBezTo>
                  <a:cubicBezTo>
                    <a:pt x="852" y="391"/>
                    <a:pt x="855" y="389"/>
                    <a:pt x="855" y="382"/>
                  </a:cubicBezTo>
                  <a:cubicBezTo>
                    <a:pt x="855" y="374"/>
                    <a:pt x="853" y="368"/>
                    <a:pt x="848" y="361"/>
                  </a:cubicBezTo>
                  <a:cubicBezTo>
                    <a:pt x="845" y="357"/>
                    <a:pt x="842" y="352"/>
                    <a:pt x="840" y="347"/>
                  </a:cubicBezTo>
                  <a:cubicBezTo>
                    <a:pt x="838" y="345"/>
                    <a:pt x="837" y="341"/>
                    <a:pt x="835" y="339"/>
                  </a:cubicBezTo>
                  <a:cubicBezTo>
                    <a:pt x="836" y="336"/>
                    <a:pt x="849" y="336"/>
                    <a:pt x="852" y="336"/>
                  </a:cubicBezTo>
                  <a:cubicBezTo>
                    <a:pt x="857" y="335"/>
                    <a:pt x="863" y="335"/>
                    <a:pt x="869" y="334"/>
                  </a:cubicBezTo>
                  <a:cubicBezTo>
                    <a:pt x="869" y="333"/>
                    <a:pt x="869" y="332"/>
                    <a:pt x="869" y="332"/>
                  </a:cubicBezTo>
                  <a:cubicBezTo>
                    <a:pt x="871" y="331"/>
                    <a:pt x="875" y="334"/>
                    <a:pt x="877" y="335"/>
                  </a:cubicBezTo>
                  <a:cubicBezTo>
                    <a:pt x="880" y="336"/>
                    <a:pt x="883" y="338"/>
                    <a:pt x="886" y="339"/>
                  </a:cubicBezTo>
                  <a:cubicBezTo>
                    <a:pt x="886" y="336"/>
                    <a:pt x="886" y="332"/>
                    <a:pt x="886" y="329"/>
                  </a:cubicBezTo>
                  <a:cubicBezTo>
                    <a:pt x="885" y="324"/>
                    <a:pt x="883" y="322"/>
                    <a:pt x="882" y="319"/>
                  </a:cubicBezTo>
                  <a:cubicBezTo>
                    <a:pt x="879" y="312"/>
                    <a:pt x="886" y="310"/>
                    <a:pt x="891" y="308"/>
                  </a:cubicBezTo>
                  <a:cubicBezTo>
                    <a:pt x="896" y="307"/>
                    <a:pt x="901" y="304"/>
                    <a:pt x="907" y="304"/>
                  </a:cubicBezTo>
                  <a:cubicBezTo>
                    <a:pt x="909" y="304"/>
                    <a:pt x="914" y="303"/>
                    <a:pt x="916" y="305"/>
                  </a:cubicBezTo>
                  <a:cubicBezTo>
                    <a:pt x="918" y="307"/>
                    <a:pt x="918" y="311"/>
                    <a:pt x="919" y="313"/>
                  </a:cubicBezTo>
                  <a:cubicBezTo>
                    <a:pt x="920" y="315"/>
                    <a:pt x="922" y="316"/>
                    <a:pt x="923" y="317"/>
                  </a:cubicBezTo>
                  <a:cubicBezTo>
                    <a:pt x="924" y="319"/>
                    <a:pt x="924" y="320"/>
                    <a:pt x="925" y="322"/>
                  </a:cubicBezTo>
                  <a:cubicBezTo>
                    <a:pt x="926" y="326"/>
                    <a:pt x="928" y="331"/>
                    <a:pt x="931" y="335"/>
                  </a:cubicBezTo>
                  <a:cubicBezTo>
                    <a:pt x="933" y="338"/>
                    <a:pt x="935" y="340"/>
                    <a:pt x="937" y="342"/>
                  </a:cubicBezTo>
                  <a:cubicBezTo>
                    <a:pt x="940" y="345"/>
                    <a:pt x="943" y="349"/>
                    <a:pt x="945" y="352"/>
                  </a:cubicBezTo>
                  <a:cubicBezTo>
                    <a:pt x="946" y="353"/>
                    <a:pt x="947" y="355"/>
                    <a:pt x="948" y="356"/>
                  </a:cubicBezTo>
                  <a:cubicBezTo>
                    <a:pt x="949" y="358"/>
                    <a:pt x="951" y="359"/>
                    <a:pt x="951" y="361"/>
                  </a:cubicBezTo>
                  <a:cubicBezTo>
                    <a:pt x="952" y="362"/>
                    <a:pt x="952" y="363"/>
                    <a:pt x="953" y="364"/>
                  </a:cubicBezTo>
                  <a:cubicBezTo>
                    <a:pt x="955" y="366"/>
                    <a:pt x="955" y="364"/>
                    <a:pt x="956" y="367"/>
                  </a:cubicBezTo>
                  <a:cubicBezTo>
                    <a:pt x="957" y="374"/>
                    <a:pt x="956" y="382"/>
                    <a:pt x="957" y="389"/>
                  </a:cubicBezTo>
                  <a:cubicBezTo>
                    <a:pt x="959" y="389"/>
                    <a:pt x="960" y="388"/>
                    <a:pt x="962" y="388"/>
                  </a:cubicBezTo>
                  <a:cubicBezTo>
                    <a:pt x="964" y="388"/>
                    <a:pt x="966" y="388"/>
                    <a:pt x="967" y="389"/>
                  </a:cubicBezTo>
                  <a:cubicBezTo>
                    <a:pt x="973" y="390"/>
                    <a:pt x="977" y="391"/>
                    <a:pt x="982" y="393"/>
                  </a:cubicBezTo>
                  <a:cubicBezTo>
                    <a:pt x="984" y="394"/>
                    <a:pt x="985" y="395"/>
                    <a:pt x="987" y="395"/>
                  </a:cubicBezTo>
                  <a:cubicBezTo>
                    <a:pt x="989" y="395"/>
                    <a:pt x="992" y="395"/>
                    <a:pt x="994" y="395"/>
                  </a:cubicBezTo>
                  <a:cubicBezTo>
                    <a:pt x="998" y="397"/>
                    <a:pt x="998" y="400"/>
                    <a:pt x="1002" y="401"/>
                  </a:cubicBezTo>
                  <a:cubicBezTo>
                    <a:pt x="1006" y="402"/>
                    <a:pt x="1011" y="398"/>
                    <a:pt x="1015" y="398"/>
                  </a:cubicBezTo>
                  <a:cubicBezTo>
                    <a:pt x="1017" y="398"/>
                    <a:pt x="1019" y="398"/>
                    <a:pt x="1021" y="398"/>
                  </a:cubicBezTo>
                  <a:cubicBezTo>
                    <a:pt x="1024" y="398"/>
                    <a:pt x="1022" y="398"/>
                    <a:pt x="1024" y="395"/>
                  </a:cubicBezTo>
                  <a:cubicBezTo>
                    <a:pt x="1024" y="395"/>
                    <a:pt x="1024" y="394"/>
                    <a:pt x="1024" y="393"/>
                  </a:cubicBezTo>
                  <a:cubicBezTo>
                    <a:pt x="1024" y="392"/>
                    <a:pt x="1026" y="393"/>
                    <a:pt x="1027" y="392"/>
                  </a:cubicBezTo>
                  <a:cubicBezTo>
                    <a:pt x="1028" y="390"/>
                    <a:pt x="1028" y="387"/>
                    <a:pt x="1030" y="384"/>
                  </a:cubicBezTo>
                  <a:cubicBezTo>
                    <a:pt x="1031" y="383"/>
                    <a:pt x="1033" y="381"/>
                    <a:pt x="1034" y="380"/>
                  </a:cubicBezTo>
                  <a:cubicBezTo>
                    <a:pt x="1035" y="378"/>
                    <a:pt x="1035" y="376"/>
                    <a:pt x="1036" y="374"/>
                  </a:cubicBezTo>
                  <a:cubicBezTo>
                    <a:pt x="1042" y="374"/>
                    <a:pt x="1047" y="378"/>
                    <a:pt x="1052" y="381"/>
                  </a:cubicBezTo>
                  <a:cubicBezTo>
                    <a:pt x="1056" y="384"/>
                    <a:pt x="1061" y="386"/>
                    <a:pt x="1065" y="389"/>
                  </a:cubicBezTo>
                  <a:cubicBezTo>
                    <a:pt x="1065" y="390"/>
                    <a:pt x="1066" y="390"/>
                    <a:pt x="1066" y="391"/>
                  </a:cubicBezTo>
                  <a:cubicBezTo>
                    <a:pt x="1067" y="391"/>
                    <a:pt x="1068" y="391"/>
                    <a:pt x="1069" y="392"/>
                  </a:cubicBezTo>
                  <a:cubicBezTo>
                    <a:pt x="1070" y="393"/>
                    <a:pt x="1072" y="393"/>
                    <a:pt x="1074" y="394"/>
                  </a:cubicBezTo>
                  <a:cubicBezTo>
                    <a:pt x="1077" y="395"/>
                    <a:pt x="1081" y="397"/>
                    <a:pt x="1084" y="398"/>
                  </a:cubicBezTo>
                  <a:cubicBezTo>
                    <a:pt x="1086" y="399"/>
                    <a:pt x="1086" y="401"/>
                    <a:pt x="1087" y="402"/>
                  </a:cubicBezTo>
                  <a:cubicBezTo>
                    <a:pt x="1089" y="404"/>
                    <a:pt x="1088" y="410"/>
                    <a:pt x="1091" y="410"/>
                  </a:cubicBezTo>
                  <a:cubicBezTo>
                    <a:pt x="1093" y="409"/>
                    <a:pt x="1093" y="407"/>
                    <a:pt x="1095" y="406"/>
                  </a:cubicBezTo>
                  <a:cubicBezTo>
                    <a:pt x="1097" y="404"/>
                    <a:pt x="1099" y="406"/>
                    <a:pt x="1101" y="405"/>
                  </a:cubicBezTo>
                  <a:cubicBezTo>
                    <a:pt x="1107" y="402"/>
                    <a:pt x="1099" y="392"/>
                    <a:pt x="1100" y="388"/>
                  </a:cubicBezTo>
                  <a:cubicBezTo>
                    <a:pt x="1101" y="385"/>
                    <a:pt x="1104" y="381"/>
                    <a:pt x="1106" y="379"/>
                  </a:cubicBezTo>
                  <a:cubicBezTo>
                    <a:pt x="1102" y="379"/>
                    <a:pt x="1095" y="376"/>
                    <a:pt x="1093" y="373"/>
                  </a:cubicBezTo>
                  <a:cubicBezTo>
                    <a:pt x="1096" y="374"/>
                    <a:pt x="1101" y="373"/>
                    <a:pt x="1104" y="376"/>
                  </a:cubicBezTo>
                  <a:cubicBezTo>
                    <a:pt x="1106" y="377"/>
                    <a:pt x="1106" y="379"/>
                    <a:pt x="1107" y="379"/>
                  </a:cubicBezTo>
                  <a:cubicBezTo>
                    <a:pt x="1107" y="380"/>
                    <a:pt x="1107" y="381"/>
                    <a:pt x="1108" y="381"/>
                  </a:cubicBezTo>
                  <a:cubicBezTo>
                    <a:pt x="1108" y="379"/>
                    <a:pt x="1109" y="380"/>
                    <a:pt x="1110" y="379"/>
                  </a:cubicBezTo>
                  <a:cubicBezTo>
                    <a:pt x="1111" y="378"/>
                    <a:pt x="1112" y="377"/>
                    <a:pt x="1112" y="376"/>
                  </a:cubicBezTo>
                  <a:cubicBezTo>
                    <a:pt x="1112" y="376"/>
                    <a:pt x="1115" y="374"/>
                    <a:pt x="1115" y="374"/>
                  </a:cubicBezTo>
                  <a:cubicBezTo>
                    <a:pt x="1117" y="372"/>
                    <a:pt x="1117" y="370"/>
                    <a:pt x="1118" y="367"/>
                  </a:cubicBezTo>
                  <a:cubicBezTo>
                    <a:pt x="1120" y="363"/>
                    <a:pt x="1120" y="363"/>
                    <a:pt x="1123" y="364"/>
                  </a:cubicBezTo>
                  <a:cubicBezTo>
                    <a:pt x="1126" y="364"/>
                    <a:pt x="1127" y="365"/>
                    <a:pt x="1130" y="365"/>
                  </a:cubicBezTo>
                  <a:cubicBezTo>
                    <a:pt x="1131" y="363"/>
                    <a:pt x="1130" y="362"/>
                    <a:pt x="1130" y="361"/>
                  </a:cubicBezTo>
                  <a:cubicBezTo>
                    <a:pt x="1131" y="358"/>
                    <a:pt x="1132" y="356"/>
                    <a:pt x="1133" y="355"/>
                  </a:cubicBezTo>
                  <a:cubicBezTo>
                    <a:pt x="1134" y="353"/>
                    <a:pt x="1135" y="350"/>
                    <a:pt x="1136" y="348"/>
                  </a:cubicBezTo>
                  <a:cubicBezTo>
                    <a:pt x="1137" y="347"/>
                    <a:pt x="1138" y="347"/>
                    <a:pt x="1139" y="345"/>
                  </a:cubicBezTo>
                  <a:cubicBezTo>
                    <a:pt x="1140" y="343"/>
                    <a:pt x="1140" y="342"/>
                    <a:pt x="1140" y="338"/>
                  </a:cubicBezTo>
                  <a:cubicBezTo>
                    <a:pt x="1140" y="330"/>
                    <a:pt x="1140" y="321"/>
                    <a:pt x="1140" y="313"/>
                  </a:cubicBezTo>
                  <a:cubicBezTo>
                    <a:pt x="1140" y="306"/>
                    <a:pt x="1140" y="299"/>
                    <a:pt x="1140" y="293"/>
                  </a:cubicBezTo>
                  <a:cubicBezTo>
                    <a:pt x="1140" y="288"/>
                    <a:pt x="1141" y="285"/>
                    <a:pt x="1142" y="280"/>
                  </a:cubicBezTo>
                  <a:cubicBezTo>
                    <a:pt x="1144" y="275"/>
                    <a:pt x="1143" y="269"/>
                    <a:pt x="1144" y="264"/>
                  </a:cubicBezTo>
                  <a:cubicBezTo>
                    <a:pt x="1144" y="261"/>
                    <a:pt x="1145" y="258"/>
                    <a:pt x="1145" y="256"/>
                  </a:cubicBezTo>
                  <a:cubicBezTo>
                    <a:pt x="1145" y="255"/>
                    <a:pt x="1144" y="253"/>
                    <a:pt x="1145" y="252"/>
                  </a:cubicBezTo>
                  <a:cubicBezTo>
                    <a:pt x="1145" y="251"/>
                    <a:pt x="1145" y="251"/>
                    <a:pt x="1146" y="250"/>
                  </a:cubicBezTo>
                  <a:cubicBezTo>
                    <a:pt x="1146" y="249"/>
                    <a:pt x="1146" y="248"/>
                    <a:pt x="1147" y="247"/>
                  </a:cubicBezTo>
                  <a:cubicBezTo>
                    <a:pt x="1149" y="243"/>
                    <a:pt x="1155" y="245"/>
                    <a:pt x="1158" y="242"/>
                  </a:cubicBezTo>
                  <a:cubicBezTo>
                    <a:pt x="1161" y="239"/>
                    <a:pt x="1158" y="234"/>
                    <a:pt x="1159" y="230"/>
                  </a:cubicBezTo>
                  <a:cubicBezTo>
                    <a:pt x="1159" y="228"/>
                    <a:pt x="1160" y="227"/>
                    <a:pt x="1161" y="226"/>
                  </a:cubicBezTo>
                  <a:cubicBezTo>
                    <a:pt x="1163" y="224"/>
                    <a:pt x="1163" y="221"/>
                    <a:pt x="1164" y="219"/>
                  </a:cubicBezTo>
                  <a:cubicBezTo>
                    <a:pt x="1167" y="214"/>
                    <a:pt x="1173" y="208"/>
                    <a:pt x="1178" y="205"/>
                  </a:cubicBezTo>
                  <a:cubicBezTo>
                    <a:pt x="1182" y="203"/>
                    <a:pt x="1187" y="204"/>
                    <a:pt x="1191" y="204"/>
                  </a:cubicBezTo>
                  <a:cubicBezTo>
                    <a:pt x="1195" y="204"/>
                    <a:pt x="1200" y="203"/>
                    <a:pt x="1204" y="204"/>
                  </a:cubicBezTo>
                  <a:cubicBezTo>
                    <a:pt x="1204" y="204"/>
                    <a:pt x="1204" y="206"/>
                    <a:pt x="1204" y="206"/>
                  </a:cubicBezTo>
                  <a:cubicBezTo>
                    <a:pt x="1207" y="207"/>
                    <a:pt x="1211" y="205"/>
                    <a:pt x="1214" y="205"/>
                  </a:cubicBezTo>
                  <a:cubicBezTo>
                    <a:pt x="1217" y="204"/>
                    <a:pt x="1220" y="204"/>
                    <a:pt x="1223" y="203"/>
                  </a:cubicBezTo>
                  <a:cubicBezTo>
                    <a:pt x="1224" y="199"/>
                    <a:pt x="1223" y="195"/>
                    <a:pt x="1226" y="192"/>
                  </a:cubicBezTo>
                  <a:cubicBezTo>
                    <a:pt x="1227" y="190"/>
                    <a:pt x="1229" y="189"/>
                    <a:pt x="1231" y="187"/>
                  </a:cubicBezTo>
                  <a:cubicBezTo>
                    <a:pt x="1233" y="185"/>
                    <a:pt x="1234" y="182"/>
                    <a:pt x="1237" y="180"/>
                  </a:cubicBezTo>
                  <a:cubicBezTo>
                    <a:pt x="1237" y="180"/>
                    <a:pt x="1238" y="179"/>
                    <a:pt x="1239" y="179"/>
                  </a:cubicBezTo>
                  <a:cubicBezTo>
                    <a:pt x="1240" y="179"/>
                    <a:pt x="1241" y="179"/>
                    <a:pt x="1242" y="178"/>
                  </a:cubicBezTo>
                  <a:cubicBezTo>
                    <a:pt x="1244" y="179"/>
                    <a:pt x="1244" y="180"/>
                    <a:pt x="1245" y="181"/>
                  </a:cubicBezTo>
                  <a:cubicBezTo>
                    <a:pt x="1249" y="183"/>
                    <a:pt x="1253" y="181"/>
                    <a:pt x="1256" y="181"/>
                  </a:cubicBezTo>
                  <a:cubicBezTo>
                    <a:pt x="1260" y="182"/>
                    <a:pt x="1257" y="180"/>
                    <a:pt x="1259" y="183"/>
                  </a:cubicBezTo>
                  <a:cubicBezTo>
                    <a:pt x="1260" y="183"/>
                    <a:pt x="1261" y="186"/>
                    <a:pt x="1261" y="187"/>
                  </a:cubicBezTo>
                  <a:cubicBezTo>
                    <a:pt x="1261" y="188"/>
                    <a:pt x="1260" y="191"/>
                    <a:pt x="1261" y="192"/>
                  </a:cubicBezTo>
                  <a:cubicBezTo>
                    <a:pt x="1262" y="195"/>
                    <a:pt x="1264" y="194"/>
                    <a:pt x="1266" y="195"/>
                  </a:cubicBezTo>
                  <a:cubicBezTo>
                    <a:pt x="1267" y="196"/>
                    <a:pt x="1269" y="199"/>
                    <a:pt x="1269" y="199"/>
                  </a:cubicBezTo>
                  <a:cubicBezTo>
                    <a:pt x="1271" y="202"/>
                    <a:pt x="1274" y="204"/>
                    <a:pt x="1275" y="207"/>
                  </a:cubicBezTo>
                  <a:cubicBezTo>
                    <a:pt x="1277" y="210"/>
                    <a:pt x="1278" y="212"/>
                    <a:pt x="1280" y="214"/>
                  </a:cubicBezTo>
                  <a:cubicBezTo>
                    <a:pt x="1280" y="215"/>
                    <a:pt x="1281" y="217"/>
                    <a:pt x="1282" y="218"/>
                  </a:cubicBezTo>
                  <a:cubicBezTo>
                    <a:pt x="1283" y="220"/>
                    <a:pt x="1284" y="221"/>
                    <a:pt x="1286" y="223"/>
                  </a:cubicBezTo>
                  <a:cubicBezTo>
                    <a:pt x="1293" y="226"/>
                    <a:pt x="1299" y="229"/>
                    <a:pt x="1304" y="234"/>
                  </a:cubicBezTo>
                  <a:cubicBezTo>
                    <a:pt x="1308" y="237"/>
                    <a:pt x="1310" y="241"/>
                    <a:pt x="1314" y="243"/>
                  </a:cubicBezTo>
                  <a:cubicBezTo>
                    <a:pt x="1316" y="244"/>
                    <a:pt x="1317" y="245"/>
                    <a:pt x="1318" y="247"/>
                  </a:cubicBezTo>
                  <a:cubicBezTo>
                    <a:pt x="1318" y="248"/>
                    <a:pt x="1318" y="250"/>
                    <a:pt x="1319" y="251"/>
                  </a:cubicBezTo>
                  <a:cubicBezTo>
                    <a:pt x="1320" y="255"/>
                    <a:pt x="1321" y="258"/>
                    <a:pt x="1323" y="262"/>
                  </a:cubicBezTo>
                  <a:cubicBezTo>
                    <a:pt x="1324" y="265"/>
                    <a:pt x="1326" y="269"/>
                    <a:pt x="1326" y="272"/>
                  </a:cubicBezTo>
                  <a:cubicBezTo>
                    <a:pt x="1326" y="274"/>
                    <a:pt x="1325" y="276"/>
                    <a:pt x="1324" y="278"/>
                  </a:cubicBezTo>
                  <a:cubicBezTo>
                    <a:pt x="1322" y="280"/>
                    <a:pt x="1321" y="282"/>
                    <a:pt x="1319" y="285"/>
                  </a:cubicBezTo>
                  <a:cubicBezTo>
                    <a:pt x="1315" y="290"/>
                    <a:pt x="1312" y="296"/>
                    <a:pt x="1308" y="303"/>
                  </a:cubicBezTo>
                  <a:cubicBezTo>
                    <a:pt x="1307" y="305"/>
                    <a:pt x="1306" y="308"/>
                    <a:pt x="1304" y="311"/>
                  </a:cubicBezTo>
                  <a:cubicBezTo>
                    <a:pt x="1303" y="312"/>
                    <a:pt x="1302" y="313"/>
                    <a:pt x="1302" y="314"/>
                  </a:cubicBezTo>
                  <a:cubicBezTo>
                    <a:pt x="1300" y="318"/>
                    <a:pt x="1299" y="321"/>
                    <a:pt x="1301" y="325"/>
                  </a:cubicBezTo>
                  <a:cubicBezTo>
                    <a:pt x="1302" y="326"/>
                    <a:pt x="1302" y="328"/>
                    <a:pt x="1303" y="330"/>
                  </a:cubicBezTo>
                  <a:cubicBezTo>
                    <a:pt x="1304" y="332"/>
                    <a:pt x="1305" y="334"/>
                    <a:pt x="1306" y="336"/>
                  </a:cubicBezTo>
                  <a:cubicBezTo>
                    <a:pt x="1307" y="337"/>
                    <a:pt x="1308" y="339"/>
                    <a:pt x="1310" y="340"/>
                  </a:cubicBezTo>
                  <a:cubicBezTo>
                    <a:pt x="1311" y="342"/>
                    <a:pt x="1314" y="341"/>
                    <a:pt x="1316" y="340"/>
                  </a:cubicBezTo>
                  <a:cubicBezTo>
                    <a:pt x="1319" y="339"/>
                    <a:pt x="1320" y="339"/>
                    <a:pt x="1322" y="337"/>
                  </a:cubicBezTo>
                  <a:cubicBezTo>
                    <a:pt x="1323" y="336"/>
                    <a:pt x="1325" y="336"/>
                    <a:pt x="1325" y="335"/>
                  </a:cubicBezTo>
                  <a:cubicBezTo>
                    <a:pt x="1326" y="333"/>
                    <a:pt x="1326" y="331"/>
                    <a:pt x="1327" y="330"/>
                  </a:cubicBezTo>
                  <a:cubicBezTo>
                    <a:pt x="1327" y="327"/>
                    <a:pt x="1327" y="325"/>
                    <a:pt x="1327" y="323"/>
                  </a:cubicBezTo>
                  <a:cubicBezTo>
                    <a:pt x="1328" y="320"/>
                    <a:pt x="1328" y="317"/>
                    <a:pt x="1329" y="315"/>
                  </a:cubicBezTo>
                  <a:cubicBezTo>
                    <a:pt x="1329" y="312"/>
                    <a:pt x="1330" y="309"/>
                    <a:pt x="1331" y="306"/>
                  </a:cubicBezTo>
                  <a:cubicBezTo>
                    <a:pt x="1331" y="305"/>
                    <a:pt x="1330" y="303"/>
                    <a:pt x="1330" y="302"/>
                  </a:cubicBezTo>
                  <a:cubicBezTo>
                    <a:pt x="1331" y="301"/>
                    <a:pt x="1332" y="300"/>
                    <a:pt x="1333" y="299"/>
                  </a:cubicBezTo>
                  <a:cubicBezTo>
                    <a:pt x="1335" y="298"/>
                    <a:pt x="1336" y="298"/>
                    <a:pt x="1338" y="298"/>
                  </a:cubicBezTo>
                  <a:cubicBezTo>
                    <a:pt x="1341" y="298"/>
                    <a:pt x="1344" y="295"/>
                    <a:pt x="1347" y="293"/>
                  </a:cubicBezTo>
                  <a:cubicBezTo>
                    <a:pt x="1348" y="292"/>
                    <a:pt x="1350" y="290"/>
                    <a:pt x="1351" y="289"/>
                  </a:cubicBezTo>
                  <a:cubicBezTo>
                    <a:pt x="1352" y="288"/>
                    <a:pt x="1353" y="288"/>
                    <a:pt x="1354" y="288"/>
                  </a:cubicBezTo>
                  <a:cubicBezTo>
                    <a:pt x="1354" y="287"/>
                    <a:pt x="1355" y="286"/>
                    <a:pt x="1356" y="286"/>
                  </a:cubicBezTo>
                  <a:cubicBezTo>
                    <a:pt x="1357" y="285"/>
                    <a:pt x="1358" y="285"/>
                    <a:pt x="1359" y="283"/>
                  </a:cubicBezTo>
                  <a:cubicBezTo>
                    <a:pt x="1360" y="282"/>
                    <a:pt x="1360" y="282"/>
                    <a:pt x="1362" y="282"/>
                  </a:cubicBezTo>
                  <a:cubicBezTo>
                    <a:pt x="1362" y="282"/>
                    <a:pt x="1363" y="282"/>
                    <a:pt x="1363" y="282"/>
                  </a:cubicBezTo>
                  <a:cubicBezTo>
                    <a:pt x="1364" y="282"/>
                    <a:pt x="1365" y="283"/>
                    <a:pt x="1365" y="283"/>
                  </a:cubicBezTo>
                  <a:cubicBezTo>
                    <a:pt x="1366" y="283"/>
                    <a:pt x="1366" y="281"/>
                    <a:pt x="1366" y="280"/>
                  </a:cubicBezTo>
                  <a:cubicBezTo>
                    <a:pt x="1367" y="278"/>
                    <a:pt x="1368" y="276"/>
                    <a:pt x="1370" y="274"/>
                  </a:cubicBezTo>
                  <a:cubicBezTo>
                    <a:pt x="1371" y="272"/>
                    <a:pt x="1372" y="269"/>
                    <a:pt x="1373" y="267"/>
                  </a:cubicBezTo>
                  <a:cubicBezTo>
                    <a:pt x="1374" y="265"/>
                    <a:pt x="1375" y="264"/>
                    <a:pt x="1375" y="261"/>
                  </a:cubicBezTo>
                  <a:cubicBezTo>
                    <a:pt x="1375" y="258"/>
                    <a:pt x="1375" y="255"/>
                    <a:pt x="1375" y="252"/>
                  </a:cubicBezTo>
                  <a:cubicBezTo>
                    <a:pt x="1375" y="251"/>
                    <a:pt x="1375" y="250"/>
                    <a:pt x="1374" y="249"/>
                  </a:cubicBezTo>
                  <a:cubicBezTo>
                    <a:pt x="1373" y="248"/>
                    <a:pt x="1370" y="247"/>
                    <a:pt x="1371" y="246"/>
                  </a:cubicBezTo>
                  <a:cubicBezTo>
                    <a:pt x="1372" y="245"/>
                    <a:pt x="1373" y="246"/>
                    <a:pt x="1374" y="246"/>
                  </a:cubicBezTo>
                  <a:cubicBezTo>
                    <a:pt x="1376" y="247"/>
                    <a:pt x="1378" y="248"/>
                    <a:pt x="1380" y="249"/>
                  </a:cubicBezTo>
                  <a:cubicBezTo>
                    <a:pt x="1382" y="250"/>
                    <a:pt x="1384" y="253"/>
                    <a:pt x="1385" y="256"/>
                  </a:cubicBezTo>
                  <a:cubicBezTo>
                    <a:pt x="1386" y="258"/>
                    <a:pt x="1388" y="258"/>
                    <a:pt x="1389" y="259"/>
                  </a:cubicBezTo>
                  <a:cubicBezTo>
                    <a:pt x="1392" y="260"/>
                    <a:pt x="1395" y="261"/>
                    <a:pt x="1397" y="263"/>
                  </a:cubicBezTo>
                  <a:cubicBezTo>
                    <a:pt x="1400" y="264"/>
                    <a:pt x="1402" y="266"/>
                    <a:pt x="1405" y="266"/>
                  </a:cubicBezTo>
                  <a:cubicBezTo>
                    <a:pt x="1408" y="267"/>
                    <a:pt x="1413" y="265"/>
                    <a:pt x="1415" y="264"/>
                  </a:cubicBezTo>
                  <a:cubicBezTo>
                    <a:pt x="1416" y="262"/>
                    <a:pt x="1417" y="260"/>
                    <a:pt x="1418" y="259"/>
                  </a:cubicBezTo>
                  <a:cubicBezTo>
                    <a:pt x="1420" y="255"/>
                    <a:pt x="1419" y="250"/>
                    <a:pt x="1418" y="246"/>
                  </a:cubicBezTo>
                  <a:cubicBezTo>
                    <a:pt x="1417" y="244"/>
                    <a:pt x="1417" y="242"/>
                    <a:pt x="1416" y="240"/>
                  </a:cubicBezTo>
                  <a:cubicBezTo>
                    <a:pt x="1416" y="238"/>
                    <a:pt x="1415" y="237"/>
                    <a:pt x="1415" y="235"/>
                  </a:cubicBezTo>
                  <a:cubicBezTo>
                    <a:pt x="1415" y="233"/>
                    <a:pt x="1414" y="232"/>
                    <a:pt x="1414" y="230"/>
                  </a:cubicBezTo>
                  <a:cubicBezTo>
                    <a:pt x="1413" y="229"/>
                    <a:pt x="1413" y="227"/>
                    <a:pt x="1412" y="226"/>
                  </a:cubicBezTo>
                  <a:cubicBezTo>
                    <a:pt x="1410" y="224"/>
                    <a:pt x="1407" y="227"/>
                    <a:pt x="1405" y="227"/>
                  </a:cubicBezTo>
                  <a:cubicBezTo>
                    <a:pt x="1403" y="227"/>
                    <a:pt x="1401" y="226"/>
                    <a:pt x="1400" y="226"/>
                  </a:cubicBezTo>
                  <a:cubicBezTo>
                    <a:pt x="1398" y="225"/>
                    <a:pt x="1397" y="224"/>
                    <a:pt x="1396" y="223"/>
                  </a:cubicBezTo>
                  <a:cubicBezTo>
                    <a:pt x="1396" y="223"/>
                    <a:pt x="1396" y="222"/>
                    <a:pt x="1396" y="222"/>
                  </a:cubicBezTo>
                  <a:cubicBezTo>
                    <a:pt x="1394" y="221"/>
                    <a:pt x="1392" y="223"/>
                    <a:pt x="1390" y="223"/>
                  </a:cubicBezTo>
                  <a:cubicBezTo>
                    <a:pt x="1386" y="222"/>
                    <a:pt x="1390" y="218"/>
                    <a:pt x="1390" y="215"/>
                  </a:cubicBezTo>
                  <a:cubicBezTo>
                    <a:pt x="1390" y="214"/>
                    <a:pt x="1384" y="212"/>
                    <a:pt x="1383" y="212"/>
                  </a:cubicBezTo>
                  <a:cubicBezTo>
                    <a:pt x="1381" y="211"/>
                    <a:pt x="1376" y="210"/>
                    <a:pt x="1374" y="213"/>
                  </a:cubicBezTo>
                  <a:cubicBezTo>
                    <a:pt x="1372" y="217"/>
                    <a:pt x="1377" y="220"/>
                    <a:pt x="1376" y="224"/>
                  </a:cubicBezTo>
                  <a:cubicBezTo>
                    <a:pt x="1375" y="224"/>
                    <a:pt x="1373" y="224"/>
                    <a:pt x="1372" y="224"/>
                  </a:cubicBezTo>
                  <a:cubicBezTo>
                    <a:pt x="1372" y="226"/>
                    <a:pt x="1373" y="228"/>
                    <a:pt x="1373" y="229"/>
                  </a:cubicBezTo>
                  <a:cubicBezTo>
                    <a:pt x="1374" y="230"/>
                    <a:pt x="1374" y="234"/>
                    <a:pt x="1373" y="235"/>
                  </a:cubicBezTo>
                  <a:cubicBezTo>
                    <a:pt x="1372" y="234"/>
                    <a:pt x="1373" y="233"/>
                    <a:pt x="1372" y="232"/>
                  </a:cubicBezTo>
                  <a:cubicBezTo>
                    <a:pt x="1371" y="231"/>
                    <a:pt x="1371" y="231"/>
                    <a:pt x="1370" y="230"/>
                  </a:cubicBezTo>
                  <a:cubicBezTo>
                    <a:pt x="1369" y="230"/>
                    <a:pt x="1367" y="229"/>
                    <a:pt x="1367" y="228"/>
                  </a:cubicBezTo>
                  <a:cubicBezTo>
                    <a:pt x="1367" y="226"/>
                    <a:pt x="1369" y="226"/>
                    <a:pt x="1370" y="225"/>
                  </a:cubicBezTo>
                  <a:cubicBezTo>
                    <a:pt x="1371" y="224"/>
                    <a:pt x="1372" y="223"/>
                    <a:pt x="1371" y="222"/>
                  </a:cubicBezTo>
                  <a:cubicBezTo>
                    <a:pt x="1371" y="221"/>
                    <a:pt x="1370" y="221"/>
                    <a:pt x="1370" y="220"/>
                  </a:cubicBezTo>
                  <a:cubicBezTo>
                    <a:pt x="1368" y="218"/>
                    <a:pt x="1369" y="218"/>
                    <a:pt x="1371" y="218"/>
                  </a:cubicBezTo>
                  <a:cubicBezTo>
                    <a:pt x="1372" y="218"/>
                    <a:pt x="1373" y="216"/>
                    <a:pt x="1373" y="215"/>
                  </a:cubicBezTo>
                  <a:cubicBezTo>
                    <a:pt x="1373" y="214"/>
                    <a:pt x="1371" y="213"/>
                    <a:pt x="1370" y="213"/>
                  </a:cubicBezTo>
                  <a:cubicBezTo>
                    <a:pt x="1369" y="211"/>
                    <a:pt x="1368" y="210"/>
                    <a:pt x="1367" y="209"/>
                  </a:cubicBezTo>
                  <a:cubicBezTo>
                    <a:pt x="1365" y="207"/>
                    <a:pt x="1362" y="207"/>
                    <a:pt x="1359" y="208"/>
                  </a:cubicBezTo>
                  <a:cubicBezTo>
                    <a:pt x="1357" y="208"/>
                    <a:pt x="1355" y="208"/>
                    <a:pt x="1353" y="208"/>
                  </a:cubicBezTo>
                  <a:cubicBezTo>
                    <a:pt x="1352" y="207"/>
                    <a:pt x="1350" y="207"/>
                    <a:pt x="1349" y="207"/>
                  </a:cubicBezTo>
                  <a:cubicBezTo>
                    <a:pt x="1348" y="207"/>
                    <a:pt x="1348" y="206"/>
                    <a:pt x="1347" y="206"/>
                  </a:cubicBezTo>
                  <a:cubicBezTo>
                    <a:pt x="1346" y="206"/>
                    <a:pt x="1345" y="206"/>
                    <a:pt x="1344" y="206"/>
                  </a:cubicBezTo>
                  <a:cubicBezTo>
                    <a:pt x="1342" y="206"/>
                    <a:pt x="1342" y="205"/>
                    <a:pt x="1341" y="204"/>
                  </a:cubicBezTo>
                  <a:cubicBezTo>
                    <a:pt x="1341" y="204"/>
                    <a:pt x="1340" y="204"/>
                    <a:pt x="1340" y="204"/>
                  </a:cubicBezTo>
                  <a:cubicBezTo>
                    <a:pt x="1339" y="203"/>
                    <a:pt x="1339" y="203"/>
                    <a:pt x="1339" y="202"/>
                  </a:cubicBezTo>
                  <a:cubicBezTo>
                    <a:pt x="1338" y="202"/>
                    <a:pt x="1338" y="202"/>
                    <a:pt x="1338" y="202"/>
                  </a:cubicBezTo>
                  <a:cubicBezTo>
                    <a:pt x="1339" y="202"/>
                    <a:pt x="1339" y="202"/>
                    <a:pt x="1339" y="200"/>
                  </a:cubicBezTo>
                  <a:cubicBezTo>
                    <a:pt x="1340" y="195"/>
                    <a:pt x="1338" y="195"/>
                    <a:pt x="1335" y="193"/>
                  </a:cubicBezTo>
                  <a:cubicBezTo>
                    <a:pt x="1325" y="188"/>
                    <a:pt x="1314" y="183"/>
                    <a:pt x="1303" y="180"/>
                  </a:cubicBezTo>
                  <a:cubicBezTo>
                    <a:pt x="1298" y="179"/>
                    <a:pt x="1295" y="177"/>
                    <a:pt x="1295" y="174"/>
                  </a:cubicBezTo>
                  <a:cubicBezTo>
                    <a:pt x="1307" y="173"/>
                    <a:pt x="1320" y="172"/>
                    <a:pt x="1332" y="174"/>
                  </a:cubicBezTo>
                  <a:cubicBezTo>
                    <a:pt x="1338" y="174"/>
                    <a:pt x="1346" y="173"/>
                    <a:pt x="1352" y="175"/>
                  </a:cubicBezTo>
                  <a:cubicBezTo>
                    <a:pt x="1355" y="176"/>
                    <a:pt x="1356" y="178"/>
                    <a:pt x="1359" y="178"/>
                  </a:cubicBezTo>
                  <a:cubicBezTo>
                    <a:pt x="1361" y="178"/>
                    <a:pt x="1363" y="178"/>
                    <a:pt x="1365" y="178"/>
                  </a:cubicBezTo>
                  <a:cubicBezTo>
                    <a:pt x="1369" y="178"/>
                    <a:pt x="1377" y="179"/>
                    <a:pt x="1381" y="178"/>
                  </a:cubicBezTo>
                  <a:cubicBezTo>
                    <a:pt x="1382" y="177"/>
                    <a:pt x="1386" y="174"/>
                    <a:pt x="1387" y="172"/>
                  </a:cubicBezTo>
                  <a:cubicBezTo>
                    <a:pt x="1390" y="169"/>
                    <a:pt x="1389" y="164"/>
                    <a:pt x="1392" y="162"/>
                  </a:cubicBezTo>
                  <a:cubicBezTo>
                    <a:pt x="1393" y="161"/>
                    <a:pt x="1397" y="161"/>
                    <a:pt x="1399" y="160"/>
                  </a:cubicBezTo>
                  <a:cubicBezTo>
                    <a:pt x="1401" y="159"/>
                    <a:pt x="1404" y="157"/>
                    <a:pt x="1406" y="156"/>
                  </a:cubicBezTo>
                  <a:cubicBezTo>
                    <a:pt x="1407" y="155"/>
                    <a:pt x="1406" y="154"/>
                    <a:pt x="1407" y="154"/>
                  </a:cubicBezTo>
                  <a:cubicBezTo>
                    <a:pt x="1408" y="154"/>
                    <a:pt x="1409" y="154"/>
                    <a:pt x="1410" y="154"/>
                  </a:cubicBezTo>
                  <a:cubicBezTo>
                    <a:pt x="1412" y="153"/>
                    <a:pt x="1411" y="151"/>
                    <a:pt x="1413" y="149"/>
                  </a:cubicBezTo>
                  <a:cubicBezTo>
                    <a:pt x="1416" y="146"/>
                    <a:pt x="1420" y="149"/>
                    <a:pt x="1423" y="146"/>
                  </a:cubicBezTo>
                  <a:cubicBezTo>
                    <a:pt x="1429" y="142"/>
                    <a:pt x="1419" y="130"/>
                    <a:pt x="1418" y="124"/>
                  </a:cubicBezTo>
                </a:path>
              </a:pathLst>
            </a:custGeom>
            <a:solidFill>
              <a:srgbClr val="1A2349"/>
            </a:solid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sp>
          <p:nvSpPr>
            <p:cNvPr id="140" name="Freeform 139">
              <a:extLst>
                <a:ext uri="{FF2B5EF4-FFF2-40B4-BE49-F238E27FC236}">
                  <a16:creationId xmlns:a16="http://schemas.microsoft.com/office/drawing/2014/main" id="{D5E1363C-F7B3-3ED6-5A51-D17BDC6EB8C7}"/>
                </a:ext>
              </a:extLst>
            </p:cNvPr>
            <p:cNvSpPr>
              <a:spLocks/>
            </p:cNvSpPr>
            <p:nvPr/>
          </p:nvSpPr>
          <p:spPr bwMode="auto">
            <a:xfrm>
              <a:off x="6477641" y="5685732"/>
              <a:ext cx="22218" cy="13129"/>
            </a:xfrm>
            <a:custGeom>
              <a:avLst/>
              <a:gdLst/>
              <a:ahLst/>
              <a:cxnLst>
                <a:cxn ang="0">
                  <a:pos x="16" y="2"/>
                </a:cxn>
                <a:cxn ang="0">
                  <a:pos x="3" y="3"/>
                </a:cxn>
                <a:cxn ang="0">
                  <a:pos x="1" y="7"/>
                </a:cxn>
                <a:cxn ang="0">
                  <a:pos x="5" y="10"/>
                </a:cxn>
                <a:cxn ang="0">
                  <a:pos x="14" y="11"/>
                </a:cxn>
                <a:cxn ang="0">
                  <a:pos x="17" y="7"/>
                </a:cxn>
                <a:cxn ang="0">
                  <a:pos x="19" y="3"/>
                </a:cxn>
                <a:cxn ang="0">
                  <a:pos x="16" y="2"/>
                </a:cxn>
              </a:cxnLst>
              <a:rect l="0" t="0" r="r" b="b"/>
              <a:pathLst>
                <a:path w="19" h="11">
                  <a:moveTo>
                    <a:pt x="16" y="2"/>
                  </a:moveTo>
                  <a:cubicBezTo>
                    <a:pt x="12" y="0"/>
                    <a:pt x="6" y="0"/>
                    <a:pt x="3" y="3"/>
                  </a:cubicBezTo>
                  <a:cubicBezTo>
                    <a:pt x="2" y="4"/>
                    <a:pt x="0" y="5"/>
                    <a:pt x="1" y="7"/>
                  </a:cubicBezTo>
                  <a:cubicBezTo>
                    <a:pt x="1" y="9"/>
                    <a:pt x="3" y="9"/>
                    <a:pt x="5" y="10"/>
                  </a:cubicBezTo>
                  <a:cubicBezTo>
                    <a:pt x="7" y="11"/>
                    <a:pt x="11" y="11"/>
                    <a:pt x="14" y="11"/>
                  </a:cubicBezTo>
                  <a:cubicBezTo>
                    <a:pt x="15" y="10"/>
                    <a:pt x="15" y="9"/>
                    <a:pt x="17" y="7"/>
                  </a:cubicBezTo>
                  <a:cubicBezTo>
                    <a:pt x="19" y="6"/>
                    <a:pt x="19" y="6"/>
                    <a:pt x="19" y="3"/>
                  </a:cubicBezTo>
                  <a:lnTo>
                    <a:pt x="16" y="2"/>
                  </a:lnTo>
                  <a:close/>
                </a:path>
              </a:pathLst>
            </a:custGeom>
            <a:grpFill/>
            <a:ln w="3175">
              <a:solidFill>
                <a:schemeClr val="bg1"/>
              </a:solidFill>
              <a:round/>
              <a:headEnd/>
              <a:tailEnd/>
            </a:ln>
          </p:spPr>
          <p:txBody>
            <a:bodyPr/>
            <a:lstStyle/>
            <a:p>
              <a:pPr eaLnBrk="1" fontAlgn="auto" hangingPunct="1">
                <a:spcBef>
                  <a:spcPts val="0"/>
                </a:spcBef>
                <a:spcAft>
                  <a:spcPts val="0"/>
                </a:spcAft>
                <a:defRPr/>
              </a:pPr>
              <a:endParaRPr lang="de-DE" dirty="0">
                <a:latin typeface="+mn-lt"/>
              </a:endParaRPr>
            </a:p>
          </p:txBody>
        </p:sp>
      </p:grpSp>
      <p:sp>
        <p:nvSpPr>
          <p:cNvPr id="147" name="Подзаголовок 2">
            <a:extLst>
              <a:ext uri="{FF2B5EF4-FFF2-40B4-BE49-F238E27FC236}">
                <a16:creationId xmlns:a16="http://schemas.microsoft.com/office/drawing/2014/main" id="{711ADB3F-BC20-F5F3-D5EB-9F3FF676B972}"/>
              </a:ext>
            </a:extLst>
          </p:cNvPr>
          <p:cNvSpPr txBox="1">
            <a:spLocks/>
          </p:cNvSpPr>
          <p:nvPr/>
        </p:nvSpPr>
        <p:spPr>
          <a:xfrm>
            <a:off x="755065" y="2336747"/>
            <a:ext cx="4376737" cy="1384300"/>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kern="0" dirty="0">
                <a:latin typeface="+mj-lt"/>
                <a:ea typeface="Karla" pitchFamily="2" charset="0"/>
                <a:cs typeface="Poppins" panose="02000000000000000000" pitchFamily="2" charset="0"/>
              </a:rPr>
              <a:t>Etiam vitae dui congue, semper quam vitae, luctus ligula. Sed posuere nunc in leo commod else cuprum less</a:t>
            </a:r>
            <a:r>
              <a:rPr lang="en-US" sz="1200" dirty="0">
                <a:latin typeface="+mj-lt"/>
                <a:ea typeface="Karla" pitchFamily="2" charset="0"/>
                <a:cs typeface="Poppins" panose="02000000000000000000" pitchFamily="2" charset="0"/>
              </a:rPr>
              <a:t>. Etiam vitae dui.</a:t>
            </a:r>
          </a:p>
        </p:txBody>
      </p:sp>
      <p:cxnSp>
        <p:nvCxnSpPr>
          <p:cNvPr id="148" name="Прямая соединительная линия 145">
            <a:extLst>
              <a:ext uri="{FF2B5EF4-FFF2-40B4-BE49-F238E27FC236}">
                <a16:creationId xmlns:a16="http://schemas.microsoft.com/office/drawing/2014/main" id="{681F9C7F-39F9-979B-993D-E75B7F270985}"/>
              </a:ext>
            </a:extLst>
          </p:cNvPr>
          <p:cNvCxnSpPr/>
          <p:nvPr/>
        </p:nvCxnSpPr>
        <p:spPr>
          <a:xfrm>
            <a:off x="820738" y="4254500"/>
            <a:ext cx="4373562"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9" name="Прямая соединительная линия 146">
            <a:extLst>
              <a:ext uri="{FF2B5EF4-FFF2-40B4-BE49-F238E27FC236}">
                <a16:creationId xmlns:a16="http://schemas.microsoft.com/office/drawing/2014/main" id="{039D3E63-3958-7F95-CBC2-7559A8880385}"/>
              </a:ext>
            </a:extLst>
          </p:cNvPr>
          <p:cNvCxnSpPr/>
          <p:nvPr/>
        </p:nvCxnSpPr>
        <p:spPr>
          <a:xfrm>
            <a:off x="820738" y="4254500"/>
            <a:ext cx="3940175" cy="0"/>
          </a:xfrm>
          <a:prstGeom prst="line">
            <a:avLst/>
          </a:prstGeom>
          <a:ln w="38100">
            <a:solidFill>
              <a:srgbClr val="35C5EF"/>
            </a:solidFill>
          </a:ln>
        </p:spPr>
        <p:style>
          <a:lnRef idx="1">
            <a:schemeClr val="accent1"/>
          </a:lnRef>
          <a:fillRef idx="0">
            <a:schemeClr val="accent1"/>
          </a:fillRef>
          <a:effectRef idx="0">
            <a:schemeClr val="accent1"/>
          </a:effectRef>
          <a:fontRef idx="minor">
            <a:schemeClr val="tx1"/>
          </a:fontRef>
        </p:style>
      </p:cxnSp>
      <p:sp>
        <p:nvSpPr>
          <p:cNvPr id="150" name="Прямоугольник 147">
            <a:extLst>
              <a:ext uri="{FF2B5EF4-FFF2-40B4-BE49-F238E27FC236}">
                <a16:creationId xmlns:a16="http://schemas.microsoft.com/office/drawing/2014/main" id="{80922BED-C974-6E75-5D33-41AF02BE4BFC}"/>
              </a:ext>
            </a:extLst>
          </p:cNvPr>
          <p:cNvSpPr/>
          <p:nvPr/>
        </p:nvSpPr>
        <p:spPr>
          <a:xfrm>
            <a:off x="766763" y="3944938"/>
            <a:ext cx="1346200" cy="246062"/>
          </a:xfrm>
          <a:prstGeom prst="rect">
            <a:avLst/>
          </a:prstGeom>
        </p:spPr>
        <p:txBody>
          <a:bodyPr>
            <a:spAutoFit/>
          </a:bodyPr>
          <a:lstStyle/>
          <a:p>
            <a:pPr eaLnBrk="1" fontAlgn="auto" hangingPunct="1">
              <a:spcBef>
                <a:spcPts val="0"/>
              </a:spcBef>
              <a:spcAft>
                <a:spcPts val="0"/>
              </a:spcAft>
              <a:defRPr/>
            </a:pPr>
            <a:r>
              <a:rPr lang="en-US" sz="1000" b="1" dirty="0">
                <a:latin typeface="+mj-lt"/>
              </a:rPr>
              <a:t>INFO</a:t>
            </a:r>
          </a:p>
        </p:txBody>
      </p:sp>
      <p:sp>
        <p:nvSpPr>
          <p:cNvPr id="151" name="Прямоугольник 148">
            <a:extLst>
              <a:ext uri="{FF2B5EF4-FFF2-40B4-BE49-F238E27FC236}">
                <a16:creationId xmlns:a16="http://schemas.microsoft.com/office/drawing/2014/main" id="{EBB3952C-3F4C-407E-CAF6-20606B9F6190}"/>
              </a:ext>
            </a:extLst>
          </p:cNvPr>
          <p:cNvSpPr/>
          <p:nvPr/>
        </p:nvSpPr>
        <p:spPr>
          <a:xfrm>
            <a:off x="3927475" y="3944938"/>
            <a:ext cx="1346200" cy="246062"/>
          </a:xfrm>
          <a:prstGeom prst="rect">
            <a:avLst/>
          </a:prstGeom>
        </p:spPr>
        <p:txBody>
          <a:bodyPr>
            <a:spAutoFit/>
          </a:bodyPr>
          <a:lstStyle/>
          <a:p>
            <a:pPr algn="r" eaLnBrk="1" fontAlgn="auto" hangingPunct="1">
              <a:spcBef>
                <a:spcPts val="0"/>
              </a:spcBef>
              <a:spcAft>
                <a:spcPts val="0"/>
              </a:spcAft>
              <a:defRPr/>
            </a:pPr>
            <a:r>
              <a:rPr lang="en-US" sz="1000" b="1" dirty="0">
                <a:latin typeface="+mj-lt"/>
              </a:rPr>
              <a:t>87%</a:t>
            </a:r>
          </a:p>
        </p:txBody>
      </p:sp>
      <p:cxnSp>
        <p:nvCxnSpPr>
          <p:cNvPr id="152" name="Прямая соединительная линия 149">
            <a:extLst>
              <a:ext uri="{FF2B5EF4-FFF2-40B4-BE49-F238E27FC236}">
                <a16:creationId xmlns:a16="http://schemas.microsoft.com/office/drawing/2014/main" id="{FC7D6A43-ACC8-FB33-1585-7847D086A6E8}"/>
              </a:ext>
            </a:extLst>
          </p:cNvPr>
          <p:cNvCxnSpPr/>
          <p:nvPr/>
        </p:nvCxnSpPr>
        <p:spPr>
          <a:xfrm>
            <a:off x="820738" y="4937125"/>
            <a:ext cx="4373562"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3" name="Прямоугольник 150">
            <a:extLst>
              <a:ext uri="{FF2B5EF4-FFF2-40B4-BE49-F238E27FC236}">
                <a16:creationId xmlns:a16="http://schemas.microsoft.com/office/drawing/2014/main" id="{4CA6F44F-9B9E-96F8-60F7-E94DEC988F78}"/>
              </a:ext>
            </a:extLst>
          </p:cNvPr>
          <p:cNvSpPr/>
          <p:nvPr/>
        </p:nvSpPr>
        <p:spPr>
          <a:xfrm>
            <a:off x="766763" y="4627563"/>
            <a:ext cx="1346200" cy="246062"/>
          </a:xfrm>
          <a:prstGeom prst="rect">
            <a:avLst/>
          </a:prstGeom>
        </p:spPr>
        <p:txBody>
          <a:bodyPr>
            <a:spAutoFit/>
          </a:bodyPr>
          <a:lstStyle/>
          <a:p>
            <a:pPr eaLnBrk="1" fontAlgn="auto" hangingPunct="1">
              <a:spcBef>
                <a:spcPts val="0"/>
              </a:spcBef>
              <a:spcAft>
                <a:spcPts val="0"/>
              </a:spcAft>
              <a:defRPr/>
            </a:pPr>
            <a:r>
              <a:rPr lang="en-US" sz="1000" b="1" dirty="0">
                <a:latin typeface="+mj-lt"/>
              </a:rPr>
              <a:t>INFO</a:t>
            </a:r>
          </a:p>
        </p:txBody>
      </p:sp>
      <p:sp>
        <p:nvSpPr>
          <p:cNvPr id="154" name="Прямоугольник 151">
            <a:extLst>
              <a:ext uri="{FF2B5EF4-FFF2-40B4-BE49-F238E27FC236}">
                <a16:creationId xmlns:a16="http://schemas.microsoft.com/office/drawing/2014/main" id="{4B8BC11F-0330-7228-2417-4FD62CAC00B5}"/>
              </a:ext>
            </a:extLst>
          </p:cNvPr>
          <p:cNvSpPr/>
          <p:nvPr/>
        </p:nvSpPr>
        <p:spPr>
          <a:xfrm>
            <a:off x="3927475" y="4627563"/>
            <a:ext cx="1346200" cy="246062"/>
          </a:xfrm>
          <a:prstGeom prst="rect">
            <a:avLst/>
          </a:prstGeom>
        </p:spPr>
        <p:txBody>
          <a:bodyPr>
            <a:spAutoFit/>
          </a:bodyPr>
          <a:lstStyle/>
          <a:p>
            <a:pPr algn="r" eaLnBrk="1" fontAlgn="auto" hangingPunct="1">
              <a:spcBef>
                <a:spcPts val="0"/>
              </a:spcBef>
              <a:spcAft>
                <a:spcPts val="0"/>
              </a:spcAft>
              <a:defRPr/>
            </a:pPr>
            <a:r>
              <a:rPr lang="en-US" sz="1000" b="1" dirty="0">
                <a:latin typeface="+mj-lt"/>
              </a:rPr>
              <a:t>98%</a:t>
            </a:r>
          </a:p>
        </p:txBody>
      </p:sp>
      <p:cxnSp>
        <p:nvCxnSpPr>
          <p:cNvPr id="155" name="Прямая соединительная линия 152">
            <a:extLst>
              <a:ext uri="{FF2B5EF4-FFF2-40B4-BE49-F238E27FC236}">
                <a16:creationId xmlns:a16="http://schemas.microsoft.com/office/drawing/2014/main" id="{AC8AD2E4-63DD-9D7E-A6D4-1A6CB6D98DC8}"/>
              </a:ext>
            </a:extLst>
          </p:cNvPr>
          <p:cNvCxnSpPr/>
          <p:nvPr/>
        </p:nvCxnSpPr>
        <p:spPr>
          <a:xfrm>
            <a:off x="820738" y="5618163"/>
            <a:ext cx="4373562"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6" name="Прямая соединительная линия 153">
            <a:extLst>
              <a:ext uri="{FF2B5EF4-FFF2-40B4-BE49-F238E27FC236}">
                <a16:creationId xmlns:a16="http://schemas.microsoft.com/office/drawing/2014/main" id="{CE95DF1D-DC2B-C692-D66E-0B19F70F7C5B}"/>
              </a:ext>
            </a:extLst>
          </p:cNvPr>
          <p:cNvCxnSpPr/>
          <p:nvPr/>
        </p:nvCxnSpPr>
        <p:spPr>
          <a:xfrm>
            <a:off x="820738" y="5618163"/>
            <a:ext cx="2597150" cy="0"/>
          </a:xfrm>
          <a:prstGeom prst="line">
            <a:avLst/>
          </a:prstGeom>
          <a:ln w="38100">
            <a:solidFill>
              <a:srgbClr val="35C5EF"/>
            </a:solidFill>
          </a:ln>
        </p:spPr>
        <p:style>
          <a:lnRef idx="1">
            <a:schemeClr val="accent1"/>
          </a:lnRef>
          <a:fillRef idx="0">
            <a:schemeClr val="accent1"/>
          </a:fillRef>
          <a:effectRef idx="0">
            <a:schemeClr val="accent1"/>
          </a:effectRef>
          <a:fontRef idx="minor">
            <a:schemeClr val="tx1"/>
          </a:fontRef>
        </p:style>
      </p:cxnSp>
      <p:sp>
        <p:nvSpPr>
          <p:cNvPr id="157" name="Прямоугольник 154">
            <a:extLst>
              <a:ext uri="{FF2B5EF4-FFF2-40B4-BE49-F238E27FC236}">
                <a16:creationId xmlns:a16="http://schemas.microsoft.com/office/drawing/2014/main" id="{5AE38568-E70D-248B-1B4D-A73891039F14}"/>
              </a:ext>
            </a:extLst>
          </p:cNvPr>
          <p:cNvSpPr/>
          <p:nvPr/>
        </p:nvSpPr>
        <p:spPr>
          <a:xfrm>
            <a:off x="766763" y="5308600"/>
            <a:ext cx="1346200" cy="246063"/>
          </a:xfrm>
          <a:prstGeom prst="rect">
            <a:avLst/>
          </a:prstGeom>
        </p:spPr>
        <p:txBody>
          <a:bodyPr>
            <a:spAutoFit/>
          </a:bodyPr>
          <a:lstStyle/>
          <a:p>
            <a:pPr eaLnBrk="1" fontAlgn="auto" hangingPunct="1">
              <a:spcBef>
                <a:spcPts val="0"/>
              </a:spcBef>
              <a:spcAft>
                <a:spcPts val="0"/>
              </a:spcAft>
              <a:defRPr/>
            </a:pPr>
            <a:r>
              <a:rPr lang="en-US" sz="1000" b="1" dirty="0">
                <a:latin typeface="+mj-lt"/>
              </a:rPr>
              <a:t>INFO</a:t>
            </a:r>
          </a:p>
        </p:txBody>
      </p:sp>
      <p:sp>
        <p:nvSpPr>
          <p:cNvPr id="158" name="Прямоугольник 155">
            <a:extLst>
              <a:ext uri="{FF2B5EF4-FFF2-40B4-BE49-F238E27FC236}">
                <a16:creationId xmlns:a16="http://schemas.microsoft.com/office/drawing/2014/main" id="{F9E3DFCA-E2EE-19B0-E537-C54ED26992EF}"/>
              </a:ext>
            </a:extLst>
          </p:cNvPr>
          <p:cNvSpPr/>
          <p:nvPr/>
        </p:nvSpPr>
        <p:spPr>
          <a:xfrm>
            <a:off x="3927475" y="5308600"/>
            <a:ext cx="1346200" cy="246063"/>
          </a:xfrm>
          <a:prstGeom prst="rect">
            <a:avLst/>
          </a:prstGeom>
        </p:spPr>
        <p:txBody>
          <a:bodyPr>
            <a:spAutoFit/>
          </a:bodyPr>
          <a:lstStyle/>
          <a:p>
            <a:pPr algn="r" eaLnBrk="1" fontAlgn="auto" hangingPunct="1">
              <a:spcBef>
                <a:spcPts val="0"/>
              </a:spcBef>
              <a:spcAft>
                <a:spcPts val="0"/>
              </a:spcAft>
              <a:defRPr/>
            </a:pPr>
            <a:r>
              <a:rPr lang="en-US" sz="1000" b="1" dirty="0">
                <a:latin typeface="+mj-lt"/>
              </a:rPr>
              <a:t>48%</a:t>
            </a:r>
          </a:p>
        </p:txBody>
      </p:sp>
      <p:cxnSp>
        <p:nvCxnSpPr>
          <p:cNvPr id="159" name="Прямая соединительная линия 156">
            <a:extLst>
              <a:ext uri="{FF2B5EF4-FFF2-40B4-BE49-F238E27FC236}">
                <a16:creationId xmlns:a16="http://schemas.microsoft.com/office/drawing/2014/main" id="{FC184A1F-6118-C4C5-DB95-E526DC0B1295}"/>
              </a:ext>
            </a:extLst>
          </p:cNvPr>
          <p:cNvCxnSpPr/>
          <p:nvPr/>
        </p:nvCxnSpPr>
        <p:spPr>
          <a:xfrm>
            <a:off x="820738" y="4930775"/>
            <a:ext cx="4197350" cy="0"/>
          </a:xfrm>
          <a:prstGeom prst="line">
            <a:avLst/>
          </a:prstGeom>
          <a:ln w="38100">
            <a:solidFill>
              <a:srgbClr val="35C5EF"/>
            </a:solidFill>
          </a:ln>
        </p:spPr>
        <p:style>
          <a:lnRef idx="1">
            <a:schemeClr val="accent1"/>
          </a:lnRef>
          <a:fillRef idx="0">
            <a:schemeClr val="accent1"/>
          </a:fillRef>
          <a:effectRef idx="0">
            <a:schemeClr val="accent1"/>
          </a:effectRef>
          <a:fontRef idx="minor">
            <a:schemeClr val="tx1"/>
          </a:fontRef>
        </p:style>
      </p:cxnSp>
      <p:sp>
        <p:nvSpPr>
          <p:cNvPr id="160" name="TextBox 159">
            <a:extLst>
              <a:ext uri="{FF2B5EF4-FFF2-40B4-BE49-F238E27FC236}">
                <a16:creationId xmlns:a16="http://schemas.microsoft.com/office/drawing/2014/main" id="{1D37F848-022A-E249-1212-971AE6AD6811}"/>
              </a:ext>
            </a:extLst>
          </p:cNvPr>
          <p:cNvSpPr txBox="1">
            <a:spLocks noChangeArrowheads="1"/>
          </p:cNvSpPr>
          <p:nvPr/>
        </p:nvSpPr>
        <p:spPr bwMode="auto">
          <a:xfrm>
            <a:off x="690563" y="1595438"/>
            <a:ext cx="63674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EUROPE</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MAP</a:t>
            </a:r>
          </a:p>
        </p:txBody>
      </p:sp>
      <p:cxnSp>
        <p:nvCxnSpPr>
          <p:cNvPr id="165" name="Прямая соединительная линия 12">
            <a:extLst>
              <a:ext uri="{FF2B5EF4-FFF2-40B4-BE49-F238E27FC236}">
                <a16:creationId xmlns:a16="http://schemas.microsoft.com/office/drawing/2014/main" id="{2A80280E-BF0C-123A-D1E5-14E0DC85D065}"/>
              </a:ext>
            </a:extLst>
          </p:cNvPr>
          <p:cNvCxnSpPr/>
          <p:nvPr/>
        </p:nvCxnSpPr>
        <p:spPr>
          <a:xfrm>
            <a:off x="0" y="199390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66" name="Picture 165">
            <a:extLst>
              <a:ext uri="{FF2B5EF4-FFF2-40B4-BE49-F238E27FC236}">
                <a16:creationId xmlns:a16="http://schemas.microsoft.com/office/drawing/2014/main" id="{229F8C60-9D96-2527-E32F-27D3F277CA3A}"/>
              </a:ext>
            </a:extLst>
          </p:cNvPr>
          <p:cNvPicPr>
            <a:picLocks noChangeAspect="1"/>
          </p:cNvPicPr>
          <p:nvPr/>
        </p:nvPicPr>
        <p:blipFill>
          <a:blip r:embed="rId3"/>
          <a:stretch>
            <a:fillRect/>
          </a:stretch>
        </p:blipFill>
        <p:spPr>
          <a:xfrm>
            <a:off x="12191206" y="-144574"/>
            <a:ext cx="128518" cy="6858000"/>
          </a:xfrm>
          <a:prstGeom prst="rect">
            <a:avLst/>
          </a:prstGeom>
        </p:spPr>
      </p:pic>
      <p:cxnSp>
        <p:nvCxnSpPr>
          <p:cNvPr id="141" name="Прямая соединительная линия 7">
            <a:extLst>
              <a:ext uri="{FF2B5EF4-FFF2-40B4-BE49-F238E27FC236}">
                <a16:creationId xmlns:a16="http://schemas.microsoft.com/office/drawing/2014/main" id="{1C94117A-CA88-7B27-80B2-E76D955BD58E}"/>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142" name="Picture 141">
            <a:extLst>
              <a:ext uri="{FF2B5EF4-FFF2-40B4-BE49-F238E27FC236}">
                <a16:creationId xmlns:a16="http://schemas.microsoft.com/office/drawing/2014/main" id="{5C7E8F45-557D-F25F-E7F6-617B353C1B73}"/>
              </a:ext>
            </a:extLst>
          </p:cNvPr>
          <p:cNvPicPr>
            <a:picLocks noChangeAspect="1"/>
          </p:cNvPicPr>
          <p:nvPr/>
        </p:nvPicPr>
        <p:blipFill>
          <a:blip r:embed="rId4"/>
          <a:stretch>
            <a:fillRect/>
          </a:stretch>
        </p:blipFill>
        <p:spPr>
          <a:xfrm>
            <a:off x="8585369" y="274477"/>
            <a:ext cx="3142501" cy="870947"/>
          </a:xfrm>
          <a:prstGeom prst="rect">
            <a:avLst/>
          </a:prstGeom>
        </p:spPr>
      </p:pic>
      <p:sp>
        <p:nvSpPr>
          <p:cNvPr id="143" name="Подзаголовок 2">
            <a:extLst>
              <a:ext uri="{FF2B5EF4-FFF2-40B4-BE49-F238E27FC236}">
                <a16:creationId xmlns:a16="http://schemas.microsoft.com/office/drawing/2014/main" id="{13370AF9-726E-7A43-F7E2-3B80AD2E5BFD}"/>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4162744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47"/>
                                        </p:tgtEl>
                                        <p:attrNameLst>
                                          <p:attrName>style.visibility</p:attrName>
                                        </p:attrNameLst>
                                      </p:cBhvr>
                                      <p:to>
                                        <p:strVal val="visible"/>
                                      </p:to>
                                    </p:set>
                                    <p:animEffect transition="in" filter="wipe(up)">
                                      <p:cBhvr>
                                        <p:cTn id="13" dur="400"/>
                                        <p:tgtEl>
                                          <p:spTgt spid="147"/>
                                        </p:tgtEl>
                                      </p:cBhvr>
                                    </p:animEffect>
                                  </p:childTnLst>
                                </p:cTn>
                              </p:par>
                            </p:childTnLst>
                          </p:cTn>
                        </p:par>
                        <p:par>
                          <p:cTn id="14" fill="hold">
                            <p:stCondLst>
                              <p:cond delay="900"/>
                            </p:stCondLst>
                            <p:childTnLst>
                              <p:par>
                                <p:cTn id="15" presetID="22" presetClass="entr" presetSubtype="1" fill="hold" nodeType="afterEffect">
                                  <p:stCondLst>
                                    <p:cond delay="0"/>
                                  </p:stCondLst>
                                  <p:childTnLst>
                                    <p:set>
                                      <p:cBhvr>
                                        <p:cTn id="16" dur="1" fill="hold">
                                          <p:stCondLst>
                                            <p:cond delay="0"/>
                                          </p:stCondLst>
                                        </p:cTn>
                                        <p:tgtEl>
                                          <p:spTgt spid="150"/>
                                        </p:tgtEl>
                                        <p:attrNameLst>
                                          <p:attrName>style.visibility</p:attrName>
                                        </p:attrNameLst>
                                      </p:cBhvr>
                                      <p:to>
                                        <p:strVal val="visible"/>
                                      </p:to>
                                    </p:set>
                                    <p:animEffect transition="in" filter="wipe(up)">
                                      <p:cBhvr>
                                        <p:cTn id="17" dur="400"/>
                                        <p:tgtEl>
                                          <p:spTgt spid="150"/>
                                        </p:tgtEl>
                                      </p:cBhvr>
                                    </p:animEffect>
                                  </p:childTnLst>
                                </p:cTn>
                              </p:par>
                            </p:childTnLst>
                          </p:cTn>
                        </p:par>
                        <p:par>
                          <p:cTn id="18" fill="hold">
                            <p:stCondLst>
                              <p:cond delay="1300"/>
                            </p:stCondLst>
                            <p:childTnLst>
                              <p:par>
                                <p:cTn id="19" presetID="22" presetClass="entr" presetSubtype="8" fill="hold" nodeType="afterEffect">
                                  <p:stCondLst>
                                    <p:cond delay="0"/>
                                  </p:stCondLst>
                                  <p:childTnLst>
                                    <p:set>
                                      <p:cBhvr>
                                        <p:cTn id="20" dur="1" fill="hold">
                                          <p:stCondLst>
                                            <p:cond delay="0"/>
                                          </p:stCondLst>
                                        </p:cTn>
                                        <p:tgtEl>
                                          <p:spTgt spid="148"/>
                                        </p:tgtEl>
                                        <p:attrNameLst>
                                          <p:attrName>style.visibility</p:attrName>
                                        </p:attrNameLst>
                                      </p:cBhvr>
                                      <p:to>
                                        <p:strVal val="visible"/>
                                      </p:to>
                                    </p:set>
                                    <p:animEffect transition="in" filter="wipe(left)">
                                      <p:cBhvr>
                                        <p:cTn id="21" dur="350"/>
                                        <p:tgtEl>
                                          <p:spTgt spid="148"/>
                                        </p:tgtEl>
                                      </p:cBhvr>
                                    </p:animEffect>
                                  </p:childTnLst>
                                </p:cTn>
                              </p:par>
                            </p:childTnLst>
                          </p:cTn>
                        </p:par>
                        <p:par>
                          <p:cTn id="22" fill="hold">
                            <p:stCondLst>
                              <p:cond delay="1650"/>
                            </p:stCondLst>
                            <p:childTnLst>
                              <p:par>
                                <p:cTn id="23" presetID="22" presetClass="entr" presetSubtype="8" fill="hold" nodeType="afterEffect">
                                  <p:stCondLst>
                                    <p:cond delay="0"/>
                                  </p:stCondLst>
                                  <p:childTnLst>
                                    <p:set>
                                      <p:cBhvr>
                                        <p:cTn id="24" dur="1" fill="hold">
                                          <p:stCondLst>
                                            <p:cond delay="0"/>
                                          </p:stCondLst>
                                        </p:cTn>
                                        <p:tgtEl>
                                          <p:spTgt spid="149"/>
                                        </p:tgtEl>
                                        <p:attrNameLst>
                                          <p:attrName>style.visibility</p:attrName>
                                        </p:attrNameLst>
                                      </p:cBhvr>
                                      <p:to>
                                        <p:strVal val="visible"/>
                                      </p:to>
                                    </p:set>
                                    <p:animEffect transition="in" filter="wipe(left)">
                                      <p:cBhvr>
                                        <p:cTn id="25" dur="350"/>
                                        <p:tgtEl>
                                          <p:spTgt spid="149"/>
                                        </p:tgtEl>
                                      </p:cBhvr>
                                    </p:animEffect>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151"/>
                                        </p:tgtEl>
                                        <p:attrNameLst>
                                          <p:attrName>style.visibility</p:attrName>
                                        </p:attrNameLst>
                                      </p:cBhvr>
                                      <p:to>
                                        <p:strVal val="visible"/>
                                      </p:to>
                                    </p:set>
                                    <p:animEffect transition="in" filter="wipe(up)">
                                      <p:cBhvr>
                                        <p:cTn id="29" dur="400"/>
                                        <p:tgtEl>
                                          <p:spTgt spid="151"/>
                                        </p:tgtEl>
                                      </p:cBhvr>
                                    </p:animEffect>
                                  </p:childTnLst>
                                </p:cTn>
                              </p:par>
                            </p:childTnLst>
                          </p:cTn>
                        </p:par>
                        <p:par>
                          <p:cTn id="30" fill="hold">
                            <p:stCondLst>
                              <p:cond delay="2400"/>
                            </p:stCondLst>
                            <p:childTnLst>
                              <p:par>
                                <p:cTn id="31" presetID="22" presetClass="entr" presetSubtype="1" fill="hold" nodeType="afterEffect">
                                  <p:stCondLst>
                                    <p:cond delay="0"/>
                                  </p:stCondLst>
                                  <p:childTnLst>
                                    <p:set>
                                      <p:cBhvr>
                                        <p:cTn id="32" dur="1" fill="hold">
                                          <p:stCondLst>
                                            <p:cond delay="0"/>
                                          </p:stCondLst>
                                        </p:cTn>
                                        <p:tgtEl>
                                          <p:spTgt spid="153"/>
                                        </p:tgtEl>
                                        <p:attrNameLst>
                                          <p:attrName>style.visibility</p:attrName>
                                        </p:attrNameLst>
                                      </p:cBhvr>
                                      <p:to>
                                        <p:strVal val="visible"/>
                                      </p:to>
                                    </p:set>
                                    <p:animEffect transition="in" filter="wipe(up)">
                                      <p:cBhvr>
                                        <p:cTn id="33" dur="400"/>
                                        <p:tgtEl>
                                          <p:spTgt spid="153"/>
                                        </p:tgtEl>
                                      </p:cBhvr>
                                    </p:animEffect>
                                  </p:childTnLst>
                                </p:cTn>
                              </p:par>
                            </p:childTnLst>
                          </p:cTn>
                        </p:par>
                        <p:par>
                          <p:cTn id="34" fill="hold">
                            <p:stCondLst>
                              <p:cond delay="2800"/>
                            </p:stCondLst>
                            <p:childTnLst>
                              <p:par>
                                <p:cTn id="35" presetID="22" presetClass="entr" presetSubtype="8" fill="hold" nodeType="afterEffect">
                                  <p:stCondLst>
                                    <p:cond delay="0"/>
                                  </p:stCondLst>
                                  <p:childTnLst>
                                    <p:set>
                                      <p:cBhvr>
                                        <p:cTn id="36" dur="1" fill="hold">
                                          <p:stCondLst>
                                            <p:cond delay="0"/>
                                          </p:stCondLst>
                                        </p:cTn>
                                        <p:tgtEl>
                                          <p:spTgt spid="152"/>
                                        </p:tgtEl>
                                        <p:attrNameLst>
                                          <p:attrName>style.visibility</p:attrName>
                                        </p:attrNameLst>
                                      </p:cBhvr>
                                      <p:to>
                                        <p:strVal val="visible"/>
                                      </p:to>
                                    </p:set>
                                    <p:animEffect transition="in" filter="wipe(left)">
                                      <p:cBhvr>
                                        <p:cTn id="37" dur="350"/>
                                        <p:tgtEl>
                                          <p:spTgt spid="152"/>
                                        </p:tgtEl>
                                      </p:cBhvr>
                                    </p:animEffect>
                                  </p:childTnLst>
                                </p:cTn>
                              </p:par>
                            </p:childTnLst>
                          </p:cTn>
                        </p:par>
                        <p:par>
                          <p:cTn id="38" fill="hold">
                            <p:stCondLst>
                              <p:cond delay="3150"/>
                            </p:stCondLst>
                            <p:childTnLst>
                              <p:par>
                                <p:cTn id="39" presetID="22" presetClass="entr" presetSubtype="1" fill="hold" nodeType="afterEffect">
                                  <p:stCondLst>
                                    <p:cond delay="0"/>
                                  </p:stCondLst>
                                  <p:childTnLst>
                                    <p:set>
                                      <p:cBhvr>
                                        <p:cTn id="40" dur="1" fill="hold">
                                          <p:stCondLst>
                                            <p:cond delay="0"/>
                                          </p:stCondLst>
                                        </p:cTn>
                                        <p:tgtEl>
                                          <p:spTgt spid="154"/>
                                        </p:tgtEl>
                                        <p:attrNameLst>
                                          <p:attrName>style.visibility</p:attrName>
                                        </p:attrNameLst>
                                      </p:cBhvr>
                                      <p:to>
                                        <p:strVal val="visible"/>
                                      </p:to>
                                    </p:set>
                                    <p:animEffect transition="in" filter="wipe(up)">
                                      <p:cBhvr>
                                        <p:cTn id="41" dur="400"/>
                                        <p:tgtEl>
                                          <p:spTgt spid="154"/>
                                        </p:tgtEl>
                                      </p:cBhvr>
                                    </p:animEffect>
                                  </p:childTnLst>
                                </p:cTn>
                              </p:par>
                            </p:childTnLst>
                          </p:cTn>
                        </p:par>
                        <p:par>
                          <p:cTn id="42" fill="hold">
                            <p:stCondLst>
                              <p:cond delay="3550"/>
                            </p:stCondLst>
                            <p:childTnLst>
                              <p:par>
                                <p:cTn id="43" presetID="22" presetClass="entr" presetSubtype="1" fill="hold" nodeType="afterEffect">
                                  <p:stCondLst>
                                    <p:cond delay="0"/>
                                  </p:stCondLst>
                                  <p:childTnLst>
                                    <p:set>
                                      <p:cBhvr>
                                        <p:cTn id="44" dur="1" fill="hold">
                                          <p:stCondLst>
                                            <p:cond delay="0"/>
                                          </p:stCondLst>
                                        </p:cTn>
                                        <p:tgtEl>
                                          <p:spTgt spid="157"/>
                                        </p:tgtEl>
                                        <p:attrNameLst>
                                          <p:attrName>style.visibility</p:attrName>
                                        </p:attrNameLst>
                                      </p:cBhvr>
                                      <p:to>
                                        <p:strVal val="visible"/>
                                      </p:to>
                                    </p:set>
                                    <p:animEffect transition="in" filter="wipe(up)">
                                      <p:cBhvr>
                                        <p:cTn id="45" dur="400"/>
                                        <p:tgtEl>
                                          <p:spTgt spid="157"/>
                                        </p:tgtEl>
                                      </p:cBhvr>
                                    </p:animEffect>
                                  </p:childTnLst>
                                </p:cTn>
                              </p:par>
                            </p:childTnLst>
                          </p:cTn>
                        </p:par>
                        <p:par>
                          <p:cTn id="46" fill="hold">
                            <p:stCondLst>
                              <p:cond delay="3950"/>
                            </p:stCondLst>
                            <p:childTnLst>
                              <p:par>
                                <p:cTn id="47" presetID="22" presetClass="entr" presetSubtype="8" fill="hold" nodeType="afterEffect">
                                  <p:stCondLst>
                                    <p:cond delay="0"/>
                                  </p:stCondLst>
                                  <p:childTnLst>
                                    <p:set>
                                      <p:cBhvr>
                                        <p:cTn id="48" dur="1" fill="hold">
                                          <p:stCondLst>
                                            <p:cond delay="0"/>
                                          </p:stCondLst>
                                        </p:cTn>
                                        <p:tgtEl>
                                          <p:spTgt spid="155"/>
                                        </p:tgtEl>
                                        <p:attrNameLst>
                                          <p:attrName>style.visibility</p:attrName>
                                        </p:attrNameLst>
                                      </p:cBhvr>
                                      <p:to>
                                        <p:strVal val="visible"/>
                                      </p:to>
                                    </p:set>
                                    <p:animEffect transition="in" filter="wipe(left)">
                                      <p:cBhvr>
                                        <p:cTn id="49" dur="350"/>
                                        <p:tgtEl>
                                          <p:spTgt spid="155"/>
                                        </p:tgtEl>
                                      </p:cBhvr>
                                    </p:animEffect>
                                  </p:childTnLst>
                                </p:cTn>
                              </p:par>
                            </p:childTnLst>
                          </p:cTn>
                        </p:par>
                        <p:par>
                          <p:cTn id="50" fill="hold">
                            <p:stCondLst>
                              <p:cond delay="4300"/>
                            </p:stCondLst>
                            <p:childTnLst>
                              <p:par>
                                <p:cTn id="51" presetID="22" presetClass="entr" presetSubtype="8" fill="hold" nodeType="afterEffect">
                                  <p:stCondLst>
                                    <p:cond delay="0"/>
                                  </p:stCondLst>
                                  <p:childTnLst>
                                    <p:set>
                                      <p:cBhvr>
                                        <p:cTn id="52" dur="1" fill="hold">
                                          <p:stCondLst>
                                            <p:cond delay="0"/>
                                          </p:stCondLst>
                                        </p:cTn>
                                        <p:tgtEl>
                                          <p:spTgt spid="156"/>
                                        </p:tgtEl>
                                        <p:attrNameLst>
                                          <p:attrName>style.visibility</p:attrName>
                                        </p:attrNameLst>
                                      </p:cBhvr>
                                      <p:to>
                                        <p:strVal val="visible"/>
                                      </p:to>
                                    </p:set>
                                    <p:animEffect transition="in" filter="wipe(left)">
                                      <p:cBhvr>
                                        <p:cTn id="53" dur="350"/>
                                        <p:tgtEl>
                                          <p:spTgt spid="156"/>
                                        </p:tgtEl>
                                      </p:cBhvr>
                                    </p:animEffect>
                                  </p:childTnLst>
                                </p:cTn>
                              </p:par>
                            </p:childTnLst>
                          </p:cTn>
                        </p:par>
                        <p:par>
                          <p:cTn id="54" fill="hold">
                            <p:stCondLst>
                              <p:cond delay="4650"/>
                            </p:stCondLst>
                            <p:childTnLst>
                              <p:par>
                                <p:cTn id="55" presetID="22" presetClass="entr" presetSubtype="1" fill="hold" nodeType="afterEffect">
                                  <p:stCondLst>
                                    <p:cond delay="0"/>
                                  </p:stCondLst>
                                  <p:childTnLst>
                                    <p:set>
                                      <p:cBhvr>
                                        <p:cTn id="56" dur="1" fill="hold">
                                          <p:stCondLst>
                                            <p:cond delay="0"/>
                                          </p:stCondLst>
                                        </p:cTn>
                                        <p:tgtEl>
                                          <p:spTgt spid="158"/>
                                        </p:tgtEl>
                                        <p:attrNameLst>
                                          <p:attrName>style.visibility</p:attrName>
                                        </p:attrNameLst>
                                      </p:cBhvr>
                                      <p:to>
                                        <p:strVal val="visible"/>
                                      </p:to>
                                    </p:set>
                                    <p:animEffect transition="in" filter="wipe(up)">
                                      <p:cBhvr>
                                        <p:cTn id="57" dur="400"/>
                                        <p:tgtEl>
                                          <p:spTgt spid="158"/>
                                        </p:tgtEl>
                                      </p:cBhvr>
                                    </p:animEffect>
                                  </p:childTnLst>
                                </p:cTn>
                              </p:par>
                            </p:childTnLst>
                          </p:cTn>
                        </p:par>
                        <p:par>
                          <p:cTn id="58" fill="hold">
                            <p:stCondLst>
                              <p:cond delay="5050"/>
                            </p:stCondLst>
                            <p:childTnLst>
                              <p:par>
                                <p:cTn id="59" presetID="22" presetClass="entr" presetSubtype="8" fill="hold" nodeType="afterEffect">
                                  <p:stCondLst>
                                    <p:cond delay="0"/>
                                  </p:stCondLst>
                                  <p:childTnLst>
                                    <p:set>
                                      <p:cBhvr>
                                        <p:cTn id="60" dur="1" fill="hold">
                                          <p:stCondLst>
                                            <p:cond delay="0"/>
                                          </p:stCondLst>
                                        </p:cTn>
                                        <p:tgtEl>
                                          <p:spTgt spid="159"/>
                                        </p:tgtEl>
                                        <p:attrNameLst>
                                          <p:attrName>style.visibility</p:attrName>
                                        </p:attrNameLst>
                                      </p:cBhvr>
                                      <p:to>
                                        <p:strVal val="visible"/>
                                      </p:to>
                                    </p:set>
                                    <p:animEffect transition="in" filter="wipe(left)">
                                      <p:cBhvr>
                                        <p:cTn id="61" dur="350"/>
                                        <p:tgtEl>
                                          <p:spTgt spid="159"/>
                                        </p:tgtEl>
                                      </p:cBhvr>
                                    </p:animEffect>
                                  </p:childTnLst>
                                </p:cTn>
                              </p:par>
                            </p:childTnLst>
                          </p:cTn>
                        </p:par>
                        <p:par>
                          <p:cTn id="62" fill="hold">
                            <p:stCondLst>
                              <p:cond delay="5400"/>
                            </p:stCondLst>
                            <p:childTnLst>
                              <p:par>
                                <p:cTn id="63" presetID="41" presetClass="entr" presetSubtype="0" fill="hold" nodeType="afterEffect">
                                  <p:stCondLst>
                                    <p:cond delay="0"/>
                                  </p:stCondLst>
                                  <p:iterate type="lt">
                                    <p:tmPct val="10000"/>
                                  </p:iterate>
                                  <p:childTnLst>
                                    <p:set>
                                      <p:cBhvr>
                                        <p:cTn id="64" dur="1" fill="hold">
                                          <p:stCondLst>
                                            <p:cond delay="0"/>
                                          </p:stCondLst>
                                        </p:cTn>
                                        <p:tgtEl>
                                          <p:spTgt spid="160"/>
                                        </p:tgtEl>
                                        <p:attrNameLst>
                                          <p:attrName>style.visibility</p:attrName>
                                        </p:attrNameLst>
                                      </p:cBhvr>
                                      <p:to>
                                        <p:strVal val="visible"/>
                                      </p:to>
                                    </p:set>
                                    <p:anim calcmode="lin" valueType="num">
                                      <p:cBhvr>
                                        <p:cTn id="65" dur="250" fill="hold"/>
                                        <p:tgtEl>
                                          <p:spTgt spid="160"/>
                                        </p:tgtEl>
                                        <p:attrNameLst>
                                          <p:attrName>ppt_x</p:attrName>
                                        </p:attrNameLst>
                                      </p:cBhvr>
                                      <p:tavLst>
                                        <p:tav tm="0">
                                          <p:val>
                                            <p:strVal val="#ppt_x"/>
                                          </p:val>
                                        </p:tav>
                                        <p:tav tm="50000">
                                          <p:val>
                                            <p:strVal val="#ppt_x+.1"/>
                                          </p:val>
                                        </p:tav>
                                        <p:tav tm="100000">
                                          <p:val>
                                            <p:strVal val="#ppt_x"/>
                                          </p:val>
                                        </p:tav>
                                      </p:tavLst>
                                    </p:anim>
                                    <p:anim calcmode="lin" valueType="num">
                                      <p:cBhvr>
                                        <p:cTn id="66" dur="250" fill="hold"/>
                                        <p:tgtEl>
                                          <p:spTgt spid="160"/>
                                        </p:tgtEl>
                                        <p:attrNameLst>
                                          <p:attrName>ppt_y</p:attrName>
                                        </p:attrNameLst>
                                      </p:cBhvr>
                                      <p:tavLst>
                                        <p:tav tm="0">
                                          <p:val>
                                            <p:strVal val="#ppt_y"/>
                                          </p:val>
                                        </p:tav>
                                        <p:tav tm="100000">
                                          <p:val>
                                            <p:strVal val="#ppt_y"/>
                                          </p:val>
                                        </p:tav>
                                      </p:tavLst>
                                    </p:anim>
                                    <p:anim calcmode="lin" valueType="num">
                                      <p:cBhvr>
                                        <p:cTn id="67" dur="250" fill="hold"/>
                                        <p:tgtEl>
                                          <p:spTgt spid="160"/>
                                        </p:tgtEl>
                                        <p:attrNameLst>
                                          <p:attrName>ppt_h</p:attrName>
                                        </p:attrNameLst>
                                      </p:cBhvr>
                                      <p:tavLst>
                                        <p:tav tm="0">
                                          <p:val>
                                            <p:strVal val="#ppt_h/10"/>
                                          </p:val>
                                        </p:tav>
                                        <p:tav tm="50000">
                                          <p:val>
                                            <p:strVal val="#ppt_h+.01"/>
                                          </p:val>
                                        </p:tav>
                                        <p:tav tm="100000">
                                          <p:val>
                                            <p:strVal val="#ppt_h"/>
                                          </p:val>
                                        </p:tav>
                                      </p:tavLst>
                                    </p:anim>
                                    <p:anim calcmode="lin" valueType="num">
                                      <p:cBhvr>
                                        <p:cTn id="68" dur="250" fill="hold"/>
                                        <p:tgtEl>
                                          <p:spTgt spid="160"/>
                                        </p:tgtEl>
                                        <p:attrNameLst>
                                          <p:attrName>ppt_w</p:attrName>
                                        </p:attrNameLst>
                                      </p:cBhvr>
                                      <p:tavLst>
                                        <p:tav tm="0">
                                          <p:val>
                                            <p:strVal val="#ppt_w/10"/>
                                          </p:val>
                                        </p:tav>
                                        <p:tav tm="50000">
                                          <p:val>
                                            <p:strVal val="#ppt_w+.01"/>
                                          </p:val>
                                        </p:tav>
                                        <p:tav tm="100000">
                                          <p:val>
                                            <p:strVal val="#ppt_w"/>
                                          </p:val>
                                        </p:tav>
                                      </p:tavLst>
                                    </p:anim>
                                    <p:animEffect transition="in" filter="fade">
                                      <p:cBhvr>
                                        <p:cTn id="69" dur="250" tmFilter="0,0; .5, 1; 1, 1"/>
                                        <p:tgtEl>
                                          <p:spTgt spid="160"/>
                                        </p:tgtEl>
                                      </p:cBhvr>
                                    </p:animEffect>
                                  </p:childTnLst>
                                </p:cTn>
                              </p:par>
                            </p:childTnLst>
                          </p:cTn>
                        </p:par>
                        <p:par>
                          <p:cTn id="70" fill="hold">
                            <p:stCondLst>
                              <p:cond delay="5850"/>
                            </p:stCondLst>
                            <p:childTnLst>
                              <p:par>
                                <p:cTn id="71" presetID="22" presetClass="entr" presetSubtype="1" fill="hold" nodeType="afterEffect">
                                  <p:stCondLst>
                                    <p:cond delay="0"/>
                                  </p:stCondLst>
                                  <p:childTnLst>
                                    <p:set>
                                      <p:cBhvr>
                                        <p:cTn id="72" dur="1" fill="hold">
                                          <p:stCondLst>
                                            <p:cond delay="0"/>
                                          </p:stCondLst>
                                        </p:cTn>
                                        <p:tgtEl>
                                          <p:spTgt spid="143"/>
                                        </p:tgtEl>
                                        <p:attrNameLst>
                                          <p:attrName>style.visibility</p:attrName>
                                        </p:attrNameLst>
                                      </p:cBhvr>
                                      <p:to>
                                        <p:strVal val="visible"/>
                                      </p:to>
                                    </p:set>
                                    <p:animEffect transition="in" filter="wipe(up)">
                                      <p:cBhvr>
                                        <p:cTn id="73" dur="4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p:bldP spid="150" grpId="0"/>
      <p:bldP spid="151" grpId="0"/>
      <p:bldP spid="153" grpId="0"/>
      <p:bldP spid="154" grpId="0"/>
      <p:bldP spid="157" grpId="0"/>
      <p:bldP spid="158" grpId="0"/>
      <p:bldP spid="160" grpId="0"/>
      <p:bldP spid="14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2" name="Rounded Rectangle 4">
            <a:extLst>
              <a:ext uri="{FF2B5EF4-FFF2-40B4-BE49-F238E27FC236}">
                <a16:creationId xmlns:a16="http://schemas.microsoft.com/office/drawing/2014/main" id="{563435B7-DCB4-D971-8C86-A0C0D59ADC2A}"/>
              </a:ext>
            </a:extLst>
          </p:cNvPr>
          <p:cNvSpPr/>
          <p:nvPr/>
        </p:nvSpPr>
        <p:spPr>
          <a:xfrm>
            <a:off x="1914531" y="2633740"/>
            <a:ext cx="9213541" cy="2978493"/>
          </a:xfrm>
          <a:prstGeom prst="roundRect">
            <a:avLst>
              <a:gd name="adj" fmla="val 1491"/>
            </a:avLst>
          </a:pr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8" name="Table 7">
            <a:extLst>
              <a:ext uri="{FF2B5EF4-FFF2-40B4-BE49-F238E27FC236}">
                <a16:creationId xmlns:a16="http://schemas.microsoft.com/office/drawing/2014/main" id="{FB345ACC-5F1F-F60F-650D-66869F424F5E}"/>
              </a:ext>
            </a:extLst>
          </p:cNvPr>
          <p:cNvGraphicFramePr>
            <a:graphicFrameLocks noGrp="1"/>
          </p:cNvGraphicFramePr>
          <p:nvPr>
            <p:extLst>
              <p:ext uri="{D42A27DB-BD31-4B8C-83A1-F6EECF244321}">
                <p14:modId xmlns:p14="http://schemas.microsoft.com/office/powerpoint/2010/main" val="3147633488"/>
              </p:ext>
            </p:extLst>
          </p:nvPr>
        </p:nvGraphicFramePr>
        <p:xfrm>
          <a:off x="2085995" y="3000479"/>
          <a:ext cx="8907000" cy="2468880"/>
        </p:xfrm>
        <a:graphic>
          <a:graphicData uri="http://schemas.openxmlformats.org/drawingml/2006/table">
            <a:tbl>
              <a:tblPr firstRow="1" bandRow="1">
                <a:tableStyleId>{5C22544A-7EE6-4342-B048-85BDC9FD1C3A}</a:tableStyleId>
              </a:tblPr>
              <a:tblGrid>
                <a:gridCol w="296900">
                  <a:extLst>
                    <a:ext uri="{9D8B030D-6E8A-4147-A177-3AD203B41FA5}">
                      <a16:colId xmlns:a16="http://schemas.microsoft.com/office/drawing/2014/main" val="280013526"/>
                    </a:ext>
                  </a:extLst>
                </a:gridCol>
                <a:gridCol w="296900">
                  <a:extLst>
                    <a:ext uri="{9D8B030D-6E8A-4147-A177-3AD203B41FA5}">
                      <a16:colId xmlns:a16="http://schemas.microsoft.com/office/drawing/2014/main" val="658128257"/>
                    </a:ext>
                  </a:extLst>
                </a:gridCol>
                <a:gridCol w="296900">
                  <a:extLst>
                    <a:ext uri="{9D8B030D-6E8A-4147-A177-3AD203B41FA5}">
                      <a16:colId xmlns:a16="http://schemas.microsoft.com/office/drawing/2014/main" val="1875667712"/>
                    </a:ext>
                  </a:extLst>
                </a:gridCol>
                <a:gridCol w="296900">
                  <a:extLst>
                    <a:ext uri="{9D8B030D-6E8A-4147-A177-3AD203B41FA5}">
                      <a16:colId xmlns:a16="http://schemas.microsoft.com/office/drawing/2014/main" val="1843216413"/>
                    </a:ext>
                  </a:extLst>
                </a:gridCol>
                <a:gridCol w="296900">
                  <a:extLst>
                    <a:ext uri="{9D8B030D-6E8A-4147-A177-3AD203B41FA5}">
                      <a16:colId xmlns:a16="http://schemas.microsoft.com/office/drawing/2014/main" val="408784716"/>
                    </a:ext>
                  </a:extLst>
                </a:gridCol>
                <a:gridCol w="296900">
                  <a:extLst>
                    <a:ext uri="{9D8B030D-6E8A-4147-A177-3AD203B41FA5}">
                      <a16:colId xmlns:a16="http://schemas.microsoft.com/office/drawing/2014/main" val="2716519871"/>
                    </a:ext>
                  </a:extLst>
                </a:gridCol>
                <a:gridCol w="296900">
                  <a:extLst>
                    <a:ext uri="{9D8B030D-6E8A-4147-A177-3AD203B41FA5}">
                      <a16:colId xmlns:a16="http://schemas.microsoft.com/office/drawing/2014/main" val="2385325199"/>
                    </a:ext>
                  </a:extLst>
                </a:gridCol>
                <a:gridCol w="296900">
                  <a:extLst>
                    <a:ext uri="{9D8B030D-6E8A-4147-A177-3AD203B41FA5}">
                      <a16:colId xmlns:a16="http://schemas.microsoft.com/office/drawing/2014/main" val="1367458907"/>
                    </a:ext>
                  </a:extLst>
                </a:gridCol>
                <a:gridCol w="296900">
                  <a:extLst>
                    <a:ext uri="{9D8B030D-6E8A-4147-A177-3AD203B41FA5}">
                      <a16:colId xmlns:a16="http://schemas.microsoft.com/office/drawing/2014/main" val="240648093"/>
                    </a:ext>
                  </a:extLst>
                </a:gridCol>
                <a:gridCol w="296900">
                  <a:extLst>
                    <a:ext uri="{9D8B030D-6E8A-4147-A177-3AD203B41FA5}">
                      <a16:colId xmlns:a16="http://schemas.microsoft.com/office/drawing/2014/main" val="3733129404"/>
                    </a:ext>
                  </a:extLst>
                </a:gridCol>
                <a:gridCol w="296900">
                  <a:extLst>
                    <a:ext uri="{9D8B030D-6E8A-4147-A177-3AD203B41FA5}">
                      <a16:colId xmlns:a16="http://schemas.microsoft.com/office/drawing/2014/main" val="868943197"/>
                    </a:ext>
                  </a:extLst>
                </a:gridCol>
                <a:gridCol w="296900">
                  <a:extLst>
                    <a:ext uri="{9D8B030D-6E8A-4147-A177-3AD203B41FA5}">
                      <a16:colId xmlns:a16="http://schemas.microsoft.com/office/drawing/2014/main" val="3922451487"/>
                    </a:ext>
                  </a:extLst>
                </a:gridCol>
                <a:gridCol w="296900">
                  <a:extLst>
                    <a:ext uri="{9D8B030D-6E8A-4147-A177-3AD203B41FA5}">
                      <a16:colId xmlns:a16="http://schemas.microsoft.com/office/drawing/2014/main" val="2430431927"/>
                    </a:ext>
                  </a:extLst>
                </a:gridCol>
                <a:gridCol w="296900">
                  <a:extLst>
                    <a:ext uri="{9D8B030D-6E8A-4147-A177-3AD203B41FA5}">
                      <a16:colId xmlns:a16="http://schemas.microsoft.com/office/drawing/2014/main" val="3896074034"/>
                    </a:ext>
                  </a:extLst>
                </a:gridCol>
                <a:gridCol w="296900">
                  <a:extLst>
                    <a:ext uri="{9D8B030D-6E8A-4147-A177-3AD203B41FA5}">
                      <a16:colId xmlns:a16="http://schemas.microsoft.com/office/drawing/2014/main" val="4000060551"/>
                    </a:ext>
                  </a:extLst>
                </a:gridCol>
                <a:gridCol w="296900">
                  <a:extLst>
                    <a:ext uri="{9D8B030D-6E8A-4147-A177-3AD203B41FA5}">
                      <a16:colId xmlns:a16="http://schemas.microsoft.com/office/drawing/2014/main" val="1018010008"/>
                    </a:ext>
                  </a:extLst>
                </a:gridCol>
                <a:gridCol w="296900">
                  <a:extLst>
                    <a:ext uri="{9D8B030D-6E8A-4147-A177-3AD203B41FA5}">
                      <a16:colId xmlns:a16="http://schemas.microsoft.com/office/drawing/2014/main" val="723462336"/>
                    </a:ext>
                  </a:extLst>
                </a:gridCol>
                <a:gridCol w="296900">
                  <a:extLst>
                    <a:ext uri="{9D8B030D-6E8A-4147-A177-3AD203B41FA5}">
                      <a16:colId xmlns:a16="http://schemas.microsoft.com/office/drawing/2014/main" val="1214751815"/>
                    </a:ext>
                  </a:extLst>
                </a:gridCol>
                <a:gridCol w="296900">
                  <a:extLst>
                    <a:ext uri="{9D8B030D-6E8A-4147-A177-3AD203B41FA5}">
                      <a16:colId xmlns:a16="http://schemas.microsoft.com/office/drawing/2014/main" val="1704422630"/>
                    </a:ext>
                  </a:extLst>
                </a:gridCol>
                <a:gridCol w="296900">
                  <a:extLst>
                    <a:ext uri="{9D8B030D-6E8A-4147-A177-3AD203B41FA5}">
                      <a16:colId xmlns:a16="http://schemas.microsoft.com/office/drawing/2014/main" val="2945134032"/>
                    </a:ext>
                  </a:extLst>
                </a:gridCol>
                <a:gridCol w="296900">
                  <a:extLst>
                    <a:ext uri="{9D8B030D-6E8A-4147-A177-3AD203B41FA5}">
                      <a16:colId xmlns:a16="http://schemas.microsoft.com/office/drawing/2014/main" val="1237147729"/>
                    </a:ext>
                  </a:extLst>
                </a:gridCol>
                <a:gridCol w="296900">
                  <a:extLst>
                    <a:ext uri="{9D8B030D-6E8A-4147-A177-3AD203B41FA5}">
                      <a16:colId xmlns:a16="http://schemas.microsoft.com/office/drawing/2014/main" val="995813868"/>
                    </a:ext>
                  </a:extLst>
                </a:gridCol>
                <a:gridCol w="296900">
                  <a:extLst>
                    <a:ext uri="{9D8B030D-6E8A-4147-A177-3AD203B41FA5}">
                      <a16:colId xmlns:a16="http://schemas.microsoft.com/office/drawing/2014/main" val="1535834500"/>
                    </a:ext>
                  </a:extLst>
                </a:gridCol>
                <a:gridCol w="296900">
                  <a:extLst>
                    <a:ext uri="{9D8B030D-6E8A-4147-A177-3AD203B41FA5}">
                      <a16:colId xmlns:a16="http://schemas.microsoft.com/office/drawing/2014/main" val="1369204978"/>
                    </a:ext>
                  </a:extLst>
                </a:gridCol>
                <a:gridCol w="296900">
                  <a:extLst>
                    <a:ext uri="{9D8B030D-6E8A-4147-A177-3AD203B41FA5}">
                      <a16:colId xmlns:a16="http://schemas.microsoft.com/office/drawing/2014/main" val="174352176"/>
                    </a:ext>
                  </a:extLst>
                </a:gridCol>
                <a:gridCol w="296900">
                  <a:extLst>
                    <a:ext uri="{9D8B030D-6E8A-4147-A177-3AD203B41FA5}">
                      <a16:colId xmlns:a16="http://schemas.microsoft.com/office/drawing/2014/main" val="408611974"/>
                    </a:ext>
                  </a:extLst>
                </a:gridCol>
                <a:gridCol w="296900">
                  <a:extLst>
                    <a:ext uri="{9D8B030D-6E8A-4147-A177-3AD203B41FA5}">
                      <a16:colId xmlns:a16="http://schemas.microsoft.com/office/drawing/2014/main" val="304090781"/>
                    </a:ext>
                  </a:extLst>
                </a:gridCol>
                <a:gridCol w="296900">
                  <a:extLst>
                    <a:ext uri="{9D8B030D-6E8A-4147-A177-3AD203B41FA5}">
                      <a16:colId xmlns:a16="http://schemas.microsoft.com/office/drawing/2014/main" val="3467271420"/>
                    </a:ext>
                  </a:extLst>
                </a:gridCol>
                <a:gridCol w="296900">
                  <a:extLst>
                    <a:ext uri="{9D8B030D-6E8A-4147-A177-3AD203B41FA5}">
                      <a16:colId xmlns:a16="http://schemas.microsoft.com/office/drawing/2014/main" val="2125274862"/>
                    </a:ext>
                  </a:extLst>
                </a:gridCol>
                <a:gridCol w="296900">
                  <a:extLst>
                    <a:ext uri="{9D8B030D-6E8A-4147-A177-3AD203B41FA5}">
                      <a16:colId xmlns:a16="http://schemas.microsoft.com/office/drawing/2014/main" val="2742210367"/>
                    </a:ext>
                  </a:extLst>
                </a:gridCol>
              </a:tblGrid>
              <a:tr h="266369">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2310382"/>
                  </a:ext>
                </a:extLst>
              </a:tr>
              <a:tr h="266369">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60098980"/>
                  </a:ext>
                </a:extLst>
              </a:tr>
              <a:tr h="266369">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31698833"/>
                  </a:ext>
                </a:extLst>
              </a:tr>
              <a:tr h="266369">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83627349"/>
                  </a:ext>
                </a:extLst>
              </a:tr>
              <a:tr h="266369">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9954311"/>
                  </a:ext>
                </a:extLst>
              </a:tr>
              <a:tr h="266369">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3715863"/>
                  </a:ext>
                </a:extLst>
              </a:tr>
              <a:tr h="266369">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99954681"/>
                  </a:ext>
                </a:extLst>
              </a:tr>
              <a:tr h="266369">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2532423"/>
                  </a:ext>
                </a:extLst>
              </a:tr>
              <a:tr h="266369">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id-ID" dirty="0"/>
                    </a:p>
                  </a:txBody>
                  <a:tcPr marL="36000" marR="36000" marT="0" marB="0" anchor="ctr">
                    <a:lnL w="3175" cap="flat" cmpd="sng" algn="ctr">
                      <a:solidFill>
                        <a:schemeClr val="accent3"/>
                      </a:solidFill>
                      <a:prstDash val="solid"/>
                      <a:round/>
                      <a:headEnd type="none" w="med" len="med"/>
                      <a:tailEnd type="none" w="med" len="med"/>
                    </a:lnL>
                    <a:lnR w="3175"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05365233"/>
                  </a:ext>
                </a:extLst>
              </a:tr>
            </a:tbl>
          </a:graphicData>
        </a:graphic>
      </p:graphicFrame>
      <p:sp>
        <p:nvSpPr>
          <p:cNvPr id="9" name="TextBox 8">
            <a:extLst>
              <a:ext uri="{FF2B5EF4-FFF2-40B4-BE49-F238E27FC236}">
                <a16:creationId xmlns:a16="http://schemas.microsoft.com/office/drawing/2014/main" id="{8A6DE9FF-7D15-3BFE-504F-8AE13E02AF07}"/>
              </a:ext>
            </a:extLst>
          </p:cNvPr>
          <p:cNvSpPr txBox="1"/>
          <p:nvPr/>
        </p:nvSpPr>
        <p:spPr>
          <a:xfrm>
            <a:off x="847725" y="2709857"/>
            <a:ext cx="1029563" cy="247687"/>
          </a:xfrm>
          <a:prstGeom prst="rect">
            <a:avLst/>
          </a:prstGeom>
          <a:noFill/>
        </p:spPr>
        <p:txBody>
          <a:bodyPr wrap="square" lIns="72000" tIns="36000" rIns="72000" bIns="36000" rtlCol="0" anchor="t">
            <a:spAutoFit/>
          </a:bodyPr>
          <a:lstStyle/>
          <a:p>
            <a:pPr algn="ctr">
              <a:lnSpc>
                <a:spcPct val="125000"/>
              </a:lnSpc>
            </a:pPr>
            <a:r>
              <a:rPr lang="en-US" sz="1000" dirty="0">
                <a:solidFill>
                  <a:srgbClr val="1A2349"/>
                </a:solidFill>
                <a:latin typeface="+mj-lt"/>
                <a:ea typeface="Roboto" panose="02000000000000000000" pitchFamily="2" charset="0"/>
                <a:cs typeface="Roboto" panose="02000000000000000000" pitchFamily="2" charset="0"/>
              </a:rPr>
              <a:t>Text Here 01</a:t>
            </a:r>
            <a:endParaRPr lang="id-ID" sz="1000" dirty="0">
              <a:solidFill>
                <a:srgbClr val="1A2349"/>
              </a:solidFill>
              <a:latin typeface="+mj-lt"/>
              <a:ea typeface="Roboto" panose="02000000000000000000" pitchFamily="2" charset="0"/>
              <a:cs typeface="Roboto" panose="02000000000000000000" pitchFamily="2" charset="0"/>
            </a:endParaRPr>
          </a:p>
        </p:txBody>
      </p:sp>
      <p:sp>
        <p:nvSpPr>
          <p:cNvPr id="10" name="TextBox 9">
            <a:extLst>
              <a:ext uri="{FF2B5EF4-FFF2-40B4-BE49-F238E27FC236}">
                <a16:creationId xmlns:a16="http://schemas.microsoft.com/office/drawing/2014/main" id="{1176833A-B7A0-38EF-EE8D-B16FB4CF6DB0}"/>
              </a:ext>
            </a:extLst>
          </p:cNvPr>
          <p:cNvSpPr txBox="1"/>
          <p:nvPr/>
        </p:nvSpPr>
        <p:spPr>
          <a:xfrm>
            <a:off x="847725" y="3023546"/>
            <a:ext cx="1029563" cy="247687"/>
          </a:xfrm>
          <a:prstGeom prst="rect">
            <a:avLst/>
          </a:prstGeom>
          <a:noFill/>
        </p:spPr>
        <p:txBody>
          <a:bodyPr wrap="square" lIns="72000" tIns="36000" rIns="72000" bIns="36000" rtlCol="0" anchor="t">
            <a:spAutoFit/>
          </a:bodyPr>
          <a:lstStyle/>
          <a:p>
            <a:pPr algn="ctr">
              <a:lnSpc>
                <a:spcPct val="125000"/>
              </a:lnSpc>
            </a:pPr>
            <a:r>
              <a:rPr lang="en-US" sz="1000" dirty="0">
                <a:solidFill>
                  <a:srgbClr val="1A2349"/>
                </a:solidFill>
                <a:latin typeface="+mj-lt"/>
                <a:ea typeface="Roboto" panose="02000000000000000000" pitchFamily="2" charset="0"/>
                <a:cs typeface="Roboto" panose="02000000000000000000" pitchFamily="2" charset="0"/>
              </a:rPr>
              <a:t>Text Here 02</a:t>
            </a:r>
            <a:endParaRPr lang="id-ID" sz="1000" dirty="0">
              <a:solidFill>
                <a:srgbClr val="1A2349"/>
              </a:solidFill>
              <a:latin typeface="+mj-lt"/>
              <a:ea typeface="Roboto" panose="02000000000000000000" pitchFamily="2" charset="0"/>
              <a:cs typeface="Roboto" panose="02000000000000000000" pitchFamily="2" charset="0"/>
            </a:endParaRPr>
          </a:p>
        </p:txBody>
      </p:sp>
      <p:sp>
        <p:nvSpPr>
          <p:cNvPr id="11" name="TextBox 10">
            <a:extLst>
              <a:ext uri="{FF2B5EF4-FFF2-40B4-BE49-F238E27FC236}">
                <a16:creationId xmlns:a16="http://schemas.microsoft.com/office/drawing/2014/main" id="{5C5BC94C-39FA-AC84-3733-925747AA2184}"/>
              </a:ext>
            </a:extLst>
          </p:cNvPr>
          <p:cNvSpPr txBox="1"/>
          <p:nvPr/>
        </p:nvSpPr>
        <p:spPr>
          <a:xfrm>
            <a:off x="847725" y="3337235"/>
            <a:ext cx="1029563" cy="247687"/>
          </a:xfrm>
          <a:prstGeom prst="rect">
            <a:avLst/>
          </a:prstGeom>
          <a:noFill/>
        </p:spPr>
        <p:txBody>
          <a:bodyPr wrap="square" lIns="72000" tIns="36000" rIns="72000" bIns="36000" rtlCol="0" anchor="t">
            <a:spAutoFit/>
          </a:bodyPr>
          <a:lstStyle/>
          <a:p>
            <a:pPr algn="ctr">
              <a:lnSpc>
                <a:spcPct val="125000"/>
              </a:lnSpc>
            </a:pPr>
            <a:r>
              <a:rPr lang="en-US" sz="1000" dirty="0">
                <a:solidFill>
                  <a:srgbClr val="1A2349"/>
                </a:solidFill>
                <a:latin typeface="+mj-lt"/>
                <a:ea typeface="Roboto" panose="02000000000000000000" pitchFamily="2" charset="0"/>
                <a:cs typeface="Roboto" panose="02000000000000000000" pitchFamily="2" charset="0"/>
              </a:rPr>
              <a:t>Text Here 03</a:t>
            </a:r>
            <a:endParaRPr lang="id-ID" sz="1000" dirty="0">
              <a:solidFill>
                <a:srgbClr val="1A2349"/>
              </a:solidFill>
              <a:latin typeface="+mj-lt"/>
              <a:ea typeface="Roboto" panose="02000000000000000000" pitchFamily="2" charset="0"/>
              <a:cs typeface="Roboto" panose="02000000000000000000" pitchFamily="2" charset="0"/>
            </a:endParaRPr>
          </a:p>
        </p:txBody>
      </p:sp>
      <p:sp>
        <p:nvSpPr>
          <p:cNvPr id="12" name="TextBox 11">
            <a:extLst>
              <a:ext uri="{FF2B5EF4-FFF2-40B4-BE49-F238E27FC236}">
                <a16:creationId xmlns:a16="http://schemas.microsoft.com/office/drawing/2014/main" id="{9D6951FB-E284-EA13-A0E7-E4C60678CE0D}"/>
              </a:ext>
            </a:extLst>
          </p:cNvPr>
          <p:cNvSpPr txBox="1"/>
          <p:nvPr/>
        </p:nvSpPr>
        <p:spPr>
          <a:xfrm>
            <a:off x="847725" y="3650924"/>
            <a:ext cx="1029563" cy="247687"/>
          </a:xfrm>
          <a:prstGeom prst="rect">
            <a:avLst/>
          </a:prstGeom>
          <a:noFill/>
        </p:spPr>
        <p:txBody>
          <a:bodyPr wrap="square" lIns="72000" tIns="36000" rIns="72000" bIns="36000" rtlCol="0" anchor="t">
            <a:spAutoFit/>
          </a:bodyPr>
          <a:lstStyle/>
          <a:p>
            <a:pPr algn="ctr">
              <a:lnSpc>
                <a:spcPct val="125000"/>
              </a:lnSpc>
            </a:pPr>
            <a:r>
              <a:rPr lang="en-US" sz="1000" dirty="0">
                <a:solidFill>
                  <a:srgbClr val="1A2349"/>
                </a:solidFill>
                <a:latin typeface="+mj-lt"/>
                <a:ea typeface="Roboto" panose="02000000000000000000" pitchFamily="2" charset="0"/>
                <a:cs typeface="Roboto" panose="02000000000000000000" pitchFamily="2" charset="0"/>
              </a:rPr>
              <a:t>Text Here 04</a:t>
            </a:r>
            <a:endParaRPr lang="id-ID" sz="1000" dirty="0">
              <a:solidFill>
                <a:srgbClr val="1A2349"/>
              </a:solidFill>
              <a:latin typeface="+mj-lt"/>
              <a:ea typeface="Roboto" panose="02000000000000000000" pitchFamily="2" charset="0"/>
              <a:cs typeface="Roboto" panose="02000000000000000000" pitchFamily="2" charset="0"/>
            </a:endParaRPr>
          </a:p>
        </p:txBody>
      </p:sp>
      <p:sp>
        <p:nvSpPr>
          <p:cNvPr id="13" name="TextBox 12">
            <a:extLst>
              <a:ext uri="{FF2B5EF4-FFF2-40B4-BE49-F238E27FC236}">
                <a16:creationId xmlns:a16="http://schemas.microsoft.com/office/drawing/2014/main" id="{2A0FB889-4CBF-D61B-DABB-A19DDC8FE991}"/>
              </a:ext>
            </a:extLst>
          </p:cNvPr>
          <p:cNvSpPr txBox="1"/>
          <p:nvPr/>
        </p:nvSpPr>
        <p:spPr>
          <a:xfrm>
            <a:off x="847725" y="3964613"/>
            <a:ext cx="1029563" cy="247687"/>
          </a:xfrm>
          <a:prstGeom prst="rect">
            <a:avLst/>
          </a:prstGeom>
          <a:noFill/>
        </p:spPr>
        <p:txBody>
          <a:bodyPr wrap="square" lIns="72000" tIns="36000" rIns="72000" bIns="36000" rtlCol="0" anchor="t">
            <a:spAutoFit/>
          </a:bodyPr>
          <a:lstStyle/>
          <a:p>
            <a:pPr algn="ctr">
              <a:lnSpc>
                <a:spcPct val="125000"/>
              </a:lnSpc>
            </a:pPr>
            <a:r>
              <a:rPr lang="en-US" sz="1000" dirty="0">
                <a:solidFill>
                  <a:srgbClr val="1A2349"/>
                </a:solidFill>
                <a:latin typeface="+mj-lt"/>
                <a:ea typeface="Roboto" panose="02000000000000000000" pitchFamily="2" charset="0"/>
                <a:cs typeface="Roboto" panose="02000000000000000000" pitchFamily="2" charset="0"/>
              </a:rPr>
              <a:t>Text Here 05</a:t>
            </a:r>
            <a:endParaRPr lang="id-ID" sz="1000" dirty="0">
              <a:solidFill>
                <a:srgbClr val="1A2349"/>
              </a:solidFill>
              <a:latin typeface="+mj-lt"/>
              <a:ea typeface="Roboto" panose="02000000000000000000" pitchFamily="2" charset="0"/>
              <a:cs typeface="Roboto" panose="02000000000000000000" pitchFamily="2" charset="0"/>
            </a:endParaRPr>
          </a:p>
        </p:txBody>
      </p:sp>
      <p:sp>
        <p:nvSpPr>
          <p:cNvPr id="14" name="TextBox 13">
            <a:extLst>
              <a:ext uri="{FF2B5EF4-FFF2-40B4-BE49-F238E27FC236}">
                <a16:creationId xmlns:a16="http://schemas.microsoft.com/office/drawing/2014/main" id="{2423369E-5D90-504C-8D36-E36FCBB665B4}"/>
              </a:ext>
            </a:extLst>
          </p:cNvPr>
          <p:cNvSpPr txBox="1"/>
          <p:nvPr/>
        </p:nvSpPr>
        <p:spPr>
          <a:xfrm>
            <a:off x="847725" y="4278302"/>
            <a:ext cx="1029563" cy="247687"/>
          </a:xfrm>
          <a:prstGeom prst="rect">
            <a:avLst/>
          </a:prstGeom>
          <a:noFill/>
        </p:spPr>
        <p:txBody>
          <a:bodyPr wrap="square" lIns="72000" tIns="36000" rIns="72000" bIns="36000" rtlCol="0" anchor="t">
            <a:spAutoFit/>
          </a:bodyPr>
          <a:lstStyle/>
          <a:p>
            <a:pPr algn="ctr">
              <a:lnSpc>
                <a:spcPct val="125000"/>
              </a:lnSpc>
            </a:pPr>
            <a:r>
              <a:rPr lang="en-US" sz="1000" dirty="0">
                <a:solidFill>
                  <a:srgbClr val="1A2349"/>
                </a:solidFill>
                <a:latin typeface="+mj-lt"/>
                <a:ea typeface="Roboto" panose="02000000000000000000" pitchFamily="2" charset="0"/>
                <a:cs typeface="Roboto" panose="02000000000000000000" pitchFamily="2" charset="0"/>
              </a:rPr>
              <a:t>Text Here 06</a:t>
            </a:r>
            <a:endParaRPr lang="id-ID" sz="1000" dirty="0">
              <a:solidFill>
                <a:srgbClr val="1A2349"/>
              </a:solidFill>
              <a:latin typeface="+mj-lt"/>
              <a:ea typeface="Roboto" panose="02000000000000000000" pitchFamily="2" charset="0"/>
              <a:cs typeface="Roboto" panose="02000000000000000000" pitchFamily="2" charset="0"/>
            </a:endParaRPr>
          </a:p>
        </p:txBody>
      </p:sp>
      <p:sp>
        <p:nvSpPr>
          <p:cNvPr id="15" name="TextBox 14">
            <a:extLst>
              <a:ext uri="{FF2B5EF4-FFF2-40B4-BE49-F238E27FC236}">
                <a16:creationId xmlns:a16="http://schemas.microsoft.com/office/drawing/2014/main" id="{2B1ECC52-59C7-9861-811A-F445DC3A183F}"/>
              </a:ext>
            </a:extLst>
          </p:cNvPr>
          <p:cNvSpPr txBox="1"/>
          <p:nvPr/>
        </p:nvSpPr>
        <p:spPr>
          <a:xfrm>
            <a:off x="847725" y="4591991"/>
            <a:ext cx="1029563" cy="247687"/>
          </a:xfrm>
          <a:prstGeom prst="rect">
            <a:avLst/>
          </a:prstGeom>
          <a:noFill/>
        </p:spPr>
        <p:txBody>
          <a:bodyPr wrap="square" lIns="72000" tIns="36000" rIns="72000" bIns="36000" rtlCol="0" anchor="t">
            <a:spAutoFit/>
          </a:bodyPr>
          <a:lstStyle/>
          <a:p>
            <a:pPr algn="ctr">
              <a:lnSpc>
                <a:spcPct val="125000"/>
              </a:lnSpc>
            </a:pPr>
            <a:r>
              <a:rPr lang="en-US" sz="1000" dirty="0">
                <a:solidFill>
                  <a:srgbClr val="1A2349"/>
                </a:solidFill>
                <a:latin typeface="+mj-lt"/>
                <a:ea typeface="Roboto" panose="02000000000000000000" pitchFamily="2" charset="0"/>
                <a:cs typeface="Roboto" panose="02000000000000000000" pitchFamily="2" charset="0"/>
              </a:rPr>
              <a:t>Text Here 07</a:t>
            </a:r>
            <a:endParaRPr lang="id-ID" sz="1000" dirty="0">
              <a:solidFill>
                <a:srgbClr val="1A2349"/>
              </a:solidFill>
              <a:latin typeface="+mj-lt"/>
              <a:ea typeface="Roboto" panose="02000000000000000000" pitchFamily="2" charset="0"/>
              <a:cs typeface="Roboto" panose="02000000000000000000" pitchFamily="2" charset="0"/>
            </a:endParaRPr>
          </a:p>
        </p:txBody>
      </p:sp>
      <p:sp>
        <p:nvSpPr>
          <p:cNvPr id="16" name="TextBox 15">
            <a:extLst>
              <a:ext uri="{FF2B5EF4-FFF2-40B4-BE49-F238E27FC236}">
                <a16:creationId xmlns:a16="http://schemas.microsoft.com/office/drawing/2014/main" id="{A0119889-15DC-9D56-52F0-640F4372F30B}"/>
              </a:ext>
            </a:extLst>
          </p:cNvPr>
          <p:cNvSpPr txBox="1"/>
          <p:nvPr/>
        </p:nvSpPr>
        <p:spPr>
          <a:xfrm>
            <a:off x="847725" y="4905680"/>
            <a:ext cx="1029563" cy="247687"/>
          </a:xfrm>
          <a:prstGeom prst="rect">
            <a:avLst/>
          </a:prstGeom>
          <a:noFill/>
        </p:spPr>
        <p:txBody>
          <a:bodyPr wrap="square" lIns="72000" tIns="36000" rIns="72000" bIns="36000" rtlCol="0" anchor="t">
            <a:spAutoFit/>
          </a:bodyPr>
          <a:lstStyle/>
          <a:p>
            <a:pPr algn="ctr">
              <a:lnSpc>
                <a:spcPct val="125000"/>
              </a:lnSpc>
            </a:pPr>
            <a:r>
              <a:rPr lang="en-US" sz="1000" dirty="0">
                <a:solidFill>
                  <a:srgbClr val="1A2349"/>
                </a:solidFill>
                <a:latin typeface="+mj-lt"/>
                <a:ea typeface="Roboto" panose="02000000000000000000" pitchFamily="2" charset="0"/>
                <a:cs typeface="Roboto" panose="02000000000000000000" pitchFamily="2" charset="0"/>
              </a:rPr>
              <a:t>Text Here 08</a:t>
            </a:r>
            <a:endParaRPr lang="id-ID" sz="1000" dirty="0">
              <a:solidFill>
                <a:srgbClr val="1A2349"/>
              </a:solidFill>
              <a:latin typeface="+mj-lt"/>
              <a:ea typeface="Roboto" panose="02000000000000000000" pitchFamily="2" charset="0"/>
              <a:cs typeface="Roboto" panose="02000000000000000000" pitchFamily="2" charset="0"/>
            </a:endParaRPr>
          </a:p>
        </p:txBody>
      </p:sp>
      <p:sp>
        <p:nvSpPr>
          <p:cNvPr id="17" name="TextBox 16">
            <a:extLst>
              <a:ext uri="{FF2B5EF4-FFF2-40B4-BE49-F238E27FC236}">
                <a16:creationId xmlns:a16="http://schemas.microsoft.com/office/drawing/2014/main" id="{38F81253-D51E-02C7-7E2D-C6D78C234531}"/>
              </a:ext>
            </a:extLst>
          </p:cNvPr>
          <p:cNvSpPr txBox="1"/>
          <p:nvPr/>
        </p:nvSpPr>
        <p:spPr>
          <a:xfrm>
            <a:off x="847725" y="5219365"/>
            <a:ext cx="1029563" cy="247687"/>
          </a:xfrm>
          <a:prstGeom prst="rect">
            <a:avLst/>
          </a:prstGeom>
          <a:noFill/>
        </p:spPr>
        <p:txBody>
          <a:bodyPr wrap="square" lIns="72000" tIns="36000" rIns="72000" bIns="36000" rtlCol="0" anchor="t">
            <a:spAutoFit/>
          </a:bodyPr>
          <a:lstStyle/>
          <a:p>
            <a:pPr algn="ctr">
              <a:lnSpc>
                <a:spcPct val="125000"/>
              </a:lnSpc>
            </a:pPr>
            <a:r>
              <a:rPr lang="en-US" sz="1000" dirty="0">
                <a:solidFill>
                  <a:srgbClr val="1A2349"/>
                </a:solidFill>
                <a:latin typeface="+mj-lt"/>
                <a:ea typeface="Roboto" panose="02000000000000000000" pitchFamily="2" charset="0"/>
                <a:cs typeface="Roboto" panose="02000000000000000000" pitchFamily="2" charset="0"/>
              </a:rPr>
              <a:t>Text Here 09</a:t>
            </a:r>
            <a:endParaRPr lang="id-ID" sz="1000" dirty="0">
              <a:solidFill>
                <a:srgbClr val="1A2349"/>
              </a:solidFill>
              <a:latin typeface="+mj-lt"/>
              <a:ea typeface="Roboto" panose="02000000000000000000" pitchFamily="2" charset="0"/>
              <a:cs typeface="Roboto" panose="02000000000000000000" pitchFamily="2" charset="0"/>
            </a:endParaRPr>
          </a:p>
        </p:txBody>
      </p:sp>
      <p:sp>
        <p:nvSpPr>
          <p:cNvPr id="18" name="Rounded Rectangle 17">
            <a:extLst>
              <a:ext uri="{FF2B5EF4-FFF2-40B4-BE49-F238E27FC236}">
                <a16:creationId xmlns:a16="http://schemas.microsoft.com/office/drawing/2014/main" id="{3DAEAF91-9AC6-37D8-75B3-ED14E4C94F28}"/>
              </a:ext>
            </a:extLst>
          </p:cNvPr>
          <p:cNvSpPr/>
          <p:nvPr/>
        </p:nvSpPr>
        <p:spPr>
          <a:xfrm>
            <a:off x="2476507" y="3061474"/>
            <a:ext cx="4431608" cy="130583"/>
          </a:xfrm>
          <a:prstGeom prst="roundRect">
            <a:avLst>
              <a:gd name="adj" fmla="val 50000"/>
            </a:avLst>
          </a:pr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ounded Rectangle 18">
            <a:extLst>
              <a:ext uri="{FF2B5EF4-FFF2-40B4-BE49-F238E27FC236}">
                <a16:creationId xmlns:a16="http://schemas.microsoft.com/office/drawing/2014/main" id="{2E39CAC5-CC99-8EC0-3C5D-D0D038CCD87E}"/>
              </a:ext>
            </a:extLst>
          </p:cNvPr>
          <p:cNvSpPr/>
          <p:nvPr/>
        </p:nvSpPr>
        <p:spPr>
          <a:xfrm>
            <a:off x="3756033" y="4002541"/>
            <a:ext cx="4939578" cy="130583"/>
          </a:xfrm>
          <a:prstGeom prst="roundRect">
            <a:avLst>
              <a:gd name="adj" fmla="val 50000"/>
            </a:avLst>
          </a:prstGeom>
          <a:solidFill>
            <a:srgbClr val="FFB9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Rounded Rectangle 19">
            <a:extLst>
              <a:ext uri="{FF2B5EF4-FFF2-40B4-BE49-F238E27FC236}">
                <a16:creationId xmlns:a16="http://schemas.microsoft.com/office/drawing/2014/main" id="{9A0B7EED-9FBF-17DA-3C79-AB2A2505CAC8}"/>
              </a:ext>
            </a:extLst>
          </p:cNvPr>
          <p:cNvSpPr/>
          <p:nvPr/>
        </p:nvSpPr>
        <p:spPr>
          <a:xfrm>
            <a:off x="3140082" y="4943608"/>
            <a:ext cx="2540677" cy="130583"/>
          </a:xfrm>
          <a:prstGeom prst="roundRect">
            <a:avLst>
              <a:gd name="adj" fmla="val 50000"/>
            </a:avLst>
          </a:prstGeom>
          <a:solidFill>
            <a:srgbClr val="FF3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Rounded Rectangle 20">
            <a:extLst>
              <a:ext uri="{FF2B5EF4-FFF2-40B4-BE49-F238E27FC236}">
                <a16:creationId xmlns:a16="http://schemas.microsoft.com/office/drawing/2014/main" id="{8D404884-09F9-FD10-5C41-02638913BD54}"/>
              </a:ext>
            </a:extLst>
          </p:cNvPr>
          <p:cNvSpPr/>
          <p:nvPr/>
        </p:nvSpPr>
        <p:spPr>
          <a:xfrm>
            <a:off x="8315332" y="4316230"/>
            <a:ext cx="2818016" cy="130583"/>
          </a:xfrm>
          <a:prstGeom prst="roundRect">
            <a:avLst>
              <a:gd name="adj" fmla="val 50000"/>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Oval 21">
            <a:extLst>
              <a:ext uri="{FF2B5EF4-FFF2-40B4-BE49-F238E27FC236}">
                <a16:creationId xmlns:a16="http://schemas.microsoft.com/office/drawing/2014/main" id="{DF1B65F9-B129-7E48-01F9-34640AF63EDE}"/>
              </a:ext>
            </a:extLst>
          </p:cNvPr>
          <p:cNvSpPr/>
          <p:nvPr/>
        </p:nvSpPr>
        <p:spPr>
          <a:xfrm>
            <a:off x="2927772" y="5647600"/>
            <a:ext cx="187679" cy="16501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TextBox 22">
            <a:extLst>
              <a:ext uri="{FF2B5EF4-FFF2-40B4-BE49-F238E27FC236}">
                <a16:creationId xmlns:a16="http://schemas.microsoft.com/office/drawing/2014/main" id="{5CFE4841-0AA4-8DE1-DECE-BFC6947F85A5}"/>
              </a:ext>
            </a:extLst>
          </p:cNvPr>
          <p:cNvSpPr txBox="1"/>
          <p:nvPr/>
        </p:nvSpPr>
        <p:spPr>
          <a:xfrm>
            <a:off x="3156771" y="5643925"/>
            <a:ext cx="1001331" cy="249033"/>
          </a:xfrm>
          <a:prstGeom prst="rect">
            <a:avLst/>
          </a:prstGeom>
          <a:noFill/>
        </p:spPr>
        <p:txBody>
          <a:bodyPr wrap="square" lIns="72000" tIns="36000" rIns="72000" bIns="36000" rtlCol="0" anchor="t">
            <a:spAutoFit/>
          </a:bodyPr>
          <a:lstStyle/>
          <a:p>
            <a:pPr>
              <a:lnSpc>
                <a:spcPct val="125000"/>
              </a:lnSpc>
            </a:pPr>
            <a:r>
              <a:rPr lang="en-US" sz="1000" dirty="0">
                <a:solidFill>
                  <a:schemeClr val="tx1">
                    <a:lumMod val="50000"/>
                    <a:lumOff val="50000"/>
                  </a:schemeClr>
                </a:solidFill>
                <a:latin typeface="Roboto" panose="02000000000000000000" pitchFamily="2" charset="0"/>
                <a:ea typeface="Roboto" panose="02000000000000000000" pitchFamily="2" charset="0"/>
                <a:cs typeface="Roboto" panose="02000000000000000000" pitchFamily="2" charset="0"/>
              </a:rPr>
              <a:t>Lorem Ipsum</a:t>
            </a:r>
            <a:endParaRPr lang="id-ID" sz="1000" dirty="0">
              <a:solidFill>
                <a:schemeClr val="tx1">
                  <a:lumMod val="50000"/>
                  <a:lumOff val="50000"/>
                </a:schemeClr>
              </a:solidFill>
              <a:latin typeface="Roboto" panose="02000000000000000000" pitchFamily="2" charset="0"/>
              <a:ea typeface="Roboto" panose="02000000000000000000" pitchFamily="2" charset="0"/>
              <a:cs typeface="Roboto" panose="02000000000000000000" pitchFamily="2" charset="0"/>
            </a:endParaRPr>
          </a:p>
        </p:txBody>
      </p:sp>
      <p:sp>
        <p:nvSpPr>
          <p:cNvPr id="24" name="Oval 23">
            <a:extLst>
              <a:ext uri="{FF2B5EF4-FFF2-40B4-BE49-F238E27FC236}">
                <a16:creationId xmlns:a16="http://schemas.microsoft.com/office/drawing/2014/main" id="{26A1E0AB-C1CA-76FB-18AC-2E3055A0E3C3}"/>
              </a:ext>
            </a:extLst>
          </p:cNvPr>
          <p:cNvSpPr/>
          <p:nvPr/>
        </p:nvSpPr>
        <p:spPr>
          <a:xfrm>
            <a:off x="5249271" y="5647600"/>
            <a:ext cx="187679" cy="165010"/>
          </a:xfrm>
          <a:prstGeom prst="ellipse">
            <a:avLst/>
          </a:prstGeom>
          <a:solidFill>
            <a:srgbClr val="FFB9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TextBox 24">
            <a:extLst>
              <a:ext uri="{FF2B5EF4-FFF2-40B4-BE49-F238E27FC236}">
                <a16:creationId xmlns:a16="http://schemas.microsoft.com/office/drawing/2014/main" id="{B1E283A0-9BB3-EEA3-2DED-7915FED37559}"/>
              </a:ext>
            </a:extLst>
          </p:cNvPr>
          <p:cNvSpPr txBox="1"/>
          <p:nvPr/>
        </p:nvSpPr>
        <p:spPr>
          <a:xfrm>
            <a:off x="5478270" y="5643925"/>
            <a:ext cx="1001331" cy="249033"/>
          </a:xfrm>
          <a:prstGeom prst="rect">
            <a:avLst/>
          </a:prstGeom>
          <a:noFill/>
        </p:spPr>
        <p:txBody>
          <a:bodyPr wrap="square" lIns="72000" tIns="36000" rIns="72000" bIns="36000" rtlCol="0" anchor="t">
            <a:spAutoFit/>
          </a:bodyPr>
          <a:lstStyle/>
          <a:p>
            <a:pPr>
              <a:lnSpc>
                <a:spcPct val="125000"/>
              </a:lnSpc>
            </a:pPr>
            <a:r>
              <a:rPr lang="en-US" sz="1000" dirty="0">
                <a:solidFill>
                  <a:schemeClr val="tx1">
                    <a:lumMod val="50000"/>
                    <a:lumOff val="50000"/>
                  </a:schemeClr>
                </a:solidFill>
                <a:latin typeface="Roboto" panose="02000000000000000000" pitchFamily="2" charset="0"/>
                <a:ea typeface="Roboto" panose="02000000000000000000" pitchFamily="2" charset="0"/>
                <a:cs typeface="Roboto" panose="02000000000000000000" pitchFamily="2" charset="0"/>
              </a:rPr>
              <a:t>Lorem Ipsum</a:t>
            </a:r>
            <a:endParaRPr lang="id-ID" sz="1000" dirty="0">
              <a:solidFill>
                <a:schemeClr val="tx1">
                  <a:lumMod val="50000"/>
                  <a:lumOff val="50000"/>
                </a:schemeClr>
              </a:solidFill>
              <a:latin typeface="Roboto" panose="02000000000000000000" pitchFamily="2" charset="0"/>
              <a:ea typeface="Roboto" panose="02000000000000000000" pitchFamily="2" charset="0"/>
              <a:cs typeface="Roboto" panose="02000000000000000000" pitchFamily="2" charset="0"/>
            </a:endParaRPr>
          </a:p>
        </p:txBody>
      </p:sp>
      <p:sp>
        <p:nvSpPr>
          <p:cNvPr id="26" name="Oval 25">
            <a:extLst>
              <a:ext uri="{FF2B5EF4-FFF2-40B4-BE49-F238E27FC236}">
                <a16:creationId xmlns:a16="http://schemas.microsoft.com/office/drawing/2014/main" id="{B4970C32-6B43-040D-EA1B-1C0F3CAB4043}"/>
              </a:ext>
            </a:extLst>
          </p:cNvPr>
          <p:cNvSpPr/>
          <p:nvPr/>
        </p:nvSpPr>
        <p:spPr>
          <a:xfrm>
            <a:off x="7570770" y="5647600"/>
            <a:ext cx="187679" cy="165010"/>
          </a:xfrm>
          <a:prstGeom prst="ellipse">
            <a:avLst/>
          </a:prstGeom>
          <a:solidFill>
            <a:srgbClr val="1A2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TextBox 26">
            <a:extLst>
              <a:ext uri="{FF2B5EF4-FFF2-40B4-BE49-F238E27FC236}">
                <a16:creationId xmlns:a16="http://schemas.microsoft.com/office/drawing/2014/main" id="{E7A34FED-5C9E-A6C7-7D9D-627167C92223}"/>
              </a:ext>
            </a:extLst>
          </p:cNvPr>
          <p:cNvSpPr txBox="1"/>
          <p:nvPr/>
        </p:nvSpPr>
        <p:spPr>
          <a:xfrm>
            <a:off x="7799769" y="5643925"/>
            <a:ext cx="1001331" cy="249033"/>
          </a:xfrm>
          <a:prstGeom prst="rect">
            <a:avLst/>
          </a:prstGeom>
          <a:noFill/>
        </p:spPr>
        <p:txBody>
          <a:bodyPr wrap="square" lIns="72000" tIns="36000" rIns="72000" bIns="36000" rtlCol="0" anchor="t">
            <a:spAutoFit/>
          </a:bodyPr>
          <a:lstStyle/>
          <a:p>
            <a:pPr>
              <a:lnSpc>
                <a:spcPct val="125000"/>
              </a:lnSpc>
            </a:pPr>
            <a:r>
              <a:rPr lang="en-US" sz="1000" dirty="0">
                <a:solidFill>
                  <a:schemeClr val="tx1">
                    <a:lumMod val="50000"/>
                    <a:lumOff val="50000"/>
                  </a:schemeClr>
                </a:solidFill>
                <a:latin typeface="Roboto" panose="02000000000000000000" pitchFamily="2" charset="0"/>
                <a:ea typeface="Roboto" panose="02000000000000000000" pitchFamily="2" charset="0"/>
                <a:cs typeface="Roboto" panose="02000000000000000000" pitchFamily="2" charset="0"/>
              </a:rPr>
              <a:t>Lorem Ipsum</a:t>
            </a:r>
            <a:endParaRPr lang="id-ID" sz="1000" dirty="0">
              <a:solidFill>
                <a:schemeClr val="tx1">
                  <a:lumMod val="50000"/>
                  <a:lumOff val="50000"/>
                </a:schemeClr>
              </a:solidFill>
              <a:latin typeface="Roboto" panose="02000000000000000000" pitchFamily="2" charset="0"/>
              <a:ea typeface="Roboto" panose="02000000000000000000" pitchFamily="2" charset="0"/>
              <a:cs typeface="Roboto" panose="02000000000000000000" pitchFamily="2" charset="0"/>
            </a:endParaRPr>
          </a:p>
        </p:txBody>
      </p:sp>
      <p:sp>
        <p:nvSpPr>
          <p:cNvPr id="28" name="Oval 27">
            <a:extLst>
              <a:ext uri="{FF2B5EF4-FFF2-40B4-BE49-F238E27FC236}">
                <a16:creationId xmlns:a16="http://schemas.microsoft.com/office/drawing/2014/main" id="{CE835F01-0E1E-C155-BFFC-1C78CF99F4F3}"/>
              </a:ext>
            </a:extLst>
          </p:cNvPr>
          <p:cNvSpPr/>
          <p:nvPr/>
        </p:nvSpPr>
        <p:spPr>
          <a:xfrm>
            <a:off x="9892270" y="5647600"/>
            <a:ext cx="187679" cy="165010"/>
          </a:xfrm>
          <a:prstGeom prst="ellipse">
            <a:avLst/>
          </a:prstGeom>
          <a:solidFill>
            <a:srgbClr val="FF3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TextBox 28">
            <a:extLst>
              <a:ext uri="{FF2B5EF4-FFF2-40B4-BE49-F238E27FC236}">
                <a16:creationId xmlns:a16="http://schemas.microsoft.com/office/drawing/2014/main" id="{937531C8-FBF5-E4C9-BBD7-F415971A3FD1}"/>
              </a:ext>
            </a:extLst>
          </p:cNvPr>
          <p:cNvSpPr txBox="1"/>
          <p:nvPr/>
        </p:nvSpPr>
        <p:spPr>
          <a:xfrm>
            <a:off x="10121270" y="5643925"/>
            <a:ext cx="1001331" cy="249033"/>
          </a:xfrm>
          <a:prstGeom prst="rect">
            <a:avLst/>
          </a:prstGeom>
          <a:noFill/>
        </p:spPr>
        <p:txBody>
          <a:bodyPr wrap="square" lIns="72000" tIns="36000" rIns="72000" bIns="36000" rtlCol="0" anchor="t">
            <a:spAutoFit/>
          </a:bodyPr>
          <a:lstStyle/>
          <a:p>
            <a:pPr>
              <a:lnSpc>
                <a:spcPct val="125000"/>
              </a:lnSpc>
            </a:pPr>
            <a:r>
              <a:rPr lang="en-US" sz="1000" dirty="0">
                <a:solidFill>
                  <a:schemeClr val="tx1">
                    <a:lumMod val="50000"/>
                    <a:lumOff val="50000"/>
                  </a:schemeClr>
                </a:solidFill>
                <a:latin typeface="Roboto" panose="02000000000000000000" pitchFamily="2" charset="0"/>
                <a:ea typeface="Roboto" panose="02000000000000000000" pitchFamily="2" charset="0"/>
                <a:cs typeface="Roboto" panose="02000000000000000000" pitchFamily="2" charset="0"/>
              </a:rPr>
              <a:t>Lorem Ipsum</a:t>
            </a:r>
            <a:endParaRPr lang="id-ID" sz="1000" dirty="0">
              <a:solidFill>
                <a:schemeClr val="tx1">
                  <a:lumMod val="50000"/>
                  <a:lumOff val="50000"/>
                </a:schemeClr>
              </a:solidFill>
              <a:latin typeface="Roboto" panose="02000000000000000000" pitchFamily="2" charset="0"/>
              <a:ea typeface="Roboto" panose="02000000000000000000" pitchFamily="2" charset="0"/>
              <a:cs typeface="Roboto" panose="02000000000000000000" pitchFamily="2" charset="0"/>
            </a:endParaRPr>
          </a:p>
        </p:txBody>
      </p:sp>
      <p:sp>
        <p:nvSpPr>
          <p:cNvPr id="30" name="Rounded Rectangle 37">
            <a:extLst>
              <a:ext uri="{FF2B5EF4-FFF2-40B4-BE49-F238E27FC236}">
                <a16:creationId xmlns:a16="http://schemas.microsoft.com/office/drawing/2014/main" id="{DDE50679-7D5D-40C0-3DF8-4FD412F48DEA}"/>
              </a:ext>
            </a:extLst>
          </p:cNvPr>
          <p:cNvSpPr/>
          <p:nvPr/>
        </p:nvSpPr>
        <p:spPr>
          <a:xfrm>
            <a:off x="1266833" y="2278813"/>
            <a:ext cx="9660202" cy="266369"/>
          </a:xfrm>
          <a:prstGeom prst="roundRect">
            <a:avLst>
              <a:gd name="adj" fmla="val 50000"/>
            </a:avLst>
          </a:pr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31" name="Table 30">
            <a:extLst>
              <a:ext uri="{FF2B5EF4-FFF2-40B4-BE49-F238E27FC236}">
                <a16:creationId xmlns:a16="http://schemas.microsoft.com/office/drawing/2014/main" id="{9192D5B2-0628-0B27-BB5F-84C96E1EB1FE}"/>
              </a:ext>
            </a:extLst>
          </p:cNvPr>
          <p:cNvGraphicFramePr>
            <a:graphicFrameLocks noGrp="1"/>
          </p:cNvGraphicFramePr>
          <p:nvPr>
            <p:extLst>
              <p:ext uri="{D42A27DB-BD31-4B8C-83A1-F6EECF244321}">
                <p14:modId xmlns:p14="http://schemas.microsoft.com/office/powerpoint/2010/main" val="3517150380"/>
              </p:ext>
            </p:extLst>
          </p:nvPr>
        </p:nvGraphicFramePr>
        <p:xfrm>
          <a:off x="2085995" y="2278814"/>
          <a:ext cx="8907000" cy="266369"/>
        </p:xfrm>
        <a:graphic>
          <a:graphicData uri="http://schemas.openxmlformats.org/drawingml/2006/table">
            <a:tbl>
              <a:tblPr firstRow="1" bandRow="1">
                <a:tableStyleId>{5C22544A-7EE6-4342-B048-85BDC9FD1C3A}</a:tableStyleId>
              </a:tblPr>
              <a:tblGrid>
                <a:gridCol w="296900">
                  <a:extLst>
                    <a:ext uri="{9D8B030D-6E8A-4147-A177-3AD203B41FA5}">
                      <a16:colId xmlns:a16="http://schemas.microsoft.com/office/drawing/2014/main" val="280013526"/>
                    </a:ext>
                  </a:extLst>
                </a:gridCol>
                <a:gridCol w="296900">
                  <a:extLst>
                    <a:ext uri="{9D8B030D-6E8A-4147-A177-3AD203B41FA5}">
                      <a16:colId xmlns:a16="http://schemas.microsoft.com/office/drawing/2014/main" val="658128257"/>
                    </a:ext>
                  </a:extLst>
                </a:gridCol>
                <a:gridCol w="296900">
                  <a:extLst>
                    <a:ext uri="{9D8B030D-6E8A-4147-A177-3AD203B41FA5}">
                      <a16:colId xmlns:a16="http://schemas.microsoft.com/office/drawing/2014/main" val="1875667712"/>
                    </a:ext>
                  </a:extLst>
                </a:gridCol>
                <a:gridCol w="296900">
                  <a:extLst>
                    <a:ext uri="{9D8B030D-6E8A-4147-A177-3AD203B41FA5}">
                      <a16:colId xmlns:a16="http://schemas.microsoft.com/office/drawing/2014/main" val="1843216413"/>
                    </a:ext>
                  </a:extLst>
                </a:gridCol>
                <a:gridCol w="296900">
                  <a:extLst>
                    <a:ext uri="{9D8B030D-6E8A-4147-A177-3AD203B41FA5}">
                      <a16:colId xmlns:a16="http://schemas.microsoft.com/office/drawing/2014/main" val="408784716"/>
                    </a:ext>
                  </a:extLst>
                </a:gridCol>
                <a:gridCol w="296900">
                  <a:extLst>
                    <a:ext uri="{9D8B030D-6E8A-4147-A177-3AD203B41FA5}">
                      <a16:colId xmlns:a16="http://schemas.microsoft.com/office/drawing/2014/main" val="2716519871"/>
                    </a:ext>
                  </a:extLst>
                </a:gridCol>
                <a:gridCol w="296900">
                  <a:extLst>
                    <a:ext uri="{9D8B030D-6E8A-4147-A177-3AD203B41FA5}">
                      <a16:colId xmlns:a16="http://schemas.microsoft.com/office/drawing/2014/main" val="2385325199"/>
                    </a:ext>
                  </a:extLst>
                </a:gridCol>
                <a:gridCol w="296900">
                  <a:extLst>
                    <a:ext uri="{9D8B030D-6E8A-4147-A177-3AD203B41FA5}">
                      <a16:colId xmlns:a16="http://schemas.microsoft.com/office/drawing/2014/main" val="1367458907"/>
                    </a:ext>
                  </a:extLst>
                </a:gridCol>
                <a:gridCol w="296900">
                  <a:extLst>
                    <a:ext uri="{9D8B030D-6E8A-4147-A177-3AD203B41FA5}">
                      <a16:colId xmlns:a16="http://schemas.microsoft.com/office/drawing/2014/main" val="240648093"/>
                    </a:ext>
                  </a:extLst>
                </a:gridCol>
                <a:gridCol w="296900">
                  <a:extLst>
                    <a:ext uri="{9D8B030D-6E8A-4147-A177-3AD203B41FA5}">
                      <a16:colId xmlns:a16="http://schemas.microsoft.com/office/drawing/2014/main" val="3733129404"/>
                    </a:ext>
                  </a:extLst>
                </a:gridCol>
                <a:gridCol w="296900">
                  <a:extLst>
                    <a:ext uri="{9D8B030D-6E8A-4147-A177-3AD203B41FA5}">
                      <a16:colId xmlns:a16="http://schemas.microsoft.com/office/drawing/2014/main" val="868943197"/>
                    </a:ext>
                  </a:extLst>
                </a:gridCol>
                <a:gridCol w="296900">
                  <a:extLst>
                    <a:ext uri="{9D8B030D-6E8A-4147-A177-3AD203B41FA5}">
                      <a16:colId xmlns:a16="http://schemas.microsoft.com/office/drawing/2014/main" val="3922451487"/>
                    </a:ext>
                  </a:extLst>
                </a:gridCol>
                <a:gridCol w="296900">
                  <a:extLst>
                    <a:ext uri="{9D8B030D-6E8A-4147-A177-3AD203B41FA5}">
                      <a16:colId xmlns:a16="http://schemas.microsoft.com/office/drawing/2014/main" val="2430431927"/>
                    </a:ext>
                  </a:extLst>
                </a:gridCol>
                <a:gridCol w="296900">
                  <a:extLst>
                    <a:ext uri="{9D8B030D-6E8A-4147-A177-3AD203B41FA5}">
                      <a16:colId xmlns:a16="http://schemas.microsoft.com/office/drawing/2014/main" val="3896074034"/>
                    </a:ext>
                  </a:extLst>
                </a:gridCol>
                <a:gridCol w="296900">
                  <a:extLst>
                    <a:ext uri="{9D8B030D-6E8A-4147-A177-3AD203B41FA5}">
                      <a16:colId xmlns:a16="http://schemas.microsoft.com/office/drawing/2014/main" val="4000060551"/>
                    </a:ext>
                  </a:extLst>
                </a:gridCol>
                <a:gridCol w="296900">
                  <a:extLst>
                    <a:ext uri="{9D8B030D-6E8A-4147-A177-3AD203B41FA5}">
                      <a16:colId xmlns:a16="http://schemas.microsoft.com/office/drawing/2014/main" val="1018010008"/>
                    </a:ext>
                  </a:extLst>
                </a:gridCol>
                <a:gridCol w="296900">
                  <a:extLst>
                    <a:ext uri="{9D8B030D-6E8A-4147-A177-3AD203B41FA5}">
                      <a16:colId xmlns:a16="http://schemas.microsoft.com/office/drawing/2014/main" val="723462336"/>
                    </a:ext>
                  </a:extLst>
                </a:gridCol>
                <a:gridCol w="296900">
                  <a:extLst>
                    <a:ext uri="{9D8B030D-6E8A-4147-A177-3AD203B41FA5}">
                      <a16:colId xmlns:a16="http://schemas.microsoft.com/office/drawing/2014/main" val="1214751815"/>
                    </a:ext>
                  </a:extLst>
                </a:gridCol>
                <a:gridCol w="296900">
                  <a:extLst>
                    <a:ext uri="{9D8B030D-6E8A-4147-A177-3AD203B41FA5}">
                      <a16:colId xmlns:a16="http://schemas.microsoft.com/office/drawing/2014/main" val="1704422630"/>
                    </a:ext>
                  </a:extLst>
                </a:gridCol>
                <a:gridCol w="296900">
                  <a:extLst>
                    <a:ext uri="{9D8B030D-6E8A-4147-A177-3AD203B41FA5}">
                      <a16:colId xmlns:a16="http://schemas.microsoft.com/office/drawing/2014/main" val="2945134032"/>
                    </a:ext>
                  </a:extLst>
                </a:gridCol>
                <a:gridCol w="296900">
                  <a:extLst>
                    <a:ext uri="{9D8B030D-6E8A-4147-A177-3AD203B41FA5}">
                      <a16:colId xmlns:a16="http://schemas.microsoft.com/office/drawing/2014/main" val="1237147729"/>
                    </a:ext>
                  </a:extLst>
                </a:gridCol>
                <a:gridCol w="296900">
                  <a:extLst>
                    <a:ext uri="{9D8B030D-6E8A-4147-A177-3AD203B41FA5}">
                      <a16:colId xmlns:a16="http://schemas.microsoft.com/office/drawing/2014/main" val="995813868"/>
                    </a:ext>
                  </a:extLst>
                </a:gridCol>
                <a:gridCol w="296900">
                  <a:extLst>
                    <a:ext uri="{9D8B030D-6E8A-4147-A177-3AD203B41FA5}">
                      <a16:colId xmlns:a16="http://schemas.microsoft.com/office/drawing/2014/main" val="1535834500"/>
                    </a:ext>
                  </a:extLst>
                </a:gridCol>
                <a:gridCol w="296900">
                  <a:extLst>
                    <a:ext uri="{9D8B030D-6E8A-4147-A177-3AD203B41FA5}">
                      <a16:colId xmlns:a16="http://schemas.microsoft.com/office/drawing/2014/main" val="1369204978"/>
                    </a:ext>
                  </a:extLst>
                </a:gridCol>
                <a:gridCol w="296900">
                  <a:extLst>
                    <a:ext uri="{9D8B030D-6E8A-4147-A177-3AD203B41FA5}">
                      <a16:colId xmlns:a16="http://schemas.microsoft.com/office/drawing/2014/main" val="174352176"/>
                    </a:ext>
                  </a:extLst>
                </a:gridCol>
                <a:gridCol w="296900">
                  <a:extLst>
                    <a:ext uri="{9D8B030D-6E8A-4147-A177-3AD203B41FA5}">
                      <a16:colId xmlns:a16="http://schemas.microsoft.com/office/drawing/2014/main" val="408611974"/>
                    </a:ext>
                  </a:extLst>
                </a:gridCol>
                <a:gridCol w="296900">
                  <a:extLst>
                    <a:ext uri="{9D8B030D-6E8A-4147-A177-3AD203B41FA5}">
                      <a16:colId xmlns:a16="http://schemas.microsoft.com/office/drawing/2014/main" val="304090781"/>
                    </a:ext>
                  </a:extLst>
                </a:gridCol>
                <a:gridCol w="296900">
                  <a:extLst>
                    <a:ext uri="{9D8B030D-6E8A-4147-A177-3AD203B41FA5}">
                      <a16:colId xmlns:a16="http://schemas.microsoft.com/office/drawing/2014/main" val="3467271420"/>
                    </a:ext>
                  </a:extLst>
                </a:gridCol>
                <a:gridCol w="296900">
                  <a:extLst>
                    <a:ext uri="{9D8B030D-6E8A-4147-A177-3AD203B41FA5}">
                      <a16:colId xmlns:a16="http://schemas.microsoft.com/office/drawing/2014/main" val="2125274862"/>
                    </a:ext>
                  </a:extLst>
                </a:gridCol>
                <a:gridCol w="296900">
                  <a:extLst>
                    <a:ext uri="{9D8B030D-6E8A-4147-A177-3AD203B41FA5}">
                      <a16:colId xmlns:a16="http://schemas.microsoft.com/office/drawing/2014/main" val="2742210367"/>
                    </a:ext>
                  </a:extLst>
                </a:gridCol>
              </a:tblGrid>
              <a:tr h="266369">
                <a:tc>
                  <a:txBody>
                    <a:bodyPr/>
                    <a:lstStyle/>
                    <a:p>
                      <a:pPr algn="ctr"/>
                      <a:r>
                        <a:rPr lang="en-US" sz="1000" dirty="0"/>
                        <a:t>01</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02</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03</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04</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05</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06</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07</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08</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09</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10</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11</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12</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13</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14</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15</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16</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17</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18</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19</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20</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21</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22</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23</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24</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25</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26</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27</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28</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29</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tc>
                  <a:txBody>
                    <a:bodyPr/>
                    <a:lstStyle/>
                    <a:p>
                      <a:pPr algn="ctr"/>
                      <a:r>
                        <a:rPr lang="en-US" sz="1000" dirty="0"/>
                        <a:t>30</a:t>
                      </a:r>
                      <a:endParaRPr lang="id-ID" sz="1000" dirty="0"/>
                    </a:p>
                  </a:txBody>
                  <a:tcPr marL="36000" marR="36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5C5EF"/>
                    </a:solidFill>
                  </a:tcPr>
                </a:tc>
                <a:extLst>
                  <a:ext uri="{0D108BD9-81ED-4DB2-BD59-A6C34878D82A}">
                    <a16:rowId xmlns:a16="http://schemas.microsoft.com/office/drawing/2014/main" val="3592310382"/>
                  </a:ext>
                </a:extLst>
              </a:tr>
            </a:tbl>
          </a:graphicData>
        </a:graphic>
      </p:graphicFrame>
      <p:sp>
        <p:nvSpPr>
          <p:cNvPr id="32" name="TextBox 31">
            <a:extLst>
              <a:ext uri="{FF2B5EF4-FFF2-40B4-BE49-F238E27FC236}">
                <a16:creationId xmlns:a16="http://schemas.microsoft.com/office/drawing/2014/main" id="{C9745B40-A2C7-195C-4F2B-7F2389C5C2BE}"/>
              </a:ext>
            </a:extLst>
          </p:cNvPr>
          <p:cNvSpPr txBox="1"/>
          <p:nvPr/>
        </p:nvSpPr>
        <p:spPr>
          <a:xfrm>
            <a:off x="1343032" y="2304568"/>
            <a:ext cx="534256" cy="249033"/>
          </a:xfrm>
          <a:prstGeom prst="rect">
            <a:avLst/>
          </a:prstGeom>
          <a:noFill/>
        </p:spPr>
        <p:txBody>
          <a:bodyPr wrap="square" lIns="72000" tIns="36000" rIns="72000" bIns="36000" rtlCol="0" anchor="t">
            <a:spAutoFit/>
          </a:bodyPr>
          <a:lstStyle/>
          <a:p>
            <a:pPr algn="ctr">
              <a:lnSpc>
                <a:spcPct val="1250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Date</a:t>
            </a:r>
            <a:endParaRPr lang="id-ID" sz="1000" dirty="0">
              <a:solidFill>
                <a:schemeClr val="bg1"/>
              </a:solidFill>
              <a:latin typeface="Roboto" panose="02000000000000000000" pitchFamily="2" charset="0"/>
              <a:ea typeface="Roboto" panose="02000000000000000000" pitchFamily="2" charset="0"/>
              <a:cs typeface="Roboto" panose="02000000000000000000" pitchFamily="2" charset="0"/>
            </a:endParaRPr>
          </a:p>
        </p:txBody>
      </p:sp>
      <p:sp>
        <p:nvSpPr>
          <p:cNvPr id="39" name="TextBox 38">
            <a:extLst>
              <a:ext uri="{FF2B5EF4-FFF2-40B4-BE49-F238E27FC236}">
                <a16:creationId xmlns:a16="http://schemas.microsoft.com/office/drawing/2014/main" id="{51A74D0D-8A73-03C3-9128-10E0E3B2572C}"/>
              </a:ext>
            </a:extLst>
          </p:cNvPr>
          <p:cNvSpPr txBox="1">
            <a:spLocks noChangeArrowheads="1"/>
          </p:cNvSpPr>
          <p:nvPr/>
        </p:nvSpPr>
        <p:spPr bwMode="auto">
          <a:xfrm>
            <a:off x="690563" y="1595438"/>
            <a:ext cx="63674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MONTHLY</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PLANNER</a:t>
            </a:r>
          </a:p>
        </p:txBody>
      </p:sp>
      <p:cxnSp>
        <p:nvCxnSpPr>
          <p:cNvPr id="44" name="Прямая соединительная линия 12">
            <a:extLst>
              <a:ext uri="{FF2B5EF4-FFF2-40B4-BE49-F238E27FC236}">
                <a16:creationId xmlns:a16="http://schemas.microsoft.com/office/drawing/2014/main" id="{A72DAA3D-52D0-B0DA-1EB6-249BE7398419}"/>
              </a:ext>
            </a:extLst>
          </p:cNvPr>
          <p:cNvCxnSpPr/>
          <p:nvPr/>
        </p:nvCxnSpPr>
        <p:spPr>
          <a:xfrm>
            <a:off x="0" y="199390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45" name="Picture 44">
            <a:extLst>
              <a:ext uri="{FF2B5EF4-FFF2-40B4-BE49-F238E27FC236}">
                <a16:creationId xmlns:a16="http://schemas.microsoft.com/office/drawing/2014/main" id="{F794E9A6-D066-3CDB-91B8-E64753798490}"/>
              </a:ext>
            </a:extLst>
          </p:cNvPr>
          <p:cNvPicPr>
            <a:picLocks noChangeAspect="1"/>
          </p:cNvPicPr>
          <p:nvPr/>
        </p:nvPicPr>
        <p:blipFill>
          <a:blip r:embed="rId3"/>
          <a:stretch>
            <a:fillRect/>
          </a:stretch>
        </p:blipFill>
        <p:spPr>
          <a:xfrm>
            <a:off x="12191206" y="-144574"/>
            <a:ext cx="128518" cy="6858000"/>
          </a:xfrm>
          <a:prstGeom prst="rect">
            <a:avLst/>
          </a:prstGeom>
        </p:spPr>
      </p:pic>
      <p:cxnSp>
        <p:nvCxnSpPr>
          <p:cNvPr id="3" name="Прямая соединительная линия 7">
            <a:extLst>
              <a:ext uri="{FF2B5EF4-FFF2-40B4-BE49-F238E27FC236}">
                <a16:creationId xmlns:a16="http://schemas.microsoft.com/office/drawing/2014/main" id="{8704572B-10A7-78B2-2C17-25B24327626C}"/>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409EBD58-020C-55AD-CBEB-59DBDD0E68C6}"/>
              </a:ext>
            </a:extLst>
          </p:cNvPr>
          <p:cNvPicPr>
            <a:picLocks noChangeAspect="1"/>
          </p:cNvPicPr>
          <p:nvPr/>
        </p:nvPicPr>
        <p:blipFill>
          <a:blip r:embed="rId4"/>
          <a:stretch>
            <a:fillRect/>
          </a:stretch>
        </p:blipFill>
        <p:spPr>
          <a:xfrm>
            <a:off x="8585369" y="274477"/>
            <a:ext cx="3142501" cy="870947"/>
          </a:xfrm>
          <a:prstGeom prst="rect">
            <a:avLst/>
          </a:prstGeom>
        </p:spPr>
      </p:pic>
      <p:sp>
        <p:nvSpPr>
          <p:cNvPr id="33" name="Подзаголовок 2">
            <a:extLst>
              <a:ext uri="{FF2B5EF4-FFF2-40B4-BE49-F238E27FC236}">
                <a16:creationId xmlns:a16="http://schemas.microsoft.com/office/drawing/2014/main" id="{4D1EA75C-F21A-8082-083D-8F32617CE9F5}"/>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1705026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25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39"/>
                                        </p:tgtEl>
                                        <p:attrNameLst>
                                          <p:attrName>ppt_y</p:attrName>
                                        </p:attrNameLst>
                                      </p:cBhvr>
                                      <p:tavLst>
                                        <p:tav tm="0">
                                          <p:val>
                                            <p:strVal val="#ppt_y"/>
                                          </p:val>
                                        </p:tav>
                                        <p:tav tm="100000">
                                          <p:val>
                                            <p:strVal val="#ppt_y"/>
                                          </p:val>
                                        </p:tav>
                                      </p:tavLst>
                                    </p:anim>
                                    <p:anim calcmode="lin" valueType="num">
                                      <p:cBhvr>
                                        <p:cTn id="9" dur="25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39"/>
                                        </p:tgtEl>
                                      </p:cBhvr>
                                    </p:animEffect>
                                  </p:childTnLst>
                                </p:cTn>
                              </p:par>
                            </p:childTnLst>
                          </p:cTn>
                        </p:par>
                        <p:par>
                          <p:cTn id="12" fill="hold">
                            <p:stCondLst>
                              <p:cond delay="575"/>
                            </p:stCondLst>
                            <p:childTnLst>
                              <p:par>
                                <p:cTn id="13" presetID="22" presetClass="entr" presetSubtype="1"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up)">
                                      <p:cBhvr>
                                        <p:cTn id="15" dur="4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pic>
        <p:nvPicPr>
          <p:cNvPr id="8" name="Picture 7">
            <a:extLst>
              <a:ext uri="{FF2B5EF4-FFF2-40B4-BE49-F238E27FC236}">
                <a16:creationId xmlns:a16="http://schemas.microsoft.com/office/drawing/2014/main" id="{C229543E-A562-901C-1FD6-48D8392941D9}"/>
              </a:ext>
            </a:extLst>
          </p:cNvPr>
          <p:cNvPicPr>
            <a:picLocks noChangeAspect="1"/>
          </p:cNvPicPr>
          <p:nvPr/>
        </p:nvPicPr>
        <p:blipFill>
          <a:blip r:embed="rId3"/>
          <a:stretch>
            <a:fillRect/>
          </a:stretch>
        </p:blipFill>
        <p:spPr>
          <a:xfrm flipH="1">
            <a:off x="352649" y="3187990"/>
            <a:ext cx="622314" cy="783216"/>
          </a:xfrm>
          <a:prstGeom prst="rect">
            <a:avLst/>
          </a:prstGeom>
        </p:spPr>
      </p:pic>
      <p:pic>
        <p:nvPicPr>
          <p:cNvPr id="10" name="Picture 9">
            <a:extLst>
              <a:ext uri="{FF2B5EF4-FFF2-40B4-BE49-F238E27FC236}">
                <a16:creationId xmlns:a16="http://schemas.microsoft.com/office/drawing/2014/main" id="{479E1D54-849D-EDA2-136F-7B4002297021}"/>
              </a:ext>
            </a:extLst>
          </p:cNvPr>
          <p:cNvPicPr>
            <a:picLocks noChangeAspect="1"/>
          </p:cNvPicPr>
          <p:nvPr/>
        </p:nvPicPr>
        <p:blipFill>
          <a:blip r:embed="rId4"/>
          <a:stretch>
            <a:fillRect/>
          </a:stretch>
        </p:blipFill>
        <p:spPr>
          <a:xfrm flipH="1">
            <a:off x="9806588" y="4166828"/>
            <a:ext cx="776830" cy="966657"/>
          </a:xfrm>
          <a:prstGeom prst="rect">
            <a:avLst/>
          </a:prstGeom>
        </p:spPr>
      </p:pic>
      <p:pic>
        <p:nvPicPr>
          <p:cNvPr id="12" name="Picture 11">
            <a:extLst>
              <a:ext uri="{FF2B5EF4-FFF2-40B4-BE49-F238E27FC236}">
                <a16:creationId xmlns:a16="http://schemas.microsoft.com/office/drawing/2014/main" id="{AF83A3ED-2809-51E3-7A40-21C7681C2385}"/>
              </a:ext>
            </a:extLst>
          </p:cNvPr>
          <p:cNvPicPr>
            <a:picLocks noChangeAspect="1"/>
          </p:cNvPicPr>
          <p:nvPr/>
        </p:nvPicPr>
        <p:blipFill>
          <a:blip r:embed="rId5"/>
          <a:stretch>
            <a:fillRect/>
          </a:stretch>
        </p:blipFill>
        <p:spPr>
          <a:xfrm flipH="1">
            <a:off x="7732364" y="4197318"/>
            <a:ext cx="777555" cy="841080"/>
          </a:xfrm>
          <a:prstGeom prst="rect">
            <a:avLst/>
          </a:prstGeom>
        </p:spPr>
      </p:pic>
      <p:pic>
        <p:nvPicPr>
          <p:cNvPr id="14" name="Picture 13">
            <a:extLst>
              <a:ext uri="{FF2B5EF4-FFF2-40B4-BE49-F238E27FC236}">
                <a16:creationId xmlns:a16="http://schemas.microsoft.com/office/drawing/2014/main" id="{3ECF5334-A142-30C8-6471-C87152AFCD38}"/>
              </a:ext>
            </a:extLst>
          </p:cNvPr>
          <p:cNvPicPr>
            <a:picLocks noChangeAspect="1"/>
          </p:cNvPicPr>
          <p:nvPr/>
        </p:nvPicPr>
        <p:blipFill>
          <a:blip r:embed="rId6"/>
          <a:stretch>
            <a:fillRect/>
          </a:stretch>
        </p:blipFill>
        <p:spPr>
          <a:xfrm flipH="1">
            <a:off x="6759842" y="4197319"/>
            <a:ext cx="893646" cy="913013"/>
          </a:xfrm>
          <a:prstGeom prst="rect">
            <a:avLst/>
          </a:prstGeom>
        </p:spPr>
      </p:pic>
      <p:pic>
        <p:nvPicPr>
          <p:cNvPr id="16" name="Picture 15">
            <a:extLst>
              <a:ext uri="{FF2B5EF4-FFF2-40B4-BE49-F238E27FC236}">
                <a16:creationId xmlns:a16="http://schemas.microsoft.com/office/drawing/2014/main" id="{514D5AE3-35B6-7195-516A-E1BAAF31AFE1}"/>
              </a:ext>
            </a:extLst>
          </p:cNvPr>
          <p:cNvPicPr>
            <a:picLocks noChangeAspect="1"/>
          </p:cNvPicPr>
          <p:nvPr/>
        </p:nvPicPr>
        <p:blipFill>
          <a:blip r:embed="rId7"/>
          <a:stretch>
            <a:fillRect/>
          </a:stretch>
        </p:blipFill>
        <p:spPr>
          <a:xfrm flipH="1">
            <a:off x="5612104" y="4197319"/>
            <a:ext cx="966657" cy="841079"/>
          </a:xfrm>
          <a:prstGeom prst="rect">
            <a:avLst/>
          </a:prstGeom>
        </p:spPr>
      </p:pic>
      <p:pic>
        <p:nvPicPr>
          <p:cNvPr id="18" name="Picture 17">
            <a:extLst>
              <a:ext uri="{FF2B5EF4-FFF2-40B4-BE49-F238E27FC236}">
                <a16:creationId xmlns:a16="http://schemas.microsoft.com/office/drawing/2014/main" id="{43A444A2-631C-38F0-8C00-A547DEFC5859}"/>
              </a:ext>
            </a:extLst>
          </p:cNvPr>
          <p:cNvPicPr>
            <a:picLocks noChangeAspect="1"/>
          </p:cNvPicPr>
          <p:nvPr/>
        </p:nvPicPr>
        <p:blipFill>
          <a:blip r:embed="rId8"/>
          <a:stretch>
            <a:fillRect/>
          </a:stretch>
        </p:blipFill>
        <p:spPr>
          <a:xfrm flipH="1">
            <a:off x="4453853" y="4179970"/>
            <a:ext cx="943294" cy="920426"/>
          </a:xfrm>
          <a:prstGeom prst="rect">
            <a:avLst/>
          </a:prstGeom>
        </p:spPr>
      </p:pic>
      <p:pic>
        <p:nvPicPr>
          <p:cNvPr id="20" name="Picture 19">
            <a:extLst>
              <a:ext uri="{FF2B5EF4-FFF2-40B4-BE49-F238E27FC236}">
                <a16:creationId xmlns:a16="http://schemas.microsoft.com/office/drawing/2014/main" id="{7AA44A1E-8355-6B9A-8582-398CF32D2061}"/>
              </a:ext>
            </a:extLst>
          </p:cNvPr>
          <p:cNvPicPr>
            <a:picLocks noChangeAspect="1"/>
          </p:cNvPicPr>
          <p:nvPr/>
        </p:nvPicPr>
        <p:blipFill>
          <a:blip r:embed="rId9"/>
          <a:stretch>
            <a:fillRect/>
          </a:stretch>
        </p:blipFill>
        <p:spPr>
          <a:xfrm flipH="1">
            <a:off x="2314616" y="4242220"/>
            <a:ext cx="891270" cy="815875"/>
          </a:xfrm>
          <a:prstGeom prst="rect">
            <a:avLst/>
          </a:prstGeom>
        </p:spPr>
      </p:pic>
      <p:pic>
        <p:nvPicPr>
          <p:cNvPr id="22" name="Picture 21">
            <a:extLst>
              <a:ext uri="{FF2B5EF4-FFF2-40B4-BE49-F238E27FC236}">
                <a16:creationId xmlns:a16="http://schemas.microsoft.com/office/drawing/2014/main" id="{FA8E5ACE-783C-F694-6B27-9E74AF96448A}"/>
              </a:ext>
            </a:extLst>
          </p:cNvPr>
          <p:cNvPicPr>
            <a:picLocks noChangeAspect="1"/>
          </p:cNvPicPr>
          <p:nvPr/>
        </p:nvPicPr>
        <p:blipFill>
          <a:blip r:embed="rId10"/>
          <a:stretch>
            <a:fillRect/>
          </a:stretch>
        </p:blipFill>
        <p:spPr>
          <a:xfrm flipH="1">
            <a:off x="1237890" y="4294282"/>
            <a:ext cx="834398" cy="763814"/>
          </a:xfrm>
          <a:prstGeom prst="rect">
            <a:avLst/>
          </a:prstGeom>
        </p:spPr>
      </p:pic>
      <p:pic>
        <p:nvPicPr>
          <p:cNvPr id="24" name="Picture 23">
            <a:extLst>
              <a:ext uri="{FF2B5EF4-FFF2-40B4-BE49-F238E27FC236}">
                <a16:creationId xmlns:a16="http://schemas.microsoft.com/office/drawing/2014/main" id="{EF6E984D-F960-B884-05AC-BBD38FF590D8}"/>
              </a:ext>
            </a:extLst>
          </p:cNvPr>
          <p:cNvPicPr>
            <a:picLocks noChangeAspect="1"/>
          </p:cNvPicPr>
          <p:nvPr/>
        </p:nvPicPr>
        <p:blipFill>
          <a:blip r:embed="rId11"/>
          <a:stretch>
            <a:fillRect/>
          </a:stretch>
        </p:blipFill>
        <p:spPr>
          <a:xfrm flipH="1">
            <a:off x="262434" y="4313684"/>
            <a:ext cx="828926" cy="763814"/>
          </a:xfrm>
          <a:prstGeom prst="rect">
            <a:avLst/>
          </a:prstGeom>
        </p:spPr>
      </p:pic>
      <p:pic>
        <p:nvPicPr>
          <p:cNvPr id="26" name="Picture 25">
            <a:extLst>
              <a:ext uri="{FF2B5EF4-FFF2-40B4-BE49-F238E27FC236}">
                <a16:creationId xmlns:a16="http://schemas.microsoft.com/office/drawing/2014/main" id="{D252D6D8-D9C7-FFBE-1F37-977DAFAE26B9}"/>
              </a:ext>
            </a:extLst>
          </p:cNvPr>
          <p:cNvPicPr>
            <a:picLocks noChangeAspect="1"/>
          </p:cNvPicPr>
          <p:nvPr/>
        </p:nvPicPr>
        <p:blipFill>
          <a:blip r:embed="rId12"/>
          <a:stretch>
            <a:fillRect/>
          </a:stretch>
        </p:blipFill>
        <p:spPr>
          <a:xfrm flipH="1">
            <a:off x="9843094" y="3252866"/>
            <a:ext cx="703819" cy="708098"/>
          </a:xfrm>
          <a:prstGeom prst="rect">
            <a:avLst/>
          </a:prstGeom>
        </p:spPr>
      </p:pic>
      <p:pic>
        <p:nvPicPr>
          <p:cNvPr id="28" name="Picture 27">
            <a:extLst>
              <a:ext uri="{FF2B5EF4-FFF2-40B4-BE49-F238E27FC236}">
                <a16:creationId xmlns:a16="http://schemas.microsoft.com/office/drawing/2014/main" id="{257E4A21-2F55-F8C2-4DF3-304812974DF3}"/>
              </a:ext>
            </a:extLst>
          </p:cNvPr>
          <p:cNvPicPr>
            <a:picLocks noChangeAspect="1"/>
          </p:cNvPicPr>
          <p:nvPr/>
        </p:nvPicPr>
        <p:blipFill>
          <a:blip r:embed="rId13"/>
          <a:stretch>
            <a:fillRect/>
          </a:stretch>
        </p:blipFill>
        <p:spPr>
          <a:xfrm flipH="1">
            <a:off x="8785350" y="3000251"/>
            <a:ext cx="776830" cy="966657"/>
          </a:xfrm>
          <a:prstGeom prst="rect">
            <a:avLst/>
          </a:prstGeom>
        </p:spPr>
      </p:pic>
      <p:pic>
        <p:nvPicPr>
          <p:cNvPr id="30" name="Picture 29">
            <a:extLst>
              <a:ext uri="{FF2B5EF4-FFF2-40B4-BE49-F238E27FC236}">
                <a16:creationId xmlns:a16="http://schemas.microsoft.com/office/drawing/2014/main" id="{BF65A6F8-8A3F-C11C-31BE-B8C445181DCD}"/>
              </a:ext>
            </a:extLst>
          </p:cNvPr>
          <p:cNvPicPr>
            <a:picLocks noChangeAspect="1"/>
          </p:cNvPicPr>
          <p:nvPr/>
        </p:nvPicPr>
        <p:blipFill>
          <a:blip r:embed="rId14"/>
          <a:stretch>
            <a:fillRect/>
          </a:stretch>
        </p:blipFill>
        <p:spPr>
          <a:xfrm flipH="1">
            <a:off x="3407948" y="4261916"/>
            <a:ext cx="745986" cy="776482"/>
          </a:xfrm>
          <a:prstGeom prst="rect">
            <a:avLst/>
          </a:prstGeom>
        </p:spPr>
      </p:pic>
      <p:pic>
        <p:nvPicPr>
          <p:cNvPr id="32" name="Picture 31">
            <a:extLst>
              <a:ext uri="{FF2B5EF4-FFF2-40B4-BE49-F238E27FC236}">
                <a16:creationId xmlns:a16="http://schemas.microsoft.com/office/drawing/2014/main" id="{4A9EA514-ED73-42B1-DF25-8F2645CB64E8}"/>
              </a:ext>
            </a:extLst>
          </p:cNvPr>
          <p:cNvPicPr>
            <a:picLocks noChangeAspect="1"/>
          </p:cNvPicPr>
          <p:nvPr/>
        </p:nvPicPr>
        <p:blipFill>
          <a:blip r:embed="rId15"/>
          <a:stretch>
            <a:fillRect/>
          </a:stretch>
        </p:blipFill>
        <p:spPr>
          <a:xfrm flipH="1">
            <a:off x="10910018" y="3187990"/>
            <a:ext cx="765645" cy="809675"/>
          </a:xfrm>
          <a:prstGeom prst="rect">
            <a:avLst/>
          </a:prstGeom>
        </p:spPr>
      </p:pic>
      <p:pic>
        <p:nvPicPr>
          <p:cNvPr id="34" name="Picture 33">
            <a:extLst>
              <a:ext uri="{FF2B5EF4-FFF2-40B4-BE49-F238E27FC236}">
                <a16:creationId xmlns:a16="http://schemas.microsoft.com/office/drawing/2014/main" id="{BB0727C3-88F5-FEC2-4065-8DFAF3C71679}"/>
              </a:ext>
            </a:extLst>
          </p:cNvPr>
          <p:cNvPicPr>
            <a:picLocks noChangeAspect="1"/>
          </p:cNvPicPr>
          <p:nvPr/>
        </p:nvPicPr>
        <p:blipFill>
          <a:blip r:embed="rId16"/>
          <a:stretch>
            <a:fillRect/>
          </a:stretch>
        </p:blipFill>
        <p:spPr>
          <a:xfrm flipH="1">
            <a:off x="8801334" y="4242220"/>
            <a:ext cx="862187" cy="932627"/>
          </a:xfrm>
          <a:prstGeom prst="rect">
            <a:avLst/>
          </a:prstGeom>
        </p:spPr>
      </p:pic>
      <p:pic>
        <p:nvPicPr>
          <p:cNvPr id="36" name="Picture 35">
            <a:extLst>
              <a:ext uri="{FF2B5EF4-FFF2-40B4-BE49-F238E27FC236}">
                <a16:creationId xmlns:a16="http://schemas.microsoft.com/office/drawing/2014/main" id="{900072E8-8BCB-BDC6-2244-886DFEC8CBEC}"/>
              </a:ext>
            </a:extLst>
          </p:cNvPr>
          <p:cNvPicPr>
            <a:picLocks noChangeAspect="1"/>
          </p:cNvPicPr>
          <p:nvPr/>
        </p:nvPicPr>
        <p:blipFill>
          <a:blip r:embed="rId17"/>
          <a:stretch>
            <a:fillRect/>
          </a:stretch>
        </p:blipFill>
        <p:spPr>
          <a:xfrm flipH="1">
            <a:off x="5625552" y="3115402"/>
            <a:ext cx="966657" cy="832318"/>
          </a:xfrm>
          <a:prstGeom prst="rect">
            <a:avLst/>
          </a:prstGeom>
        </p:spPr>
      </p:pic>
      <p:pic>
        <p:nvPicPr>
          <p:cNvPr id="38" name="Picture 37">
            <a:extLst>
              <a:ext uri="{FF2B5EF4-FFF2-40B4-BE49-F238E27FC236}">
                <a16:creationId xmlns:a16="http://schemas.microsoft.com/office/drawing/2014/main" id="{102672D1-4E3B-9C31-0192-D9A5B9C09960}"/>
              </a:ext>
            </a:extLst>
          </p:cNvPr>
          <p:cNvPicPr>
            <a:picLocks noChangeAspect="1"/>
          </p:cNvPicPr>
          <p:nvPr/>
        </p:nvPicPr>
        <p:blipFill>
          <a:blip r:embed="rId18"/>
          <a:stretch>
            <a:fillRect/>
          </a:stretch>
        </p:blipFill>
        <p:spPr>
          <a:xfrm flipH="1">
            <a:off x="7775950" y="3046745"/>
            <a:ext cx="703819" cy="924461"/>
          </a:xfrm>
          <a:prstGeom prst="rect">
            <a:avLst/>
          </a:prstGeom>
        </p:spPr>
      </p:pic>
      <p:pic>
        <p:nvPicPr>
          <p:cNvPr id="40" name="Picture 39">
            <a:extLst>
              <a:ext uri="{FF2B5EF4-FFF2-40B4-BE49-F238E27FC236}">
                <a16:creationId xmlns:a16="http://schemas.microsoft.com/office/drawing/2014/main" id="{C2B79C6A-27E9-11BC-7683-8596305D9151}"/>
              </a:ext>
            </a:extLst>
          </p:cNvPr>
          <p:cNvPicPr>
            <a:picLocks noChangeAspect="1"/>
          </p:cNvPicPr>
          <p:nvPr/>
        </p:nvPicPr>
        <p:blipFill>
          <a:blip r:embed="rId19"/>
          <a:stretch>
            <a:fillRect/>
          </a:stretch>
        </p:blipFill>
        <p:spPr>
          <a:xfrm flipH="1">
            <a:off x="6832170" y="2979903"/>
            <a:ext cx="703819" cy="963736"/>
          </a:xfrm>
          <a:prstGeom prst="rect">
            <a:avLst/>
          </a:prstGeom>
        </p:spPr>
      </p:pic>
      <p:pic>
        <p:nvPicPr>
          <p:cNvPr id="42" name="Picture 41">
            <a:extLst>
              <a:ext uri="{FF2B5EF4-FFF2-40B4-BE49-F238E27FC236}">
                <a16:creationId xmlns:a16="http://schemas.microsoft.com/office/drawing/2014/main" id="{08B731A0-5817-7676-371B-D69E43314440}"/>
              </a:ext>
            </a:extLst>
          </p:cNvPr>
          <p:cNvPicPr>
            <a:picLocks noChangeAspect="1"/>
          </p:cNvPicPr>
          <p:nvPr/>
        </p:nvPicPr>
        <p:blipFill>
          <a:blip r:embed="rId20"/>
          <a:stretch>
            <a:fillRect/>
          </a:stretch>
        </p:blipFill>
        <p:spPr>
          <a:xfrm flipH="1">
            <a:off x="3268312" y="3055832"/>
            <a:ext cx="966657" cy="917010"/>
          </a:xfrm>
          <a:prstGeom prst="rect">
            <a:avLst/>
          </a:prstGeom>
        </p:spPr>
      </p:pic>
      <p:pic>
        <p:nvPicPr>
          <p:cNvPr id="44" name="Picture 43">
            <a:extLst>
              <a:ext uri="{FF2B5EF4-FFF2-40B4-BE49-F238E27FC236}">
                <a16:creationId xmlns:a16="http://schemas.microsoft.com/office/drawing/2014/main" id="{1ADFCA88-C6CC-F863-EC76-0527C362BBC8}"/>
              </a:ext>
            </a:extLst>
          </p:cNvPr>
          <p:cNvPicPr>
            <a:picLocks noChangeAspect="1"/>
          </p:cNvPicPr>
          <p:nvPr/>
        </p:nvPicPr>
        <p:blipFill>
          <a:blip r:embed="rId21"/>
          <a:stretch>
            <a:fillRect/>
          </a:stretch>
        </p:blipFill>
        <p:spPr>
          <a:xfrm flipH="1">
            <a:off x="2405136" y="2916220"/>
            <a:ext cx="695058" cy="963736"/>
          </a:xfrm>
          <a:prstGeom prst="rect">
            <a:avLst/>
          </a:prstGeom>
        </p:spPr>
      </p:pic>
      <p:pic>
        <p:nvPicPr>
          <p:cNvPr id="46" name="Picture 45">
            <a:extLst>
              <a:ext uri="{FF2B5EF4-FFF2-40B4-BE49-F238E27FC236}">
                <a16:creationId xmlns:a16="http://schemas.microsoft.com/office/drawing/2014/main" id="{08265C81-EB20-F327-0302-0C7421E6DC9B}"/>
              </a:ext>
            </a:extLst>
          </p:cNvPr>
          <p:cNvPicPr>
            <a:picLocks noChangeAspect="1"/>
          </p:cNvPicPr>
          <p:nvPr/>
        </p:nvPicPr>
        <p:blipFill>
          <a:blip r:embed="rId22"/>
          <a:stretch>
            <a:fillRect/>
          </a:stretch>
        </p:blipFill>
        <p:spPr>
          <a:xfrm flipH="1">
            <a:off x="1182359" y="3111320"/>
            <a:ext cx="966657" cy="806034"/>
          </a:xfrm>
          <a:prstGeom prst="rect">
            <a:avLst/>
          </a:prstGeom>
        </p:spPr>
      </p:pic>
      <p:pic>
        <p:nvPicPr>
          <p:cNvPr id="48" name="Picture 47">
            <a:extLst>
              <a:ext uri="{FF2B5EF4-FFF2-40B4-BE49-F238E27FC236}">
                <a16:creationId xmlns:a16="http://schemas.microsoft.com/office/drawing/2014/main" id="{FDF0449F-B52D-E7C9-7CC9-0520C41ED8BD}"/>
              </a:ext>
            </a:extLst>
          </p:cNvPr>
          <p:cNvPicPr>
            <a:picLocks noChangeAspect="1"/>
          </p:cNvPicPr>
          <p:nvPr/>
        </p:nvPicPr>
        <p:blipFill>
          <a:blip r:embed="rId23"/>
          <a:stretch>
            <a:fillRect/>
          </a:stretch>
        </p:blipFill>
        <p:spPr>
          <a:xfrm flipH="1">
            <a:off x="4387607" y="3331095"/>
            <a:ext cx="966658" cy="654173"/>
          </a:xfrm>
          <a:prstGeom prst="rect">
            <a:avLst/>
          </a:prstGeom>
        </p:spPr>
      </p:pic>
      <p:sp>
        <p:nvSpPr>
          <p:cNvPr id="2" name="TextBox 1">
            <a:extLst>
              <a:ext uri="{FF2B5EF4-FFF2-40B4-BE49-F238E27FC236}">
                <a16:creationId xmlns:a16="http://schemas.microsoft.com/office/drawing/2014/main" id="{9D0A3925-7D21-CA60-A337-B77167657B00}"/>
              </a:ext>
            </a:extLst>
          </p:cNvPr>
          <p:cNvSpPr txBox="1">
            <a:spLocks noChangeArrowheads="1"/>
          </p:cNvSpPr>
          <p:nvPr/>
        </p:nvSpPr>
        <p:spPr bwMode="auto">
          <a:xfrm>
            <a:off x="690563" y="1595438"/>
            <a:ext cx="63674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BUSINESS</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ICONS</a:t>
            </a:r>
          </a:p>
        </p:txBody>
      </p:sp>
      <p:cxnSp>
        <p:nvCxnSpPr>
          <p:cNvPr id="13" name="Прямая соединительная линия 12">
            <a:extLst>
              <a:ext uri="{FF2B5EF4-FFF2-40B4-BE49-F238E27FC236}">
                <a16:creationId xmlns:a16="http://schemas.microsoft.com/office/drawing/2014/main" id="{FB5B9CBA-1B6E-4428-1B8A-C03E8BF904FC}"/>
              </a:ext>
            </a:extLst>
          </p:cNvPr>
          <p:cNvCxnSpPr/>
          <p:nvPr/>
        </p:nvCxnSpPr>
        <p:spPr>
          <a:xfrm>
            <a:off x="0" y="199390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Подзаголовок 2">
            <a:extLst>
              <a:ext uri="{FF2B5EF4-FFF2-40B4-BE49-F238E27FC236}">
                <a16:creationId xmlns:a16="http://schemas.microsoft.com/office/drawing/2014/main" id="{BD8D8792-56C8-7A1D-7080-29F6B71665A7}"/>
              </a:ext>
            </a:extLst>
          </p:cNvPr>
          <p:cNvSpPr txBox="1">
            <a:spLocks/>
          </p:cNvSpPr>
          <p:nvPr/>
        </p:nvSpPr>
        <p:spPr>
          <a:xfrm>
            <a:off x="744056" y="2188800"/>
            <a:ext cx="6988308" cy="707886"/>
          </a:xfrm>
          <a:prstGeom prst="rect">
            <a:avLst/>
          </a:prstGeom>
        </p:spPr>
        <p:txBody>
          <a:bodyP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defRPr/>
            </a:pPr>
            <a:r>
              <a:rPr lang="en-US" sz="1400" kern="0" dirty="0">
                <a:solidFill>
                  <a:srgbClr val="1A2349"/>
                </a:solidFill>
                <a:latin typeface="+mj-lt"/>
                <a:ea typeface="Karla" pitchFamily="2" charset="0"/>
                <a:cs typeface="Poppins" panose="02000000000000000000" pitchFamily="2" charset="0"/>
              </a:rPr>
              <a:t>USE THESE ICONS IN THE SLIDES THAT REQUIRE THEM (WHERE THERE IS THE </a:t>
            </a:r>
            <a:r>
              <a:rPr lang="en-US" altLang="en-US" sz="3000" dirty="0">
                <a:solidFill>
                  <a:srgbClr val="1A2349"/>
                </a:solidFill>
                <a:latin typeface="Pe-icon-7-stroke" pitchFamily="2" charset="0"/>
              </a:rPr>
              <a:t> </a:t>
            </a:r>
            <a:r>
              <a:rPr lang="en-US" altLang="en-US" sz="1500" dirty="0">
                <a:solidFill>
                  <a:srgbClr val="1A2349"/>
                </a:solidFill>
                <a:latin typeface="+mj-lt"/>
              </a:rPr>
              <a:t>MARK</a:t>
            </a:r>
            <a:endParaRPr lang="ru-RU" altLang="en-US" sz="1500" dirty="0">
              <a:solidFill>
                <a:srgbClr val="1A2349"/>
              </a:solidFill>
              <a:latin typeface="+mj-lt"/>
            </a:endParaRPr>
          </a:p>
          <a:p>
            <a:pPr marL="0" indent="0" fontAlgn="auto">
              <a:lnSpc>
                <a:spcPct val="150000"/>
              </a:lnSpc>
              <a:spcBef>
                <a:spcPts val="0"/>
              </a:spcBef>
              <a:spcAft>
                <a:spcPts val="0"/>
              </a:spcAft>
              <a:buFont typeface="Arial" panose="020B0604020202020204" pitchFamily="34" charset="0"/>
              <a:buNone/>
              <a:defRPr/>
            </a:pPr>
            <a:r>
              <a:rPr lang="en-US" sz="1050" kern="0" dirty="0">
                <a:solidFill>
                  <a:srgbClr val="1A2349"/>
                </a:solidFill>
                <a:latin typeface="+mj-lt"/>
                <a:ea typeface="Karla" pitchFamily="2" charset="0"/>
                <a:cs typeface="Poppins" panose="02000000000000000000" pitchFamily="2" charset="0"/>
              </a:rPr>
              <a:t> </a:t>
            </a:r>
            <a:endParaRPr lang="en-US" sz="1050" dirty="0">
              <a:solidFill>
                <a:srgbClr val="1A2349"/>
              </a:solidFill>
              <a:latin typeface="+mj-lt"/>
              <a:cs typeface="Poppins" panose="02000000000000000000" pitchFamily="2" charset="0"/>
            </a:endParaRPr>
          </a:p>
        </p:txBody>
      </p:sp>
      <p:pic>
        <p:nvPicPr>
          <p:cNvPr id="17" name="Picture 16">
            <a:extLst>
              <a:ext uri="{FF2B5EF4-FFF2-40B4-BE49-F238E27FC236}">
                <a16:creationId xmlns:a16="http://schemas.microsoft.com/office/drawing/2014/main" id="{A6E02939-5A03-B9B5-45F4-F891DC943EE7}"/>
              </a:ext>
            </a:extLst>
          </p:cNvPr>
          <p:cNvPicPr>
            <a:picLocks noChangeAspect="1"/>
          </p:cNvPicPr>
          <p:nvPr/>
        </p:nvPicPr>
        <p:blipFill>
          <a:blip r:embed="rId24"/>
          <a:stretch>
            <a:fillRect/>
          </a:stretch>
        </p:blipFill>
        <p:spPr>
          <a:xfrm>
            <a:off x="12191206" y="-144574"/>
            <a:ext cx="128518" cy="6858000"/>
          </a:xfrm>
          <a:prstGeom prst="rect">
            <a:avLst/>
          </a:prstGeom>
        </p:spPr>
      </p:pic>
      <p:cxnSp>
        <p:nvCxnSpPr>
          <p:cNvPr id="3" name="Прямая соединительная линия 7">
            <a:extLst>
              <a:ext uri="{FF2B5EF4-FFF2-40B4-BE49-F238E27FC236}">
                <a16:creationId xmlns:a16="http://schemas.microsoft.com/office/drawing/2014/main" id="{04C5F072-DA60-DEA7-898F-DF9563250D72}"/>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93DECA39-6065-7738-2697-14B195AF06C2}"/>
              </a:ext>
            </a:extLst>
          </p:cNvPr>
          <p:cNvPicPr>
            <a:picLocks noChangeAspect="1"/>
          </p:cNvPicPr>
          <p:nvPr/>
        </p:nvPicPr>
        <p:blipFill>
          <a:blip r:embed="rId25"/>
          <a:stretch>
            <a:fillRect/>
          </a:stretch>
        </p:blipFill>
        <p:spPr>
          <a:xfrm>
            <a:off x="8585369" y="274477"/>
            <a:ext cx="3142501" cy="870947"/>
          </a:xfrm>
          <a:prstGeom prst="rect">
            <a:avLst/>
          </a:prstGeom>
        </p:spPr>
      </p:pic>
      <p:sp>
        <p:nvSpPr>
          <p:cNvPr id="9" name="Подзаголовок 2">
            <a:extLst>
              <a:ext uri="{FF2B5EF4-FFF2-40B4-BE49-F238E27FC236}">
                <a16:creationId xmlns:a16="http://schemas.microsoft.com/office/drawing/2014/main" id="{B5F8B800-F471-9B7D-85EA-B1F32C926D9B}"/>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194728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
                                        </p:tgtEl>
                                        <p:attrNameLst>
                                          <p:attrName>ppt_y</p:attrName>
                                        </p:attrNameLst>
                                      </p:cBhvr>
                                      <p:tavLst>
                                        <p:tav tm="0">
                                          <p:val>
                                            <p:strVal val="#ppt_y"/>
                                          </p:val>
                                        </p:tav>
                                        <p:tav tm="100000">
                                          <p:val>
                                            <p:strVal val="#ppt_y"/>
                                          </p:val>
                                        </p:tav>
                                      </p:tavLst>
                                    </p:anim>
                                    <p:anim calcmode="lin" valueType="num">
                                      <p:cBhvr>
                                        <p:cTn id="9"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
                                        </p:tgtEl>
                                      </p:cBhvr>
                                    </p:animEffect>
                                  </p:childTnLst>
                                </p:cTn>
                              </p:par>
                            </p:childTnLst>
                          </p:cTn>
                        </p:par>
                        <p:par>
                          <p:cTn id="12" fill="hold">
                            <p:stCondLst>
                              <p:cond delay="55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400"/>
                                        <p:tgtEl>
                                          <p:spTgt spid="15"/>
                                        </p:tgtEl>
                                      </p:cBhvr>
                                    </p:animEffect>
                                  </p:childTnLst>
                                </p:cTn>
                              </p:par>
                            </p:childTnLst>
                          </p:cTn>
                        </p:par>
                        <p:par>
                          <p:cTn id="16" fill="hold">
                            <p:stCondLst>
                              <p:cond delay="950"/>
                            </p:stCondLst>
                            <p:childTnLst>
                              <p:par>
                                <p:cTn id="17" presetID="22" presetClass="entr" presetSubtype="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2" name="TextBox 1">
            <a:extLst>
              <a:ext uri="{FF2B5EF4-FFF2-40B4-BE49-F238E27FC236}">
                <a16:creationId xmlns:a16="http://schemas.microsoft.com/office/drawing/2014/main" id="{9D0A3925-7D21-CA60-A337-B77167657B00}"/>
              </a:ext>
            </a:extLst>
          </p:cNvPr>
          <p:cNvSpPr txBox="1">
            <a:spLocks noChangeArrowheads="1"/>
          </p:cNvSpPr>
          <p:nvPr/>
        </p:nvSpPr>
        <p:spPr bwMode="auto">
          <a:xfrm>
            <a:off x="690563" y="1595438"/>
            <a:ext cx="63674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AI</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ICONS</a:t>
            </a:r>
          </a:p>
        </p:txBody>
      </p:sp>
      <p:cxnSp>
        <p:nvCxnSpPr>
          <p:cNvPr id="13" name="Прямая соединительная линия 12">
            <a:extLst>
              <a:ext uri="{FF2B5EF4-FFF2-40B4-BE49-F238E27FC236}">
                <a16:creationId xmlns:a16="http://schemas.microsoft.com/office/drawing/2014/main" id="{FB5B9CBA-1B6E-4428-1B8A-C03E8BF904FC}"/>
              </a:ext>
            </a:extLst>
          </p:cNvPr>
          <p:cNvCxnSpPr/>
          <p:nvPr/>
        </p:nvCxnSpPr>
        <p:spPr>
          <a:xfrm>
            <a:off x="0" y="199390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Подзаголовок 2">
            <a:extLst>
              <a:ext uri="{FF2B5EF4-FFF2-40B4-BE49-F238E27FC236}">
                <a16:creationId xmlns:a16="http://schemas.microsoft.com/office/drawing/2014/main" id="{BD8D8792-56C8-7A1D-7080-29F6B71665A7}"/>
              </a:ext>
            </a:extLst>
          </p:cNvPr>
          <p:cNvSpPr txBox="1">
            <a:spLocks/>
          </p:cNvSpPr>
          <p:nvPr/>
        </p:nvSpPr>
        <p:spPr>
          <a:xfrm>
            <a:off x="744056" y="2188800"/>
            <a:ext cx="6988308" cy="707886"/>
          </a:xfrm>
          <a:prstGeom prst="rect">
            <a:avLst/>
          </a:prstGeom>
        </p:spPr>
        <p:txBody>
          <a:bodyP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defRPr/>
            </a:pPr>
            <a:r>
              <a:rPr lang="en-US" sz="1400" kern="0" dirty="0">
                <a:solidFill>
                  <a:srgbClr val="1A2349"/>
                </a:solidFill>
                <a:latin typeface="+mj-lt"/>
                <a:ea typeface="Karla" pitchFamily="2" charset="0"/>
                <a:cs typeface="Poppins" panose="02000000000000000000" pitchFamily="2" charset="0"/>
              </a:rPr>
              <a:t>USE THESE ICONS IN THE SLIDES THAT REQUIRE THEM (WHERE THERE IS THE </a:t>
            </a:r>
            <a:r>
              <a:rPr lang="en-US" altLang="en-US" sz="3000" dirty="0">
                <a:solidFill>
                  <a:srgbClr val="1A2349"/>
                </a:solidFill>
                <a:latin typeface="Pe-icon-7-stroke" pitchFamily="2" charset="0"/>
              </a:rPr>
              <a:t> </a:t>
            </a:r>
            <a:r>
              <a:rPr lang="en-US" altLang="en-US" sz="1500" dirty="0">
                <a:solidFill>
                  <a:srgbClr val="1A2349"/>
                </a:solidFill>
                <a:latin typeface="+mj-lt"/>
              </a:rPr>
              <a:t>MARK</a:t>
            </a:r>
            <a:endParaRPr lang="ru-RU" altLang="en-US" sz="1500" dirty="0">
              <a:solidFill>
                <a:srgbClr val="1A2349"/>
              </a:solidFill>
              <a:latin typeface="+mj-lt"/>
            </a:endParaRPr>
          </a:p>
          <a:p>
            <a:pPr marL="0" indent="0" fontAlgn="auto">
              <a:lnSpc>
                <a:spcPct val="150000"/>
              </a:lnSpc>
              <a:spcBef>
                <a:spcPts val="0"/>
              </a:spcBef>
              <a:spcAft>
                <a:spcPts val="0"/>
              </a:spcAft>
              <a:buFont typeface="Arial" panose="020B0604020202020204" pitchFamily="34" charset="0"/>
              <a:buNone/>
              <a:defRPr/>
            </a:pPr>
            <a:r>
              <a:rPr lang="en-US" sz="1050" kern="0" dirty="0">
                <a:solidFill>
                  <a:srgbClr val="1A2349"/>
                </a:solidFill>
                <a:latin typeface="+mj-lt"/>
                <a:ea typeface="Karla" pitchFamily="2" charset="0"/>
                <a:cs typeface="Poppins" panose="02000000000000000000" pitchFamily="2" charset="0"/>
              </a:rPr>
              <a:t> </a:t>
            </a:r>
            <a:endParaRPr lang="en-US" sz="1050" dirty="0">
              <a:solidFill>
                <a:srgbClr val="1A2349"/>
              </a:solidFill>
              <a:latin typeface="+mj-lt"/>
              <a:cs typeface="Poppins" panose="02000000000000000000" pitchFamily="2" charset="0"/>
            </a:endParaRPr>
          </a:p>
        </p:txBody>
      </p:sp>
      <p:pic>
        <p:nvPicPr>
          <p:cNvPr id="19" name="Picture 18">
            <a:extLst>
              <a:ext uri="{FF2B5EF4-FFF2-40B4-BE49-F238E27FC236}">
                <a16:creationId xmlns:a16="http://schemas.microsoft.com/office/drawing/2014/main" id="{E390963E-9B74-4935-767E-A1AC1ADD3509}"/>
              </a:ext>
            </a:extLst>
          </p:cNvPr>
          <p:cNvPicPr>
            <a:picLocks noChangeAspect="1"/>
          </p:cNvPicPr>
          <p:nvPr/>
        </p:nvPicPr>
        <p:blipFill>
          <a:blip r:embed="rId3"/>
          <a:stretch>
            <a:fillRect/>
          </a:stretch>
        </p:blipFill>
        <p:spPr>
          <a:xfrm>
            <a:off x="262434" y="3036716"/>
            <a:ext cx="924461" cy="924461"/>
          </a:xfrm>
          <a:prstGeom prst="rect">
            <a:avLst/>
          </a:prstGeom>
        </p:spPr>
      </p:pic>
      <p:pic>
        <p:nvPicPr>
          <p:cNvPr id="23" name="Picture 22">
            <a:extLst>
              <a:ext uri="{FF2B5EF4-FFF2-40B4-BE49-F238E27FC236}">
                <a16:creationId xmlns:a16="http://schemas.microsoft.com/office/drawing/2014/main" id="{7C223B03-C410-FAD5-E1D4-5DDC4D5E5437}"/>
              </a:ext>
            </a:extLst>
          </p:cNvPr>
          <p:cNvPicPr>
            <a:picLocks noChangeAspect="1"/>
          </p:cNvPicPr>
          <p:nvPr/>
        </p:nvPicPr>
        <p:blipFill>
          <a:blip r:embed="rId4"/>
          <a:stretch>
            <a:fillRect/>
          </a:stretch>
        </p:blipFill>
        <p:spPr>
          <a:xfrm>
            <a:off x="1316535" y="3076097"/>
            <a:ext cx="924461" cy="924461"/>
          </a:xfrm>
          <a:prstGeom prst="rect">
            <a:avLst/>
          </a:prstGeom>
        </p:spPr>
      </p:pic>
      <p:pic>
        <p:nvPicPr>
          <p:cNvPr id="27" name="Picture 26">
            <a:extLst>
              <a:ext uri="{FF2B5EF4-FFF2-40B4-BE49-F238E27FC236}">
                <a16:creationId xmlns:a16="http://schemas.microsoft.com/office/drawing/2014/main" id="{C51101AF-00D7-B6A6-0339-2FF80E85C0CB}"/>
              </a:ext>
            </a:extLst>
          </p:cNvPr>
          <p:cNvPicPr>
            <a:picLocks noChangeAspect="1"/>
          </p:cNvPicPr>
          <p:nvPr/>
        </p:nvPicPr>
        <p:blipFill>
          <a:blip r:embed="rId5"/>
          <a:stretch>
            <a:fillRect/>
          </a:stretch>
        </p:blipFill>
        <p:spPr>
          <a:xfrm>
            <a:off x="2480418" y="3093998"/>
            <a:ext cx="891270" cy="891270"/>
          </a:xfrm>
          <a:prstGeom prst="rect">
            <a:avLst/>
          </a:prstGeom>
        </p:spPr>
      </p:pic>
      <p:pic>
        <p:nvPicPr>
          <p:cNvPr id="31" name="Picture 30">
            <a:extLst>
              <a:ext uri="{FF2B5EF4-FFF2-40B4-BE49-F238E27FC236}">
                <a16:creationId xmlns:a16="http://schemas.microsoft.com/office/drawing/2014/main" id="{4D90E235-B503-C54C-8662-ADC098506901}"/>
              </a:ext>
            </a:extLst>
          </p:cNvPr>
          <p:cNvPicPr>
            <a:picLocks noChangeAspect="1"/>
          </p:cNvPicPr>
          <p:nvPr/>
        </p:nvPicPr>
        <p:blipFill>
          <a:blip r:embed="rId6"/>
          <a:stretch>
            <a:fillRect/>
          </a:stretch>
        </p:blipFill>
        <p:spPr>
          <a:xfrm>
            <a:off x="3550886" y="3073764"/>
            <a:ext cx="891271" cy="891271"/>
          </a:xfrm>
          <a:prstGeom prst="rect">
            <a:avLst/>
          </a:prstGeom>
        </p:spPr>
      </p:pic>
      <p:pic>
        <p:nvPicPr>
          <p:cNvPr id="35" name="Picture 34">
            <a:extLst>
              <a:ext uri="{FF2B5EF4-FFF2-40B4-BE49-F238E27FC236}">
                <a16:creationId xmlns:a16="http://schemas.microsoft.com/office/drawing/2014/main" id="{BABF5716-0FCB-F6A6-16E9-5836EC99F300}"/>
              </a:ext>
            </a:extLst>
          </p:cNvPr>
          <p:cNvPicPr>
            <a:picLocks noChangeAspect="1"/>
          </p:cNvPicPr>
          <p:nvPr/>
        </p:nvPicPr>
        <p:blipFill>
          <a:blip r:embed="rId7"/>
          <a:stretch>
            <a:fillRect/>
          </a:stretch>
        </p:blipFill>
        <p:spPr>
          <a:xfrm>
            <a:off x="4857902" y="2930858"/>
            <a:ext cx="1057123" cy="1057123"/>
          </a:xfrm>
          <a:prstGeom prst="rect">
            <a:avLst/>
          </a:prstGeom>
        </p:spPr>
      </p:pic>
      <p:pic>
        <p:nvPicPr>
          <p:cNvPr id="39" name="Picture 38">
            <a:extLst>
              <a:ext uri="{FF2B5EF4-FFF2-40B4-BE49-F238E27FC236}">
                <a16:creationId xmlns:a16="http://schemas.microsoft.com/office/drawing/2014/main" id="{033E1FB5-9534-910B-D0E3-C94948800860}"/>
              </a:ext>
            </a:extLst>
          </p:cNvPr>
          <p:cNvPicPr>
            <a:picLocks noChangeAspect="1"/>
          </p:cNvPicPr>
          <p:nvPr/>
        </p:nvPicPr>
        <p:blipFill>
          <a:blip r:embed="rId8"/>
          <a:stretch>
            <a:fillRect/>
          </a:stretch>
        </p:blipFill>
        <p:spPr>
          <a:xfrm>
            <a:off x="6129953" y="3069715"/>
            <a:ext cx="928072" cy="924461"/>
          </a:xfrm>
          <a:prstGeom prst="rect">
            <a:avLst/>
          </a:prstGeom>
        </p:spPr>
      </p:pic>
      <p:pic>
        <p:nvPicPr>
          <p:cNvPr id="43" name="Picture 42">
            <a:extLst>
              <a:ext uri="{FF2B5EF4-FFF2-40B4-BE49-F238E27FC236}">
                <a16:creationId xmlns:a16="http://schemas.microsoft.com/office/drawing/2014/main" id="{8605DE9A-0992-A873-7EBD-D59C8C67BC1E}"/>
              </a:ext>
            </a:extLst>
          </p:cNvPr>
          <p:cNvPicPr>
            <a:picLocks noChangeAspect="1"/>
          </p:cNvPicPr>
          <p:nvPr/>
        </p:nvPicPr>
        <p:blipFill>
          <a:blip r:embed="rId9"/>
          <a:stretch>
            <a:fillRect/>
          </a:stretch>
        </p:blipFill>
        <p:spPr>
          <a:xfrm>
            <a:off x="7200422" y="3069715"/>
            <a:ext cx="982751" cy="982751"/>
          </a:xfrm>
          <a:prstGeom prst="rect">
            <a:avLst/>
          </a:prstGeom>
        </p:spPr>
      </p:pic>
      <p:pic>
        <p:nvPicPr>
          <p:cNvPr id="47" name="Picture 46">
            <a:extLst>
              <a:ext uri="{FF2B5EF4-FFF2-40B4-BE49-F238E27FC236}">
                <a16:creationId xmlns:a16="http://schemas.microsoft.com/office/drawing/2014/main" id="{48CCCD1E-A920-5240-8F77-DA769613D100}"/>
              </a:ext>
            </a:extLst>
          </p:cNvPr>
          <p:cNvPicPr>
            <a:picLocks noChangeAspect="1"/>
          </p:cNvPicPr>
          <p:nvPr/>
        </p:nvPicPr>
        <p:blipFill>
          <a:blip r:embed="rId10"/>
          <a:stretch>
            <a:fillRect/>
          </a:stretch>
        </p:blipFill>
        <p:spPr>
          <a:xfrm>
            <a:off x="8399942" y="3036716"/>
            <a:ext cx="982751" cy="982751"/>
          </a:xfrm>
          <a:prstGeom prst="rect">
            <a:avLst/>
          </a:prstGeom>
        </p:spPr>
      </p:pic>
      <p:pic>
        <p:nvPicPr>
          <p:cNvPr id="50" name="Picture 49">
            <a:extLst>
              <a:ext uri="{FF2B5EF4-FFF2-40B4-BE49-F238E27FC236}">
                <a16:creationId xmlns:a16="http://schemas.microsoft.com/office/drawing/2014/main" id="{A26ADFF2-00FF-1678-5DD1-EC527F26A00F}"/>
              </a:ext>
            </a:extLst>
          </p:cNvPr>
          <p:cNvPicPr>
            <a:picLocks noChangeAspect="1"/>
          </p:cNvPicPr>
          <p:nvPr/>
        </p:nvPicPr>
        <p:blipFill>
          <a:blip r:embed="rId11"/>
          <a:stretch>
            <a:fillRect/>
          </a:stretch>
        </p:blipFill>
        <p:spPr>
          <a:xfrm>
            <a:off x="9685339" y="3036716"/>
            <a:ext cx="982751" cy="982751"/>
          </a:xfrm>
          <a:prstGeom prst="rect">
            <a:avLst/>
          </a:prstGeom>
        </p:spPr>
      </p:pic>
      <p:pic>
        <p:nvPicPr>
          <p:cNvPr id="52" name="Picture 51">
            <a:extLst>
              <a:ext uri="{FF2B5EF4-FFF2-40B4-BE49-F238E27FC236}">
                <a16:creationId xmlns:a16="http://schemas.microsoft.com/office/drawing/2014/main" id="{F4721CA9-C28D-AC66-0B33-5E6342ECCBDF}"/>
              </a:ext>
            </a:extLst>
          </p:cNvPr>
          <p:cNvPicPr>
            <a:picLocks noChangeAspect="1"/>
          </p:cNvPicPr>
          <p:nvPr/>
        </p:nvPicPr>
        <p:blipFill>
          <a:blip r:embed="rId12"/>
          <a:stretch>
            <a:fillRect/>
          </a:stretch>
        </p:blipFill>
        <p:spPr>
          <a:xfrm>
            <a:off x="262433" y="4390344"/>
            <a:ext cx="924461" cy="924461"/>
          </a:xfrm>
          <a:prstGeom prst="rect">
            <a:avLst/>
          </a:prstGeom>
        </p:spPr>
      </p:pic>
      <p:pic>
        <p:nvPicPr>
          <p:cNvPr id="54" name="Picture 53">
            <a:extLst>
              <a:ext uri="{FF2B5EF4-FFF2-40B4-BE49-F238E27FC236}">
                <a16:creationId xmlns:a16="http://schemas.microsoft.com/office/drawing/2014/main" id="{ED3C0ADB-15E2-86AA-81F1-47BF7387FA76}"/>
              </a:ext>
            </a:extLst>
          </p:cNvPr>
          <p:cNvPicPr>
            <a:picLocks noChangeAspect="1"/>
          </p:cNvPicPr>
          <p:nvPr/>
        </p:nvPicPr>
        <p:blipFill>
          <a:blip r:embed="rId13"/>
          <a:stretch>
            <a:fillRect/>
          </a:stretch>
        </p:blipFill>
        <p:spPr>
          <a:xfrm>
            <a:off x="1446213" y="4338101"/>
            <a:ext cx="924461" cy="924461"/>
          </a:xfrm>
          <a:prstGeom prst="rect">
            <a:avLst/>
          </a:prstGeom>
        </p:spPr>
      </p:pic>
      <p:pic>
        <p:nvPicPr>
          <p:cNvPr id="56" name="Picture 55">
            <a:extLst>
              <a:ext uri="{FF2B5EF4-FFF2-40B4-BE49-F238E27FC236}">
                <a16:creationId xmlns:a16="http://schemas.microsoft.com/office/drawing/2014/main" id="{04572D25-A387-7E7B-14D8-81805C9A33DC}"/>
              </a:ext>
            </a:extLst>
          </p:cNvPr>
          <p:cNvPicPr>
            <a:picLocks noChangeAspect="1"/>
          </p:cNvPicPr>
          <p:nvPr/>
        </p:nvPicPr>
        <p:blipFill>
          <a:blip r:embed="rId14"/>
          <a:stretch>
            <a:fillRect/>
          </a:stretch>
        </p:blipFill>
        <p:spPr>
          <a:xfrm>
            <a:off x="2740639" y="4234409"/>
            <a:ext cx="1033991" cy="1025975"/>
          </a:xfrm>
          <a:prstGeom prst="rect">
            <a:avLst/>
          </a:prstGeom>
        </p:spPr>
      </p:pic>
      <p:pic>
        <p:nvPicPr>
          <p:cNvPr id="60" name="Picture 59">
            <a:extLst>
              <a:ext uri="{FF2B5EF4-FFF2-40B4-BE49-F238E27FC236}">
                <a16:creationId xmlns:a16="http://schemas.microsoft.com/office/drawing/2014/main" id="{394095F4-F896-1F29-296A-A3C690F525FD}"/>
              </a:ext>
            </a:extLst>
          </p:cNvPr>
          <p:cNvPicPr>
            <a:picLocks noChangeAspect="1"/>
          </p:cNvPicPr>
          <p:nvPr/>
        </p:nvPicPr>
        <p:blipFill>
          <a:blip r:embed="rId15"/>
          <a:stretch>
            <a:fillRect/>
          </a:stretch>
        </p:blipFill>
        <p:spPr>
          <a:xfrm>
            <a:off x="4026311" y="4328792"/>
            <a:ext cx="941696" cy="941696"/>
          </a:xfrm>
          <a:prstGeom prst="rect">
            <a:avLst/>
          </a:prstGeom>
        </p:spPr>
      </p:pic>
      <p:pic>
        <p:nvPicPr>
          <p:cNvPr id="64" name="Picture 63">
            <a:extLst>
              <a:ext uri="{FF2B5EF4-FFF2-40B4-BE49-F238E27FC236}">
                <a16:creationId xmlns:a16="http://schemas.microsoft.com/office/drawing/2014/main" id="{3FD130FA-6AEC-89F1-B4CB-D6E33A5CF9F5}"/>
              </a:ext>
            </a:extLst>
          </p:cNvPr>
          <p:cNvPicPr>
            <a:picLocks noChangeAspect="1"/>
          </p:cNvPicPr>
          <p:nvPr/>
        </p:nvPicPr>
        <p:blipFill>
          <a:blip r:embed="rId16"/>
          <a:stretch>
            <a:fillRect/>
          </a:stretch>
        </p:blipFill>
        <p:spPr>
          <a:xfrm>
            <a:off x="5358905" y="4218834"/>
            <a:ext cx="1057123" cy="1057123"/>
          </a:xfrm>
          <a:prstGeom prst="rect">
            <a:avLst/>
          </a:prstGeom>
        </p:spPr>
      </p:pic>
      <p:pic>
        <p:nvPicPr>
          <p:cNvPr id="66" name="Picture 65">
            <a:extLst>
              <a:ext uri="{FF2B5EF4-FFF2-40B4-BE49-F238E27FC236}">
                <a16:creationId xmlns:a16="http://schemas.microsoft.com/office/drawing/2014/main" id="{7A57FFE9-E74D-EDAA-B377-25E80FAAF395}"/>
              </a:ext>
            </a:extLst>
          </p:cNvPr>
          <p:cNvPicPr>
            <a:picLocks noChangeAspect="1"/>
          </p:cNvPicPr>
          <p:nvPr/>
        </p:nvPicPr>
        <p:blipFill>
          <a:blip r:embed="rId17"/>
          <a:stretch>
            <a:fillRect/>
          </a:stretch>
        </p:blipFill>
        <p:spPr>
          <a:xfrm>
            <a:off x="6709543" y="4639113"/>
            <a:ext cx="538504" cy="604547"/>
          </a:xfrm>
          <a:prstGeom prst="rect">
            <a:avLst/>
          </a:prstGeom>
        </p:spPr>
      </p:pic>
      <p:pic>
        <p:nvPicPr>
          <p:cNvPr id="68" name="Picture 67">
            <a:extLst>
              <a:ext uri="{FF2B5EF4-FFF2-40B4-BE49-F238E27FC236}">
                <a16:creationId xmlns:a16="http://schemas.microsoft.com/office/drawing/2014/main" id="{119E3E5F-E463-3452-7088-CF563D5C4EE9}"/>
              </a:ext>
            </a:extLst>
          </p:cNvPr>
          <p:cNvPicPr>
            <a:picLocks noChangeAspect="1"/>
          </p:cNvPicPr>
          <p:nvPr/>
        </p:nvPicPr>
        <p:blipFill>
          <a:blip r:embed="rId18"/>
          <a:stretch>
            <a:fillRect/>
          </a:stretch>
        </p:blipFill>
        <p:spPr>
          <a:xfrm>
            <a:off x="7587041" y="4287736"/>
            <a:ext cx="982751" cy="982751"/>
          </a:xfrm>
          <a:prstGeom prst="rect">
            <a:avLst/>
          </a:prstGeom>
        </p:spPr>
      </p:pic>
      <p:pic>
        <p:nvPicPr>
          <p:cNvPr id="69" name="Picture 68">
            <a:extLst>
              <a:ext uri="{FF2B5EF4-FFF2-40B4-BE49-F238E27FC236}">
                <a16:creationId xmlns:a16="http://schemas.microsoft.com/office/drawing/2014/main" id="{23CE7F78-A454-3355-C113-075DB38EB9CE}"/>
              </a:ext>
            </a:extLst>
          </p:cNvPr>
          <p:cNvPicPr>
            <a:picLocks noChangeAspect="1"/>
          </p:cNvPicPr>
          <p:nvPr/>
        </p:nvPicPr>
        <p:blipFill>
          <a:blip r:embed="rId19"/>
          <a:stretch>
            <a:fillRect/>
          </a:stretch>
        </p:blipFill>
        <p:spPr>
          <a:xfrm>
            <a:off x="12191206" y="-144574"/>
            <a:ext cx="128518" cy="6858000"/>
          </a:xfrm>
          <a:prstGeom prst="rect">
            <a:avLst/>
          </a:prstGeom>
        </p:spPr>
      </p:pic>
      <p:cxnSp>
        <p:nvCxnSpPr>
          <p:cNvPr id="3" name="Прямая соединительная линия 7">
            <a:extLst>
              <a:ext uri="{FF2B5EF4-FFF2-40B4-BE49-F238E27FC236}">
                <a16:creationId xmlns:a16="http://schemas.microsoft.com/office/drawing/2014/main" id="{2D6088D6-90E1-1519-7271-AAF8E426EA43}"/>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74E2CAE3-94C7-0020-B26C-6DEAA1228356}"/>
              </a:ext>
            </a:extLst>
          </p:cNvPr>
          <p:cNvPicPr>
            <a:picLocks noChangeAspect="1"/>
          </p:cNvPicPr>
          <p:nvPr/>
        </p:nvPicPr>
        <p:blipFill>
          <a:blip r:embed="rId20"/>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CABAB80B-5E00-CA92-1FEE-9ED0FAAB64D6}"/>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2596043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
                                        </p:tgtEl>
                                        <p:attrNameLst>
                                          <p:attrName>ppt_y</p:attrName>
                                        </p:attrNameLst>
                                      </p:cBhvr>
                                      <p:tavLst>
                                        <p:tav tm="0">
                                          <p:val>
                                            <p:strVal val="#ppt_y"/>
                                          </p:val>
                                        </p:tav>
                                        <p:tav tm="100000">
                                          <p:val>
                                            <p:strVal val="#ppt_y"/>
                                          </p:val>
                                        </p:tav>
                                      </p:tavLst>
                                    </p:anim>
                                    <p:anim calcmode="lin" valueType="num">
                                      <p:cBhvr>
                                        <p:cTn id="9"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
                                        </p:tgtEl>
                                      </p:cBhvr>
                                    </p:animEffect>
                                  </p:childTnLst>
                                </p:cTn>
                              </p:par>
                            </p:childTnLst>
                          </p:cTn>
                        </p:par>
                        <p:par>
                          <p:cTn id="12" fill="hold">
                            <p:stCondLst>
                              <p:cond delay="4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400"/>
                                        <p:tgtEl>
                                          <p:spTgt spid="15"/>
                                        </p:tgtEl>
                                      </p:cBhvr>
                                    </p:animEffect>
                                  </p:childTnLst>
                                </p:cTn>
                              </p:par>
                            </p:childTnLst>
                          </p:cTn>
                        </p:par>
                        <p:par>
                          <p:cTn id="16" fill="hold">
                            <p:stCondLst>
                              <p:cond delay="800"/>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2" name="Прямоугольник 3">
            <a:extLst>
              <a:ext uri="{FF2B5EF4-FFF2-40B4-BE49-F238E27FC236}">
                <a16:creationId xmlns:a16="http://schemas.microsoft.com/office/drawing/2014/main" id="{97C32841-DCEF-E172-BBEC-29BAB12FE086}"/>
              </a:ext>
            </a:extLst>
          </p:cNvPr>
          <p:cNvSpPr/>
          <p:nvPr/>
        </p:nvSpPr>
        <p:spPr>
          <a:xfrm>
            <a:off x="0" y="1445946"/>
            <a:ext cx="12331700" cy="4183329"/>
          </a:xfrm>
          <a:prstGeom prst="rect">
            <a:avLst/>
          </a:pr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1" name="Подзаголовок 2">
            <a:extLst>
              <a:ext uri="{FF2B5EF4-FFF2-40B4-BE49-F238E27FC236}">
                <a16:creationId xmlns:a16="http://schemas.microsoft.com/office/drawing/2014/main" id="{EFC042F9-4377-BE3F-3ACE-E99A07F307C2}"/>
              </a:ext>
            </a:extLst>
          </p:cNvPr>
          <p:cNvSpPr txBox="1">
            <a:spLocks/>
          </p:cNvSpPr>
          <p:nvPr/>
        </p:nvSpPr>
        <p:spPr>
          <a:xfrm>
            <a:off x="3294063" y="2860675"/>
            <a:ext cx="5603875" cy="1265238"/>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kern="0" dirty="0">
                <a:solidFill>
                  <a:schemeClr val="bg1"/>
                </a:solidFill>
                <a:latin typeface="+mj-lt"/>
                <a:ea typeface="Karla" pitchFamily="2" charset="0"/>
                <a:cs typeface="Poppins" panose="02000000000000000000" pitchFamily="2" charset="0"/>
              </a:rPr>
              <a:t>Etiam vitae dui congue, semper quam vitae, luctus ligula. Sed posuere nunc in leo commod else cuprum less</a:t>
            </a:r>
            <a:r>
              <a:rPr lang="en-US" sz="1200" dirty="0">
                <a:solidFill>
                  <a:schemeClr val="bg1"/>
                </a:solidFill>
                <a:latin typeface="+mj-lt"/>
                <a:ea typeface="Karla" pitchFamily="2" charset="0"/>
                <a:cs typeface="Poppins" panose="02000000000000000000" pitchFamily="2" charset="0"/>
              </a:rPr>
              <a:t>. Etiam vitae dui congue, semper quam vitae, luctus. Donec ut tortor sed purus tincidunt lacinia.</a:t>
            </a:r>
          </a:p>
        </p:txBody>
      </p:sp>
      <p:sp>
        <p:nvSpPr>
          <p:cNvPr id="12" name="Подзаголовок 2">
            <a:extLst>
              <a:ext uri="{FF2B5EF4-FFF2-40B4-BE49-F238E27FC236}">
                <a16:creationId xmlns:a16="http://schemas.microsoft.com/office/drawing/2014/main" id="{95B764D2-98DF-151C-EA75-1443D0856D38}"/>
              </a:ext>
            </a:extLst>
          </p:cNvPr>
          <p:cNvSpPr txBox="1">
            <a:spLocks/>
          </p:cNvSpPr>
          <p:nvPr/>
        </p:nvSpPr>
        <p:spPr>
          <a:xfrm>
            <a:off x="1011238" y="4243388"/>
            <a:ext cx="10169525" cy="1265237"/>
          </a:xfrm>
          <a:prstGeom prst="rect">
            <a:avLst/>
          </a:prstGeom>
        </p:spPr>
        <p:txBody>
          <a:bodyPr/>
          <a:lstStyle>
            <a:lvl1pPr>
              <a:defRPr>
                <a:solidFill>
                  <a:schemeClr val="tx1"/>
                </a:solidFill>
                <a:latin typeface="King" pitchFamily="2" charset="0"/>
              </a:defRPr>
            </a:lvl1pPr>
            <a:lvl2pPr marL="685800" indent="-22860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lnSpc>
                <a:spcPct val="150000"/>
              </a:lnSpc>
              <a:buFont typeface="Arial" panose="020B0604020202020204" pitchFamily="34" charset="0"/>
              <a:buNone/>
            </a:pPr>
            <a:r>
              <a:rPr lang="en-US" altLang="en-US" sz="1200" dirty="0">
                <a:solidFill>
                  <a:schemeClr val="bg1"/>
                </a:solidFill>
                <a:latin typeface="+mj-lt"/>
                <a:ea typeface="Karla" pitchFamily="2" charset="0"/>
                <a:cs typeface="Poppins" panose="00000500000000000000" pitchFamily="2" charset="0"/>
              </a:rPr>
              <a:t> </a:t>
            </a:r>
            <a:r>
              <a:rPr lang="en-US" altLang="en-US" sz="1200" dirty="0">
                <a:solidFill>
                  <a:srgbClr val="CA4E39"/>
                </a:solidFill>
                <a:latin typeface="+mj-lt"/>
                <a:ea typeface="Karla" pitchFamily="2" charset="0"/>
                <a:cs typeface="Poppins" panose="00000500000000000000" pitchFamily="2" charset="0"/>
              </a:rPr>
              <a:t></a:t>
            </a:r>
            <a:r>
              <a:rPr lang="en-US" altLang="en-US" sz="1200" dirty="0">
                <a:solidFill>
                  <a:schemeClr val="bg1"/>
                </a:solidFill>
                <a:latin typeface="+mj-lt"/>
                <a:ea typeface="Karla" pitchFamily="2" charset="0"/>
                <a:cs typeface="Poppins" panose="00000500000000000000" pitchFamily="2" charset="0"/>
              </a:rPr>
              <a:t> yourname@adress.com            </a:t>
            </a:r>
            <a:r>
              <a:rPr lang="en-US" altLang="en-US" sz="1200" dirty="0">
                <a:solidFill>
                  <a:srgbClr val="CA4E39"/>
                </a:solidFill>
                <a:latin typeface="+mj-lt"/>
              </a:rPr>
              <a:t></a:t>
            </a:r>
            <a:r>
              <a:rPr lang="en-US" altLang="en-US" sz="1200" dirty="0">
                <a:solidFill>
                  <a:schemeClr val="bg1"/>
                </a:solidFill>
                <a:latin typeface="+mj-lt"/>
              </a:rPr>
              <a:t> </a:t>
            </a:r>
            <a:r>
              <a:rPr lang="en-US" altLang="en-US" sz="1200" dirty="0">
                <a:solidFill>
                  <a:schemeClr val="bg1"/>
                </a:solidFill>
                <a:latin typeface="+mj-lt"/>
                <a:cs typeface="Karla" pitchFamily="2" charset="0"/>
              </a:rPr>
              <a:t>+123 456 789            </a:t>
            </a:r>
            <a:r>
              <a:rPr lang="en-US" altLang="en-US" sz="1200" dirty="0">
                <a:solidFill>
                  <a:srgbClr val="CA4E39"/>
                </a:solidFill>
                <a:latin typeface="+mj-lt"/>
              </a:rPr>
              <a:t></a:t>
            </a:r>
            <a:r>
              <a:rPr lang="en-US" altLang="en-US" sz="1200" dirty="0">
                <a:solidFill>
                  <a:schemeClr val="bg1"/>
                </a:solidFill>
                <a:latin typeface="+mj-lt"/>
              </a:rPr>
              <a:t> </a:t>
            </a:r>
            <a:r>
              <a:rPr lang="en-US" altLang="en-US" sz="1200" dirty="0" err="1">
                <a:solidFill>
                  <a:schemeClr val="bg1"/>
                </a:solidFill>
                <a:latin typeface="+mj-lt"/>
                <a:cs typeface="Karla" pitchFamily="2" charset="0"/>
              </a:rPr>
              <a:t>Adress</a:t>
            </a:r>
            <a:endParaRPr lang="en-US" altLang="en-US" sz="1200" dirty="0">
              <a:solidFill>
                <a:schemeClr val="bg1"/>
              </a:solidFill>
              <a:latin typeface="+mj-lt"/>
              <a:cs typeface="Karla" pitchFamily="2" charset="0"/>
            </a:endParaRPr>
          </a:p>
        </p:txBody>
      </p:sp>
      <p:sp>
        <p:nvSpPr>
          <p:cNvPr id="15" name="TextBox 14">
            <a:extLst>
              <a:ext uri="{FF2B5EF4-FFF2-40B4-BE49-F238E27FC236}">
                <a16:creationId xmlns:a16="http://schemas.microsoft.com/office/drawing/2014/main" id="{65E5D9D0-9793-ACC5-2406-3055BA1C526E}"/>
              </a:ext>
            </a:extLst>
          </p:cNvPr>
          <p:cNvSpPr txBox="1">
            <a:spLocks noChangeArrowheads="1"/>
          </p:cNvSpPr>
          <p:nvPr/>
        </p:nvSpPr>
        <p:spPr bwMode="auto">
          <a:xfrm>
            <a:off x="2376487" y="1915062"/>
            <a:ext cx="7439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THANK</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chemeClr val="bg1"/>
                </a:solidFill>
                <a:latin typeface="Inter" panose="02000503000000020004" pitchFamily="2" charset="0"/>
                <a:ea typeface="Inter" panose="02000503000000020004" pitchFamily="2" charset="0"/>
                <a:cs typeface="Karla" pitchFamily="2" charset="0"/>
              </a:rPr>
              <a:t>YOU</a:t>
            </a:r>
          </a:p>
          <a:p>
            <a:pPr algn="ctr" eaLnBrk="1" hangingPunct="1"/>
            <a:endParaRPr lang="en-US" altLang="en-US" sz="4000" dirty="0">
              <a:latin typeface="Inter" panose="02000503000000020004" pitchFamily="2" charset="0"/>
              <a:ea typeface="Inter" panose="02000503000000020004" pitchFamily="2" charset="0"/>
            </a:endParaRPr>
          </a:p>
        </p:txBody>
      </p:sp>
      <p:cxnSp>
        <p:nvCxnSpPr>
          <p:cNvPr id="20" name="Прямая соединительная линия 9">
            <a:extLst>
              <a:ext uri="{FF2B5EF4-FFF2-40B4-BE49-F238E27FC236}">
                <a16:creationId xmlns:a16="http://schemas.microsoft.com/office/drawing/2014/main" id="{2C221890-90D1-27F9-D292-7D269210E900}"/>
              </a:ext>
            </a:extLst>
          </p:cNvPr>
          <p:cNvCxnSpPr/>
          <p:nvPr/>
        </p:nvCxnSpPr>
        <p:spPr>
          <a:xfrm>
            <a:off x="5445125" y="1771653"/>
            <a:ext cx="104775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322469FC-8A3D-3D18-D34B-C53A1519DA8D}"/>
              </a:ext>
            </a:extLst>
          </p:cNvPr>
          <p:cNvPicPr>
            <a:picLocks noChangeAspect="1"/>
          </p:cNvPicPr>
          <p:nvPr/>
        </p:nvPicPr>
        <p:blipFill>
          <a:blip r:embed="rId3"/>
          <a:stretch>
            <a:fillRect/>
          </a:stretch>
        </p:blipFill>
        <p:spPr>
          <a:xfrm>
            <a:off x="12191206" y="-144574"/>
            <a:ext cx="128518" cy="6858000"/>
          </a:xfrm>
          <a:prstGeom prst="rect">
            <a:avLst/>
          </a:prstGeom>
        </p:spPr>
      </p:pic>
      <p:cxnSp>
        <p:nvCxnSpPr>
          <p:cNvPr id="3" name="Прямая соединительная линия 7">
            <a:extLst>
              <a:ext uri="{FF2B5EF4-FFF2-40B4-BE49-F238E27FC236}">
                <a16:creationId xmlns:a16="http://schemas.microsoft.com/office/drawing/2014/main" id="{BC108077-1EF4-BCDD-07DE-D2F550D31794}"/>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495742B6-8EF8-FA4B-3926-EC897D7CC327}"/>
              </a:ext>
            </a:extLst>
          </p:cNvPr>
          <p:cNvPicPr>
            <a:picLocks noChangeAspect="1"/>
          </p:cNvPicPr>
          <p:nvPr/>
        </p:nvPicPr>
        <p:blipFill>
          <a:blip r:embed="rId4"/>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882E9F3B-17E5-A7A7-4DAC-A7847C600746}"/>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3474301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400"/>
                                        <p:tgtEl>
                                          <p:spTgt spid="11"/>
                                        </p:tgtEl>
                                      </p:cBhvr>
                                    </p:animEffect>
                                  </p:childTnLst>
                                </p:cTn>
                              </p:par>
                            </p:childTnLst>
                          </p:cTn>
                        </p:par>
                        <p:par>
                          <p:cTn id="8" fill="hold">
                            <p:stCondLst>
                              <p:cond delay="40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400"/>
                                        <p:tgtEl>
                                          <p:spTgt spid="12"/>
                                        </p:tgtEl>
                                      </p:cBhvr>
                                    </p:animEffect>
                                  </p:childTnLst>
                                </p:cTn>
                              </p:par>
                            </p:childTnLst>
                          </p:cTn>
                        </p:par>
                        <p:par>
                          <p:cTn id="12" fill="hold">
                            <p:stCondLst>
                              <p:cond delay="800"/>
                            </p:stCondLst>
                            <p:childTnLst>
                              <p:par>
                                <p:cTn id="13" presetID="41" presetClass="entr" presetSubtype="0" fill="hold" nodeType="afterEffect">
                                  <p:stCondLst>
                                    <p:cond delay="0"/>
                                  </p:stCondLst>
                                  <p:iterate type="lt">
                                    <p:tmPct val="10000"/>
                                  </p:iterate>
                                  <p:childTnLst>
                                    <p:set>
                                      <p:cBhvr>
                                        <p:cTn id="14" dur="1" fill="hold">
                                          <p:stCondLst>
                                            <p:cond delay="0"/>
                                          </p:stCondLst>
                                        </p:cTn>
                                        <p:tgtEl>
                                          <p:spTgt spid="15"/>
                                        </p:tgtEl>
                                        <p:attrNameLst>
                                          <p:attrName>style.visibility</p:attrName>
                                        </p:attrNameLst>
                                      </p:cBhvr>
                                      <p:to>
                                        <p:strVal val="visible"/>
                                      </p:to>
                                    </p:set>
                                    <p:anim calcmode="lin" valueType="num">
                                      <p:cBhvr>
                                        <p:cTn id="15"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6" dur="250" fill="hold"/>
                                        <p:tgtEl>
                                          <p:spTgt spid="15"/>
                                        </p:tgtEl>
                                        <p:attrNameLst>
                                          <p:attrName>ppt_y</p:attrName>
                                        </p:attrNameLst>
                                      </p:cBhvr>
                                      <p:tavLst>
                                        <p:tav tm="0">
                                          <p:val>
                                            <p:strVal val="#ppt_y"/>
                                          </p:val>
                                        </p:tav>
                                        <p:tav tm="100000">
                                          <p:val>
                                            <p:strVal val="#ppt_y"/>
                                          </p:val>
                                        </p:tav>
                                      </p:tavLst>
                                    </p:anim>
                                    <p:anim calcmode="lin" valueType="num">
                                      <p:cBhvr>
                                        <p:cTn id="17"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8"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250" tmFilter="0,0; .5, 1; 1, 1"/>
                                        <p:tgtEl>
                                          <p:spTgt spid="15"/>
                                        </p:tgtEl>
                                      </p:cBhvr>
                                    </p:animEffect>
                                  </p:childTnLst>
                                </p:cTn>
                              </p:par>
                            </p:childTnLst>
                          </p:cTn>
                        </p:par>
                        <p:par>
                          <p:cTn id="20" fill="hold">
                            <p:stCondLst>
                              <p:cond delay="1225"/>
                            </p:stCondLst>
                            <p:childTnLst>
                              <p:par>
                                <p:cTn id="21" presetID="22" presetClass="entr" presetSubtype="1"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5"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3B67DB3-2313-8440-BEC9-BD0F424DAE08}"/>
              </a:ext>
            </a:extLst>
          </p:cNvPr>
          <p:cNvSpPr txBox="1">
            <a:spLocks noChangeArrowheads="1"/>
          </p:cNvSpPr>
          <p:nvPr/>
        </p:nvSpPr>
        <p:spPr bwMode="auto">
          <a:xfrm>
            <a:off x="690563" y="1480711"/>
            <a:ext cx="504983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anose="020F0502020204030204" pitchFamily="2" charset="0"/>
              </a:rPr>
              <a:t>WORDS ABOUT</a:t>
            </a:r>
          </a:p>
          <a:p>
            <a:pPr eaLnBrk="1" hangingPunct="1"/>
            <a:r>
              <a:rPr lang="en-US" altLang="en-US" sz="4000" b="1" dirty="0">
                <a:solidFill>
                  <a:srgbClr val="35C5EF"/>
                </a:solidFill>
                <a:latin typeface="Inter" panose="02000503000000020004" pitchFamily="2" charset="0"/>
                <a:ea typeface="Inter" panose="02000503000000020004" pitchFamily="2" charset="0"/>
                <a:cs typeface="Karla" panose="020F0502020204030204" pitchFamily="2" charset="0"/>
              </a:rPr>
              <a:t>THE PROJECT</a:t>
            </a:r>
          </a:p>
          <a:p>
            <a:pPr eaLnBrk="1" hangingPunct="1"/>
            <a:endParaRPr lang="en-US" altLang="en-US" sz="1600" dirty="0">
              <a:latin typeface="Inter" panose="02000503000000020004" pitchFamily="2" charset="0"/>
              <a:ea typeface="Inter" panose="02000503000000020004" pitchFamily="2" charset="0"/>
            </a:endParaRPr>
          </a:p>
        </p:txBody>
      </p:sp>
      <p:sp>
        <p:nvSpPr>
          <p:cNvPr id="5" name="Подзаголовок 2">
            <a:extLst>
              <a:ext uri="{FF2B5EF4-FFF2-40B4-BE49-F238E27FC236}">
                <a16:creationId xmlns:a16="http://schemas.microsoft.com/office/drawing/2014/main" id="{B576299D-77A4-A9E8-A50E-56F6A17BDDAF}"/>
              </a:ext>
            </a:extLst>
          </p:cNvPr>
          <p:cNvSpPr txBox="1">
            <a:spLocks/>
          </p:cNvSpPr>
          <p:nvPr/>
        </p:nvSpPr>
        <p:spPr>
          <a:xfrm>
            <a:off x="690563" y="3032125"/>
            <a:ext cx="4902200" cy="1263650"/>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2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 Etiam vitae dui congue, semper quam vitae, luctus. Donec ut tortor sed purus tincidunt lacinia. Etiam dui sem, blandit tempus finibus quis, posuere a libero. Maecenas tristique orci sollicitudin mi ornare commodo. </a:t>
            </a:r>
          </a:p>
        </p:txBody>
      </p:sp>
      <p:sp>
        <p:nvSpPr>
          <p:cNvPr id="10" name="Прямоугольник 11">
            <a:extLst>
              <a:ext uri="{FF2B5EF4-FFF2-40B4-BE49-F238E27FC236}">
                <a16:creationId xmlns:a16="http://schemas.microsoft.com/office/drawing/2014/main" id="{92B9FCD8-A082-0E71-1887-B97DB8A468BC}"/>
              </a:ext>
            </a:extLst>
          </p:cNvPr>
          <p:cNvSpPr/>
          <p:nvPr/>
        </p:nvSpPr>
        <p:spPr>
          <a:xfrm>
            <a:off x="757238" y="4568825"/>
            <a:ext cx="4587875" cy="11318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t>w</a:t>
            </a:r>
            <a:endParaRPr lang="ru-RU" dirty="0"/>
          </a:p>
        </p:txBody>
      </p:sp>
      <p:sp>
        <p:nvSpPr>
          <p:cNvPr id="11" name="Овал 12">
            <a:extLst>
              <a:ext uri="{FF2B5EF4-FFF2-40B4-BE49-F238E27FC236}">
                <a16:creationId xmlns:a16="http://schemas.microsoft.com/office/drawing/2014/main" id="{8B0E767A-8E26-9561-70A3-653DF4F58006}"/>
              </a:ext>
            </a:extLst>
          </p:cNvPr>
          <p:cNvSpPr/>
          <p:nvPr/>
        </p:nvSpPr>
        <p:spPr>
          <a:xfrm>
            <a:off x="936626" y="4791074"/>
            <a:ext cx="600075" cy="601663"/>
          </a:xfrm>
          <a:prstGeom prst="ellipse">
            <a:avLst/>
          </a:pr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2" name="Прямоугольник 14">
            <a:extLst>
              <a:ext uri="{FF2B5EF4-FFF2-40B4-BE49-F238E27FC236}">
                <a16:creationId xmlns:a16="http://schemas.microsoft.com/office/drawing/2014/main" id="{B92E1036-16A9-55D2-45AC-76F7FE7AC42C}"/>
              </a:ext>
            </a:extLst>
          </p:cNvPr>
          <p:cNvSpPr>
            <a:spLocks noChangeArrowheads="1"/>
          </p:cNvSpPr>
          <p:nvPr/>
        </p:nvSpPr>
        <p:spPr bwMode="auto">
          <a:xfrm>
            <a:off x="1066583" y="4827413"/>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400" dirty="0">
                <a:solidFill>
                  <a:srgbClr val="1A2349"/>
                </a:solidFill>
                <a:latin typeface="Pe-icon-7-stroke" pitchFamily="2" charset="0"/>
              </a:rPr>
              <a:t></a:t>
            </a:r>
            <a:endParaRPr lang="ru-RU" altLang="en-US" sz="2400" dirty="0">
              <a:solidFill>
                <a:srgbClr val="1A2349"/>
              </a:solidFill>
            </a:endParaRPr>
          </a:p>
        </p:txBody>
      </p:sp>
      <p:sp>
        <p:nvSpPr>
          <p:cNvPr id="13" name="Подзаголовок 2">
            <a:extLst>
              <a:ext uri="{FF2B5EF4-FFF2-40B4-BE49-F238E27FC236}">
                <a16:creationId xmlns:a16="http://schemas.microsoft.com/office/drawing/2014/main" id="{6B57661C-3217-D535-FFE2-A54F9527D541}"/>
              </a:ext>
            </a:extLst>
          </p:cNvPr>
          <p:cNvSpPr txBox="1">
            <a:spLocks/>
          </p:cNvSpPr>
          <p:nvPr/>
        </p:nvSpPr>
        <p:spPr>
          <a:xfrm>
            <a:off x="1885950" y="4705623"/>
            <a:ext cx="3360737" cy="83343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spcBef>
                <a:spcPts val="0"/>
              </a:spcBef>
              <a:spcAft>
                <a:spcPts val="0"/>
              </a:spcAft>
              <a:buFont typeface="Arial" panose="020B0604020202020204" pitchFamily="34" charset="0"/>
              <a:buNone/>
              <a:defRPr/>
            </a:pP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 eu scelerisque magna ac gravida diam</a:t>
            </a:r>
            <a:r>
              <a:rPr lang="en-US" sz="1200" dirty="0">
                <a:solidFill>
                  <a:srgbClr val="1A2349"/>
                </a:solidFill>
                <a:latin typeface="Inter" panose="02000503000000020004" pitchFamily="2" charset="0"/>
                <a:ea typeface="Inter" panose="02000503000000020004" pitchFamily="2" charset="0"/>
                <a:cs typeface="Poppins" panose="02000000000000000000" pitchFamily="2" charset="0"/>
              </a:rPr>
              <a:t>. </a:t>
            </a:r>
          </a:p>
        </p:txBody>
      </p:sp>
      <p:cxnSp>
        <p:nvCxnSpPr>
          <p:cNvPr id="14" name="Прямая соединительная линия 18">
            <a:extLst>
              <a:ext uri="{FF2B5EF4-FFF2-40B4-BE49-F238E27FC236}">
                <a16:creationId xmlns:a16="http://schemas.microsoft.com/office/drawing/2014/main" id="{746015E6-98E6-5641-6013-E57024DA3109}"/>
              </a:ext>
            </a:extLst>
          </p:cNvPr>
          <p:cNvCxnSpPr/>
          <p:nvPr/>
        </p:nvCxnSpPr>
        <p:spPr>
          <a:xfrm>
            <a:off x="0" y="178435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F102F424-C18E-F5C0-30C6-0DFC8B9E5D4D}"/>
              </a:ext>
            </a:extLst>
          </p:cNvPr>
          <p:cNvSpPr>
            <a:spLocks noGrp="1"/>
          </p:cNvSpPr>
          <p:nvPr>
            <p:ph idx="1"/>
          </p:nvPr>
        </p:nvSpPr>
        <p:spPr>
          <a:xfrm>
            <a:off x="5694362" y="1473009"/>
            <a:ext cx="6497638" cy="4460990"/>
          </a:xfrm>
        </p:spPr>
        <p:txBody>
          <a:bodyPr/>
          <a:lstStyle/>
          <a:p>
            <a:endParaRPr lang="en-US"/>
          </a:p>
        </p:txBody>
      </p:sp>
      <p:pic>
        <p:nvPicPr>
          <p:cNvPr id="19" name="Picture 18">
            <a:extLst>
              <a:ext uri="{FF2B5EF4-FFF2-40B4-BE49-F238E27FC236}">
                <a16:creationId xmlns:a16="http://schemas.microsoft.com/office/drawing/2014/main" id="{D2DC7AB2-B1DF-7A25-1574-375B78B0D37B}"/>
              </a:ext>
            </a:extLst>
          </p:cNvPr>
          <p:cNvPicPr>
            <a:picLocks noChangeAspect="1"/>
          </p:cNvPicPr>
          <p:nvPr/>
        </p:nvPicPr>
        <p:blipFill>
          <a:blip r:embed="rId2"/>
          <a:stretch>
            <a:fillRect/>
          </a:stretch>
        </p:blipFill>
        <p:spPr>
          <a:xfrm>
            <a:off x="530528" y="423913"/>
            <a:ext cx="2029316" cy="433492"/>
          </a:xfrm>
          <a:prstGeom prst="rect">
            <a:avLst/>
          </a:prstGeom>
        </p:spPr>
      </p:pic>
      <p:cxnSp>
        <p:nvCxnSpPr>
          <p:cNvPr id="21" name="Прямая соединительная линия 7">
            <a:extLst>
              <a:ext uri="{FF2B5EF4-FFF2-40B4-BE49-F238E27FC236}">
                <a16:creationId xmlns:a16="http://schemas.microsoft.com/office/drawing/2014/main" id="{8FABE5B3-F9BD-4151-ECD0-1444A5821F90}"/>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sp>
        <p:nvSpPr>
          <p:cNvPr id="22" name="Подзаголовок 2">
            <a:extLst>
              <a:ext uri="{FF2B5EF4-FFF2-40B4-BE49-F238E27FC236}">
                <a16:creationId xmlns:a16="http://schemas.microsoft.com/office/drawing/2014/main" id="{35D85E17-1876-E994-696E-77790890F71F}"/>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pic>
        <p:nvPicPr>
          <p:cNvPr id="2" name="Picture 1">
            <a:extLst>
              <a:ext uri="{FF2B5EF4-FFF2-40B4-BE49-F238E27FC236}">
                <a16:creationId xmlns:a16="http://schemas.microsoft.com/office/drawing/2014/main" id="{9337CAD7-45D9-ECC5-49E4-59AA7EBA96B1}"/>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3" name="Picture 2">
            <a:extLst>
              <a:ext uri="{FF2B5EF4-FFF2-40B4-BE49-F238E27FC236}">
                <a16:creationId xmlns:a16="http://schemas.microsoft.com/office/drawing/2014/main" id="{BD02ED21-ACE9-A767-3E48-168E947ACB89}"/>
              </a:ext>
            </a:extLst>
          </p:cNvPr>
          <p:cNvPicPr>
            <a:picLocks noChangeAspect="1"/>
          </p:cNvPicPr>
          <p:nvPr/>
        </p:nvPicPr>
        <p:blipFill>
          <a:blip r:embed="rId4"/>
          <a:stretch>
            <a:fillRect/>
          </a:stretch>
        </p:blipFill>
        <p:spPr>
          <a:xfrm>
            <a:off x="8585369" y="274477"/>
            <a:ext cx="3142501" cy="870947"/>
          </a:xfrm>
          <a:prstGeom prst="rect">
            <a:avLst/>
          </a:prstGeom>
        </p:spPr>
      </p:pic>
    </p:spTree>
    <p:extLst>
      <p:ext uri="{BB962C8B-B14F-4D97-AF65-F5344CB8AC3E}">
        <p14:creationId xmlns:p14="http://schemas.microsoft.com/office/powerpoint/2010/main" val="1140372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par>
                          <p:cTn id="12" fill="hold">
                            <p:stCondLst>
                              <p:cond delay="725"/>
                            </p:stCondLst>
                            <p:childTnLst>
                              <p:par>
                                <p:cTn id="13" presetID="22" presetClass="entr" presetSubtype="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400"/>
                                        <p:tgtEl>
                                          <p:spTgt spid="5"/>
                                        </p:tgtEl>
                                      </p:cBhvr>
                                    </p:animEffect>
                                  </p:childTnLst>
                                </p:cTn>
                              </p:par>
                              <p:par>
                                <p:cTn id="16" presetID="22" presetClass="entr" presetSubtype="1"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400"/>
                                        <p:tgtEl>
                                          <p:spTgt spid="12"/>
                                        </p:tgtEl>
                                      </p:cBhvr>
                                    </p:animEffect>
                                  </p:childTnLst>
                                </p:cTn>
                              </p:par>
                            </p:childTnLst>
                          </p:cTn>
                        </p:par>
                        <p:par>
                          <p:cTn id="19" fill="hold">
                            <p:stCondLst>
                              <p:cond delay="1125"/>
                            </p:stCondLst>
                            <p:childTnLst>
                              <p:par>
                                <p:cTn id="20" presetID="22" presetClass="entr" presetSubtype="1"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400"/>
                                        <p:tgtEl>
                                          <p:spTgt spid="13"/>
                                        </p:tgtEl>
                                      </p:cBhvr>
                                    </p:animEffect>
                                  </p:childTnLst>
                                </p:cTn>
                              </p:par>
                            </p:childTnLst>
                          </p:cTn>
                        </p:par>
                        <p:par>
                          <p:cTn id="23" fill="hold">
                            <p:stCondLst>
                              <p:cond delay="1525"/>
                            </p:stCondLst>
                            <p:childTnLst>
                              <p:par>
                                <p:cTn id="24" presetID="22" presetClass="entr" presetSubtype="1"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up)">
                                      <p:cBhvr>
                                        <p:cTn id="26" dur="4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6">
            <a:extLst>
              <a:ext uri="{FF2B5EF4-FFF2-40B4-BE49-F238E27FC236}">
                <a16:creationId xmlns:a16="http://schemas.microsoft.com/office/drawing/2014/main" id="{1CD49723-1051-9C56-87D5-5FA0052BB906}"/>
              </a:ext>
            </a:extLst>
          </p:cNvPr>
          <p:cNvSpPr/>
          <p:nvPr/>
        </p:nvSpPr>
        <p:spPr>
          <a:xfrm>
            <a:off x="0" y="0"/>
            <a:ext cx="12192000" cy="2036763"/>
          </a:xfrm>
          <a:prstGeom prst="rect">
            <a:avLst/>
          </a:prstGeom>
          <a:solidFill>
            <a:srgbClr val="35C5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solidFill>
                <a:srgbClr val="35C5EF"/>
              </a:solidFill>
            </a:endParaRPr>
          </a:p>
        </p:txBody>
      </p:sp>
      <p:sp>
        <p:nvSpPr>
          <p:cNvPr id="5" name="TextBox 4">
            <a:extLst>
              <a:ext uri="{FF2B5EF4-FFF2-40B4-BE49-F238E27FC236}">
                <a16:creationId xmlns:a16="http://schemas.microsoft.com/office/drawing/2014/main" id="{BABF31AD-CD12-5DEA-43A3-0D9733E736E4}"/>
              </a:ext>
            </a:extLst>
          </p:cNvPr>
          <p:cNvSpPr txBox="1">
            <a:spLocks noChangeArrowheads="1"/>
          </p:cNvSpPr>
          <p:nvPr/>
        </p:nvSpPr>
        <p:spPr bwMode="auto">
          <a:xfrm>
            <a:off x="2027238" y="1400900"/>
            <a:ext cx="784383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chemeClr val="bg1"/>
                </a:solidFill>
                <a:latin typeface="Inter" panose="02000503000000020004" pitchFamily="2" charset="0"/>
                <a:ea typeface="Inter" panose="02000503000000020004" pitchFamily="2" charset="0"/>
                <a:cs typeface="Karla" panose="020F0502020204030204" pitchFamily="2" charset="0"/>
              </a:rPr>
              <a:t>PROJECT </a:t>
            </a:r>
            <a:r>
              <a:rPr lang="en-US" altLang="en-US" sz="4000" b="1" dirty="0">
                <a:solidFill>
                  <a:srgbClr val="1A2349"/>
                </a:solidFill>
                <a:latin typeface="Inter" panose="02000503000000020004" pitchFamily="2" charset="0"/>
                <a:ea typeface="Inter" panose="02000503000000020004" pitchFamily="2" charset="0"/>
                <a:cs typeface="Karla" panose="020F0502020204030204" pitchFamily="2" charset="0"/>
              </a:rPr>
              <a:t>TEAM</a:t>
            </a:r>
            <a:endParaRPr lang="en-US" altLang="en-US" sz="4000" dirty="0">
              <a:solidFill>
                <a:srgbClr val="1A2349"/>
              </a:solidFill>
              <a:latin typeface="Inter" panose="02000503000000020004" pitchFamily="2" charset="0"/>
              <a:ea typeface="Inter" panose="02000503000000020004" pitchFamily="2" charset="0"/>
            </a:endParaRPr>
          </a:p>
        </p:txBody>
      </p:sp>
      <p:sp>
        <p:nvSpPr>
          <p:cNvPr id="10" name="Подзаголовок 2">
            <a:extLst>
              <a:ext uri="{FF2B5EF4-FFF2-40B4-BE49-F238E27FC236}">
                <a16:creationId xmlns:a16="http://schemas.microsoft.com/office/drawing/2014/main" id="{EB46E85F-703B-D641-5415-788FF3FE4A08}"/>
              </a:ext>
            </a:extLst>
          </p:cNvPr>
          <p:cNvSpPr txBox="1">
            <a:spLocks/>
          </p:cNvSpPr>
          <p:nvPr/>
        </p:nvSpPr>
        <p:spPr>
          <a:xfrm>
            <a:off x="2165350" y="2674938"/>
            <a:ext cx="3922713" cy="171767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000" b="1" kern="0" dirty="0">
                <a:latin typeface="Inter" panose="02000503000000020004" pitchFamily="2" charset="0"/>
                <a:ea typeface="Inter" panose="02000503000000020004" pitchFamily="2" charset="0"/>
                <a:cs typeface="Poppins" panose="02000000000000000000" pitchFamily="2" charset="0"/>
              </a:rPr>
              <a:t>Name Surname</a:t>
            </a:r>
          </a:p>
          <a:p>
            <a:pPr marL="0" indent="0"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JOB</a:t>
            </a:r>
          </a:p>
          <a:p>
            <a:pPr marL="0" indent="0"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000" dirty="0">
                <a:latin typeface="Inter" panose="02000503000000020004" pitchFamily="2" charset="0"/>
                <a:ea typeface="Inter" panose="02000503000000020004" pitchFamily="2" charset="0"/>
                <a:cs typeface="Poppins" panose="02000000000000000000" pitchFamily="2" charset="0"/>
              </a:rPr>
              <a:t>. </a:t>
            </a:r>
          </a:p>
        </p:txBody>
      </p:sp>
      <p:sp>
        <p:nvSpPr>
          <p:cNvPr id="11" name="Подзаголовок 2">
            <a:extLst>
              <a:ext uri="{FF2B5EF4-FFF2-40B4-BE49-F238E27FC236}">
                <a16:creationId xmlns:a16="http://schemas.microsoft.com/office/drawing/2014/main" id="{2FE19AD9-1194-6BC0-B085-B160D5FA6539}"/>
              </a:ext>
            </a:extLst>
          </p:cNvPr>
          <p:cNvSpPr txBox="1">
            <a:spLocks/>
          </p:cNvSpPr>
          <p:nvPr/>
        </p:nvSpPr>
        <p:spPr>
          <a:xfrm>
            <a:off x="2165350" y="4560888"/>
            <a:ext cx="3922713" cy="110648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000" b="1" kern="0" dirty="0">
                <a:latin typeface="Inter" panose="02000503000000020004" pitchFamily="2" charset="0"/>
                <a:ea typeface="Inter" panose="02000503000000020004" pitchFamily="2" charset="0"/>
                <a:cs typeface="Poppins" panose="02000000000000000000" pitchFamily="2" charset="0"/>
              </a:rPr>
              <a:t>Name Surname</a:t>
            </a:r>
          </a:p>
          <a:p>
            <a:pPr marL="0" indent="0"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JOB</a:t>
            </a:r>
          </a:p>
          <a:p>
            <a:pPr marL="0" indent="0"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000" dirty="0">
                <a:latin typeface="Inter" panose="02000503000000020004" pitchFamily="2" charset="0"/>
                <a:ea typeface="Inter" panose="02000503000000020004" pitchFamily="2" charset="0"/>
                <a:cs typeface="Poppins" panose="02000000000000000000" pitchFamily="2" charset="0"/>
              </a:rPr>
              <a:t>. </a:t>
            </a:r>
          </a:p>
        </p:txBody>
      </p:sp>
      <p:sp>
        <p:nvSpPr>
          <p:cNvPr id="12" name="Подзаголовок 2">
            <a:extLst>
              <a:ext uri="{FF2B5EF4-FFF2-40B4-BE49-F238E27FC236}">
                <a16:creationId xmlns:a16="http://schemas.microsoft.com/office/drawing/2014/main" id="{835A6868-6201-1D98-72F4-EB8575D2E832}"/>
              </a:ext>
            </a:extLst>
          </p:cNvPr>
          <p:cNvSpPr txBox="1">
            <a:spLocks/>
          </p:cNvSpPr>
          <p:nvPr/>
        </p:nvSpPr>
        <p:spPr>
          <a:xfrm>
            <a:off x="7864475" y="2674938"/>
            <a:ext cx="3854450" cy="110648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000" b="1" kern="0" dirty="0">
                <a:latin typeface="Inter" panose="02000503000000020004" pitchFamily="2" charset="0"/>
                <a:ea typeface="Inter" panose="02000503000000020004" pitchFamily="2" charset="0"/>
                <a:cs typeface="Poppins" panose="02000000000000000000" pitchFamily="2" charset="0"/>
              </a:rPr>
              <a:t>Name Surname</a:t>
            </a:r>
          </a:p>
          <a:p>
            <a:pPr marL="0" indent="0"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JOB</a:t>
            </a:r>
          </a:p>
          <a:p>
            <a:pPr marL="0" indent="0"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000" dirty="0">
                <a:latin typeface="Inter" panose="02000503000000020004" pitchFamily="2" charset="0"/>
                <a:ea typeface="Inter" panose="02000503000000020004" pitchFamily="2" charset="0"/>
                <a:cs typeface="Poppins" panose="02000000000000000000" pitchFamily="2" charset="0"/>
              </a:rPr>
              <a:t>. </a:t>
            </a:r>
          </a:p>
        </p:txBody>
      </p:sp>
      <p:sp>
        <p:nvSpPr>
          <p:cNvPr id="13" name="Подзаголовок 2">
            <a:extLst>
              <a:ext uri="{FF2B5EF4-FFF2-40B4-BE49-F238E27FC236}">
                <a16:creationId xmlns:a16="http://schemas.microsoft.com/office/drawing/2014/main" id="{14EDC5D8-F617-2928-3D27-D73184DB48DF}"/>
              </a:ext>
            </a:extLst>
          </p:cNvPr>
          <p:cNvSpPr txBox="1">
            <a:spLocks/>
          </p:cNvSpPr>
          <p:nvPr/>
        </p:nvSpPr>
        <p:spPr>
          <a:xfrm>
            <a:off x="7864475" y="4560888"/>
            <a:ext cx="3854450" cy="110648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000" b="1" kern="0" dirty="0">
                <a:latin typeface="Inter" panose="02000503000000020004" pitchFamily="2" charset="0"/>
                <a:ea typeface="Inter" panose="02000503000000020004" pitchFamily="2" charset="0"/>
                <a:cs typeface="Poppins" panose="02000000000000000000" pitchFamily="2" charset="0"/>
              </a:rPr>
              <a:t>Name Surname</a:t>
            </a:r>
          </a:p>
          <a:p>
            <a:pPr marL="0" indent="0"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JOB</a:t>
            </a:r>
          </a:p>
          <a:p>
            <a:pPr marL="0" indent="0"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000" dirty="0">
                <a:latin typeface="Inter" panose="02000503000000020004" pitchFamily="2" charset="0"/>
                <a:ea typeface="Inter" panose="02000503000000020004" pitchFamily="2" charset="0"/>
                <a:cs typeface="Poppins" panose="02000000000000000000" pitchFamily="2" charset="0"/>
              </a:rPr>
              <a:t>. </a:t>
            </a:r>
          </a:p>
        </p:txBody>
      </p:sp>
      <p:cxnSp>
        <p:nvCxnSpPr>
          <p:cNvPr id="14" name="Прямая соединительная линия 33">
            <a:extLst>
              <a:ext uri="{FF2B5EF4-FFF2-40B4-BE49-F238E27FC236}">
                <a16:creationId xmlns:a16="http://schemas.microsoft.com/office/drawing/2014/main" id="{03E3117D-FD44-BF89-FAEE-FD3E0A3F6478}"/>
              </a:ext>
            </a:extLst>
          </p:cNvPr>
          <p:cNvCxnSpPr/>
          <p:nvPr/>
        </p:nvCxnSpPr>
        <p:spPr>
          <a:xfrm>
            <a:off x="0" y="1764438"/>
            <a:ext cx="1901825" cy="0"/>
          </a:xfrm>
          <a:prstGeom prst="line">
            <a:avLst/>
          </a:prstGeom>
          <a:ln w="57150">
            <a:solidFill>
              <a:srgbClr val="1A2349"/>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7">
            <a:extLst>
              <a:ext uri="{FF2B5EF4-FFF2-40B4-BE49-F238E27FC236}">
                <a16:creationId xmlns:a16="http://schemas.microsoft.com/office/drawing/2014/main" id="{0E9FB349-CCBB-8EBF-3B4A-B71F83132C44}"/>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18" name="Picture 17" descr="Woman in black turtleneck">
            <a:extLst>
              <a:ext uri="{FF2B5EF4-FFF2-40B4-BE49-F238E27FC236}">
                <a16:creationId xmlns:a16="http://schemas.microsoft.com/office/drawing/2014/main" id="{A1AC16F3-02E2-8E68-00BD-32E83F5D2ED8}"/>
              </a:ext>
            </a:extLst>
          </p:cNvPr>
          <p:cNvPicPr>
            <a:picLocks noChangeAspect="1"/>
          </p:cNvPicPr>
          <p:nvPr/>
        </p:nvPicPr>
        <p:blipFill>
          <a:blip r:embed="rId2">
            <a:extLst>
              <a:ext uri="{28A0092B-C50C-407E-A947-70E740481C1C}">
                <a14:useLocalDpi xmlns:a14="http://schemas.microsoft.com/office/drawing/2010/main" val="0"/>
              </a:ext>
            </a:extLst>
          </a:blip>
          <a:srcRect l="12161" r="12161"/>
          <a:stretch/>
        </p:blipFill>
        <p:spPr>
          <a:xfrm>
            <a:off x="723901" y="2479678"/>
            <a:ext cx="1303337" cy="1377210"/>
          </a:xfrm>
          <a:prstGeom prst="flowChartConnector">
            <a:avLst/>
          </a:prstGeom>
        </p:spPr>
      </p:pic>
      <p:pic>
        <p:nvPicPr>
          <p:cNvPr id="19" name="Picture 18" descr="Smiling woman in office">
            <a:extLst>
              <a:ext uri="{FF2B5EF4-FFF2-40B4-BE49-F238E27FC236}">
                <a16:creationId xmlns:a16="http://schemas.microsoft.com/office/drawing/2014/main" id="{BADA7A46-FD99-E6D2-6699-D17EDEAEBBE9}"/>
              </a:ext>
            </a:extLst>
          </p:cNvPr>
          <p:cNvPicPr>
            <a:picLocks noChangeAspect="1"/>
          </p:cNvPicPr>
          <p:nvPr/>
        </p:nvPicPr>
        <p:blipFill>
          <a:blip r:embed="rId3">
            <a:extLst>
              <a:ext uri="{28A0092B-C50C-407E-A947-70E740481C1C}">
                <a14:useLocalDpi xmlns:a14="http://schemas.microsoft.com/office/drawing/2010/main" val="0"/>
              </a:ext>
            </a:extLst>
          </a:blip>
          <a:srcRect l="18455" r="18455"/>
          <a:stretch/>
        </p:blipFill>
        <p:spPr>
          <a:xfrm>
            <a:off x="723901" y="4252546"/>
            <a:ext cx="1303337" cy="1377210"/>
          </a:xfrm>
          <a:prstGeom prst="flowChartConnector">
            <a:avLst/>
          </a:prstGeom>
        </p:spPr>
      </p:pic>
      <p:pic>
        <p:nvPicPr>
          <p:cNvPr id="20" name="Picture 19" descr="Portrait of businessman">
            <a:extLst>
              <a:ext uri="{FF2B5EF4-FFF2-40B4-BE49-F238E27FC236}">
                <a16:creationId xmlns:a16="http://schemas.microsoft.com/office/drawing/2014/main" id="{2CB2271F-1235-1C49-A341-EDD28A0298C3}"/>
              </a:ext>
            </a:extLst>
          </p:cNvPr>
          <p:cNvPicPr>
            <a:picLocks noChangeAspect="1"/>
          </p:cNvPicPr>
          <p:nvPr/>
        </p:nvPicPr>
        <p:blipFill>
          <a:blip r:embed="rId4">
            <a:extLst>
              <a:ext uri="{28A0092B-C50C-407E-A947-70E740481C1C}">
                <a14:useLocalDpi xmlns:a14="http://schemas.microsoft.com/office/drawing/2010/main" val="0"/>
              </a:ext>
            </a:extLst>
          </a:blip>
          <a:srcRect t="12243" b="12243"/>
          <a:stretch/>
        </p:blipFill>
        <p:spPr>
          <a:xfrm>
            <a:off x="6516823" y="2479678"/>
            <a:ext cx="1303337" cy="1377210"/>
          </a:xfrm>
          <a:prstGeom prst="flowChartConnector">
            <a:avLst/>
          </a:prstGeom>
        </p:spPr>
      </p:pic>
      <p:pic>
        <p:nvPicPr>
          <p:cNvPr id="21" name="Picture 20" descr="Portrait of businesswoman">
            <a:extLst>
              <a:ext uri="{FF2B5EF4-FFF2-40B4-BE49-F238E27FC236}">
                <a16:creationId xmlns:a16="http://schemas.microsoft.com/office/drawing/2014/main" id="{043C73D0-E929-2D26-AFF4-92804E79D4F4}"/>
              </a:ext>
            </a:extLst>
          </p:cNvPr>
          <p:cNvPicPr>
            <a:picLocks noChangeAspect="1"/>
          </p:cNvPicPr>
          <p:nvPr/>
        </p:nvPicPr>
        <p:blipFill>
          <a:blip r:embed="rId5">
            <a:extLst>
              <a:ext uri="{28A0092B-C50C-407E-A947-70E740481C1C}">
                <a14:useLocalDpi xmlns:a14="http://schemas.microsoft.com/office/drawing/2010/main" val="0"/>
              </a:ext>
            </a:extLst>
          </a:blip>
          <a:srcRect l="18455" r="18455"/>
          <a:stretch/>
        </p:blipFill>
        <p:spPr>
          <a:xfrm>
            <a:off x="6516823" y="4252546"/>
            <a:ext cx="1303337" cy="1377210"/>
          </a:xfrm>
          <a:prstGeom prst="flowChartConnector">
            <a:avLst/>
          </a:prstGeom>
        </p:spPr>
      </p:pic>
      <p:pic>
        <p:nvPicPr>
          <p:cNvPr id="2" name="Picture 1">
            <a:extLst>
              <a:ext uri="{FF2B5EF4-FFF2-40B4-BE49-F238E27FC236}">
                <a16:creationId xmlns:a16="http://schemas.microsoft.com/office/drawing/2014/main" id="{9DD0C638-70C8-0DE5-B186-1A189125ED71}"/>
              </a:ext>
            </a:extLst>
          </p:cNvPr>
          <p:cNvPicPr>
            <a:picLocks noChangeAspect="1"/>
          </p:cNvPicPr>
          <p:nvPr/>
        </p:nvPicPr>
        <p:blipFill>
          <a:blip r:embed="rId6"/>
          <a:stretch>
            <a:fillRect/>
          </a:stretch>
        </p:blipFill>
        <p:spPr>
          <a:xfrm>
            <a:off x="12191206" y="-144574"/>
            <a:ext cx="128518" cy="6858000"/>
          </a:xfrm>
          <a:prstGeom prst="rect">
            <a:avLst/>
          </a:prstGeom>
        </p:spPr>
      </p:pic>
      <p:pic>
        <p:nvPicPr>
          <p:cNvPr id="3" name="Picture 2">
            <a:extLst>
              <a:ext uri="{FF2B5EF4-FFF2-40B4-BE49-F238E27FC236}">
                <a16:creationId xmlns:a16="http://schemas.microsoft.com/office/drawing/2014/main" id="{7BB45807-45F0-C1AF-C3C5-17E5332138BA}"/>
              </a:ext>
            </a:extLst>
          </p:cNvPr>
          <p:cNvPicPr>
            <a:picLocks noChangeAspect="1"/>
          </p:cNvPicPr>
          <p:nvPr/>
        </p:nvPicPr>
        <p:blipFill>
          <a:blip r:embed="rId7"/>
          <a:stretch>
            <a:fillRect/>
          </a:stretch>
        </p:blipFill>
        <p:spPr>
          <a:xfrm>
            <a:off x="530528" y="423913"/>
            <a:ext cx="2029316" cy="433492"/>
          </a:xfrm>
          <a:prstGeom prst="rect">
            <a:avLst/>
          </a:prstGeom>
        </p:spPr>
      </p:pic>
      <p:sp>
        <p:nvSpPr>
          <p:cNvPr id="7" name="Подзаголовок 2">
            <a:extLst>
              <a:ext uri="{FF2B5EF4-FFF2-40B4-BE49-F238E27FC236}">
                <a16:creationId xmlns:a16="http://schemas.microsoft.com/office/drawing/2014/main" id="{D4154D52-65D0-407A-5291-D0CA24A23342}"/>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pic>
        <p:nvPicPr>
          <p:cNvPr id="8" name="Picture 7">
            <a:extLst>
              <a:ext uri="{FF2B5EF4-FFF2-40B4-BE49-F238E27FC236}">
                <a16:creationId xmlns:a16="http://schemas.microsoft.com/office/drawing/2014/main" id="{1662050F-D0C7-EF31-F9DA-205D82AC2831}"/>
              </a:ext>
            </a:extLst>
          </p:cNvPr>
          <p:cNvPicPr>
            <a:picLocks noChangeAspect="1"/>
          </p:cNvPicPr>
          <p:nvPr/>
        </p:nvPicPr>
        <p:blipFill>
          <a:blip r:embed="rId8"/>
          <a:stretch>
            <a:fillRect/>
          </a:stretch>
        </p:blipFill>
        <p:spPr>
          <a:xfrm>
            <a:off x="8572500" y="298658"/>
            <a:ext cx="3120778" cy="866507"/>
          </a:xfrm>
          <a:prstGeom prst="rect">
            <a:avLst/>
          </a:prstGeom>
        </p:spPr>
      </p:pic>
    </p:spTree>
    <p:extLst>
      <p:ext uri="{BB962C8B-B14F-4D97-AF65-F5344CB8AC3E}">
        <p14:creationId xmlns:p14="http://schemas.microsoft.com/office/powerpoint/2010/main" val="2394890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5"/>
                                        </p:tgtEl>
                                        <p:attrNameLst>
                                          <p:attrName>ppt_y</p:attrName>
                                        </p:attrNameLst>
                                      </p:cBhvr>
                                      <p:tavLst>
                                        <p:tav tm="0">
                                          <p:val>
                                            <p:strVal val="#ppt_y"/>
                                          </p:val>
                                        </p:tav>
                                        <p:tav tm="100000">
                                          <p:val>
                                            <p:strVal val="#ppt_y"/>
                                          </p:val>
                                        </p:tav>
                                      </p:tavLst>
                                    </p:anim>
                                    <p:anim calcmode="lin" valueType="num">
                                      <p:cBhvr>
                                        <p:cTn id="9"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5"/>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400"/>
                                        <p:tgtEl>
                                          <p:spTgt spid="10"/>
                                        </p:tgtEl>
                                      </p:cBhvr>
                                    </p:animEffect>
                                  </p:childTnLst>
                                </p:cTn>
                              </p:par>
                            </p:childTnLst>
                          </p:cTn>
                        </p:par>
                        <p:par>
                          <p:cTn id="16" fill="hold">
                            <p:stCondLst>
                              <p:cond delay="900"/>
                            </p:stCondLst>
                            <p:childTnLst>
                              <p:par>
                                <p:cTn id="17" presetID="22" presetClass="entr" presetSubtype="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400"/>
                                        <p:tgtEl>
                                          <p:spTgt spid="11"/>
                                        </p:tgtEl>
                                      </p:cBhvr>
                                    </p:animEffect>
                                  </p:childTnLst>
                                </p:cTn>
                              </p:par>
                            </p:childTnLst>
                          </p:cTn>
                        </p:par>
                        <p:par>
                          <p:cTn id="20" fill="hold">
                            <p:stCondLst>
                              <p:cond delay="1300"/>
                            </p:stCondLst>
                            <p:childTnLst>
                              <p:par>
                                <p:cTn id="21" presetID="22" presetClass="entr" presetSubtype="1"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400"/>
                                        <p:tgtEl>
                                          <p:spTgt spid="12"/>
                                        </p:tgtEl>
                                      </p:cBhvr>
                                    </p:animEffect>
                                  </p:childTnLst>
                                </p:cTn>
                              </p:par>
                            </p:childTnLst>
                          </p:cTn>
                        </p:par>
                        <p:par>
                          <p:cTn id="24" fill="hold">
                            <p:stCondLst>
                              <p:cond delay="1700"/>
                            </p:stCondLst>
                            <p:childTnLst>
                              <p:par>
                                <p:cTn id="25" presetID="22" presetClass="entr" presetSubtype="1"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400"/>
                                        <p:tgtEl>
                                          <p:spTgt spid="13"/>
                                        </p:tgtEl>
                                      </p:cBhvr>
                                    </p:animEffect>
                                  </p:childTnLst>
                                </p:cTn>
                              </p:par>
                            </p:childTnLst>
                          </p:cTn>
                        </p:par>
                        <p:par>
                          <p:cTn id="28" fill="hold">
                            <p:stCondLst>
                              <p:cond delay="2100"/>
                            </p:stCondLst>
                            <p:childTnLst>
                              <p:par>
                                <p:cTn id="29" presetID="22" presetClass="entr" presetSubtype="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2" grpId="0"/>
      <p:bldP spid="13"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8" name="TextBox 7">
            <a:extLst>
              <a:ext uri="{FF2B5EF4-FFF2-40B4-BE49-F238E27FC236}">
                <a16:creationId xmlns:a16="http://schemas.microsoft.com/office/drawing/2014/main" id="{0278C3F5-01DF-EB91-E341-D4D33FDF25BF}"/>
              </a:ext>
            </a:extLst>
          </p:cNvPr>
          <p:cNvSpPr txBox="1">
            <a:spLocks noChangeArrowheads="1"/>
          </p:cNvSpPr>
          <p:nvPr/>
        </p:nvSpPr>
        <p:spPr bwMode="auto">
          <a:xfrm>
            <a:off x="2376488" y="1468863"/>
            <a:ext cx="7439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dirty="0">
                <a:solidFill>
                  <a:srgbClr val="1A2349"/>
                </a:solidFill>
                <a:latin typeface="Inter" panose="02000503000000020004" pitchFamily="2" charset="0"/>
                <a:ea typeface="Inter" panose="02000503000000020004" pitchFamily="2" charset="0"/>
                <a:cs typeface="Karla" panose="020F0502020204030204" pitchFamily="2" charset="0"/>
              </a:rPr>
              <a:t>SLIDE</a:t>
            </a:r>
            <a:r>
              <a:rPr lang="en-US" altLang="en-US" sz="4000" b="1" dirty="0">
                <a:latin typeface="Inter" panose="02000503000000020004" pitchFamily="2" charset="0"/>
                <a:ea typeface="Inter" panose="02000503000000020004" pitchFamily="2" charset="0"/>
                <a:cs typeface="Karla" panose="020F0502020204030204"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anose="020F0502020204030204" pitchFamily="2" charset="0"/>
              </a:rPr>
              <a:t>SHOW</a:t>
            </a:r>
          </a:p>
          <a:p>
            <a:pPr algn="ctr" eaLnBrk="1" hangingPunct="1"/>
            <a:endParaRPr lang="en-US" altLang="en-US" sz="4000" dirty="0">
              <a:latin typeface="Inter" panose="02000503000000020004" pitchFamily="2" charset="0"/>
              <a:ea typeface="Inter" panose="02000503000000020004" pitchFamily="2" charset="0"/>
            </a:endParaRPr>
          </a:p>
        </p:txBody>
      </p:sp>
      <p:sp>
        <p:nvSpPr>
          <p:cNvPr id="13" name="Подзаголовок 2">
            <a:extLst>
              <a:ext uri="{FF2B5EF4-FFF2-40B4-BE49-F238E27FC236}">
                <a16:creationId xmlns:a16="http://schemas.microsoft.com/office/drawing/2014/main" id="{4522B037-E316-B41B-3E57-3047E3A31ABD}"/>
              </a:ext>
            </a:extLst>
          </p:cNvPr>
          <p:cNvSpPr txBox="1">
            <a:spLocks/>
          </p:cNvSpPr>
          <p:nvPr/>
        </p:nvSpPr>
        <p:spPr>
          <a:xfrm>
            <a:off x="2298700" y="2218163"/>
            <a:ext cx="7591425" cy="741362"/>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200" dirty="0">
                <a:latin typeface="Inter" panose="02000503000000020004" pitchFamily="2" charset="0"/>
                <a:ea typeface="Inter" panose="02000503000000020004" pitchFamily="2" charset="0"/>
                <a:cs typeface="Poppins" panose="02000000000000000000" pitchFamily="2" charset="0"/>
              </a:rPr>
              <a:t>. Etiam vitae dui congue, semper quam vita. </a:t>
            </a:r>
          </a:p>
        </p:txBody>
      </p:sp>
      <p:sp>
        <p:nvSpPr>
          <p:cNvPr id="14" name="TextBox 13">
            <a:extLst>
              <a:ext uri="{FF2B5EF4-FFF2-40B4-BE49-F238E27FC236}">
                <a16:creationId xmlns:a16="http://schemas.microsoft.com/office/drawing/2014/main" id="{A2A0C7A0-D05C-930C-6739-58FDDC4955FC}"/>
              </a:ext>
            </a:extLst>
          </p:cNvPr>
          <p:cNvSpPr txBox="1"/>
          <p:nvPr/>
        </p:nvSpPr>
        <p:spPr>
          <a:xfrm>
            <a:off x="1184275" y="5270500"/>
            <a:ext cx="2366963" cy="533159"/>
          </a:xfrm>
          <a:prstGeom prst="rect">
            <a:avLst/>
          </a:prstGeom>
          <a:noFill/>
        </p:spPr>
        <p:txBody>
          <a:bodyPr>
            <a:spAutoFit/>
          </a:bodyPr>
          <a:lstStyle/>
          <a:p>
            <a:pPr algn="ctr" eaLnBrk="1" fontAlgn="auto" hangingPunct="1">
              <a:lnSpc>
                <a:spcPts val="1800"/>
              </a:lnSpc>
              <a:spcBef>
                <a:spcPts val="0"/>
              </a:spcBef>
              <a:spcAft>
                <a:spcPts val="0"/>
              </a:spcAft>
              <a:defRPr/>
            </a:pPr>
            <a:r>
              <a:rPr lang="en-US" sz="1200" b="1" dirty="0">
                <a:latin typeface="Inter" panose="02000503000000020004" pitchFamily="2" charset="0"/>
                <a:ea typeface="Inter" panose="02000503000000020004" pitchFamily="2" charset="0"/>
                <a:cs typeface="Open Sans Bold" panose="020B0806030504020204" pitchFamily="34" charset="0"/>
              </a:rPr>
              <a:t>INFO</a:t>
            </a:r>
          </a:p>
          <a:p>
            <a:pPr algn="ctr" eaLnBrk="1" fontAlgn="auto" hangingPunct="1">
              <a:lnSpc>
                <a:spcPts val="1800"/>
              </a:lnSpc>
              <a:spcBef>
                <a:spcPts val="0"/>
              </a:spcBef>
              <a:spcAft>
                <a:spcPts val="0"/>
              </a:spcAft>
              <a:defRPr/>
            </a:pPr>
            <a:r>
              <a:rPr lang="en-US" sz="1200" dirty="0">
                <a:solidFill>
                  <a:schemeClr val="bg1">
                    <a:lumMod val="50000"/>
                  </a:schemeClr>
                </a:solidFill>
                <a:latin typeface="Inter" panose="02000503000000020004" pitchFamily="2" charset="0"/>
                <a:ea typeface="Inter" panose="02000503000000020004" pitchFamily="2" charset="0"/>
                <a:cs typeface="Cardo" panose="02020600000000000000" pitchFamily="18" charset="-79"/>
              </a:rPr>
              <a:t>Details</a:t>
            </a:r>
          </a:p>
        </p:txBody>
      </p:sp>
      <p:sp>
        <p:nvSpPr>
          <p:cNvPr id="21" name="Content Placeholder 2">
            <a:extLst>
              <a:ext uri="{FF2B5EF4-FFF2-40B4-BE49-F238E27FC236}">
                <a16:creationId xmlns:a16="http://schemas.microsoft.com/office/drawing/2014/main" id="{873B021D-9B9D-3CCB-2C61-ED6DEEDA4FB8}"/>
              </a:ext>
            </a:extLst>
          </p:cNvPr>
          <p:cNvSpPr txBox="1">
            <a:spLocks/>
          </p:cNvSpPr>
          <p:nvPr/>
        </p:nvSpPr>
        <p:spPr>
          <a:xfrm>
            <a:off x="3873500" y="3099112"/>
            <a:ext cx="2713038" cy="20239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19" name="Content Placeholder 2">
            <a:extLst>
              <a:ext uri="{FF2B5EF4-FFF2-40B4-BE49-F238E27FC236}">
                <a16:creationId xmlns:a16="http://schemas.microsoft.com/office/drawing/2014/main" id="{13F22E4C-D6E1-61B3-319D-4615C5589ADD}"/>
              </a:ext>
            </a:extLst>
          </p:cNvPr>
          <p:cNvSpPr>
            <a:spLocks noGrp="1"/>
          </p:cNvSpPr>
          <p:nvPr>
            <p:ph idx="1"/>
          </p:nvPr>
        </p:nvSpPr>
        <p:spPr>
          <a:xfrm>
            <a:off x="1077277" y="3099112"/>
            <a:ext cx="2577942" cy="2023903"/>
          </a:xfrm>
        </p:spPr>
        <p:txBody>
          <a:bodyPr/>
          <a:lstStyle/>
          <a:p>
            <a:endParaRPr lang="en-US" dirty="0"/>
          </a:p>
        </p:txBody>
      </p:sp>
      <p:sp>
        <p:nvSpPr>
          <p:cNvPr id="22" name="TextBox 21">
            <a:extLst>
              <a:ext uri="{FF2B5EF4-FFF2-40B4-BE49-F238E27FC236}">
                <a16:creationId xmlns:a16="http://schemas.microsoft.com/office/drawing/2014/main" id="{D1579219-47DF-439C-C19B-F7281561B20D}"/>
              </a:ext>
            </a:extLst>
          </p:cNvPr>
          <p:cNvSpPr txBox="1"/>
          <p:nvPr/>
        </p:nvSpPr>
        <p:spPr>
          <a:xfrm>
            <a:off x="4008596" y="5270500"/>
            <a:ext cx="2366963" cy="533159"/>
          </a:xfrm>
          <a:prstGeom prst="rect">
            <a:avLst/>
          </a:prstGeom>
          <a:noFill/>
        </p:spPr>
        <p:txBody>
          <a:bodyPr>
            <a:spAutoFit/>
          </a:bodyPr>
          <a:lstStyle/>
          <a:p>
            <a:pPr algn="ctr" eaLnBrk="1" fontAlgn="auto" hangingPunct="1">
              <a:lnSpc>
                <a:spcPts val="1800"/>
              </a:lnSpc>
              <a:spcBef>
                <a:spcPts val="0"/>
              </a:spcBef>
              <a:spcAft>
                <a:spcPts val="0"/>
              </a:spcAft>
              <a:defRPr/>
            </a:pPr>
            <a:r>
              <a:rPr lang="en-US" sz="1200" b="1" dirty="0">
                <a:latin typeface="Inter" panose="02000503000000020004" pitchFamily="2" charset="0"/>
                <a:ea typeface="Inter" panose="02000503000000020004" pitchFamily="2" charset="0"/>
                <a:cs typeface="Open Sans Bold" panose="020B0806030504020204" pitchFamily="34" charset="0"/>
              </a:rPr>
              <a:t>INFO</a:t>
            </a:r>
          </a:p>
          <a:p>
            <a:pPr algn="ctr" eaLnBrk="1" fontAlgn="auto" hangingPunct="1">
              <a:lnSpc>
                <a:spcPts val="1800"/>
              </a:lnSpc>
              <a:spcBef>
                <a:spcPts val="0"/>
              </a:spcBef>
              <a:spcAft>
                <a:spcPts val="0"/>
              </a:spcAft>
              <a:defRPr/>
            </a:pPr>
            <a:r>
              <a:rPr lang="en-US" sz="1200" dirty="0">
                <a:solidFill>
                  <a:schemeClr val="bg1">
                    <a:lumMod val="50000"/>
                  </a:schemeClr>
                </a:solidFill>
                <a:latin typeface="Inter" panose="02000503000000020004" pitchFamily="2" charset="0"/>
                <a:ea typeface="Inter" panose="02000503000000020004" pitchFamily="2" charset="0"/>
                <a:cs typeface="Cardo" panose="02020600000000000000" pitchFamily="18" charset="-79"/>
              </a:rPr>
              <a:t>Details</a:t>
            </a:r>
          </a:p>
        </p:txBody>
      </p:sp>
      <p:sp>
        <p:nvSpPr>
          <p:cNvPr id="23" name="TextBox 22">
            <a:extLst>
              <a:ext uri="{FF2B5EF4-FFF2-40B4-BE49-F238E27FC236}">
                <a16:creationId xmlns:a16="http://schemas.microsoft.com/office/drawing/2014/main" id="{4CB39871-57DA-DB2B-1BE8-1BDDBDD2336A}"/>
              </a:ext>
            </a:extLst>
          </p:cNvPr>
          <p:cNvSpPr txBox="1"/>
          <p:nvPr/>
        </p:nvSpPr>
        <p:spPr>
          <a:xfrm>
            <a:off x="6268510" y="5270500"/>
            <a:ext cx="2366963" cy="533159"/>
          </a:xfrm>
          <a:prstGeom prst="rect">
            <a:avLst/>
          </a:prstGeom>
          <a:noFill/>
        </p:spPr>
        <p:txBody>
          <a:bodyPr>
            <a:spAutoFit/>
          </a:bodyPr>
          <a:lstStyle/>
          <a:p>
            <a:pPr algn="ctr" eaLnBrk="1" fontAlgn="auto" hangingPunct="1">
              <a:lnSpc>
                <a:spcPts val="1800"/>
              </a:lnSpc>
              <a:spcBef>
                <a:spcPts val="0"/>
              </a:spcBef>
              <a:spcAft>
                <a:spcPts val="0"/>
              </a:spcAft>
              <a:defRPr/>
            </a:pPr>
            <a:r>
              <a:rPr lang="en-US" sz="1200" b="1" dirty="0">
                <a:latin typeface="Inter" panose="02000503000000020004" pitchFamily="2" charset="0"/>
                <a:ea typeface="Inter" panose="02000503000000020004" pitchFamily="2" charset="0"/>
                <a:cs typeface="Open Sans Bold" panose="020B0806030504020204" pitchFamily="34" charset="0"/>
              </a:rPr>
              <a:t>INFO</a:t>
            </a:r>
          </a:p>
          <a:p>
            <a:pPr algn="ctr" eaLnBrk="1" fontAlgn="auto" hangingPunct="1">
              <a:lnSpc>
                <a:spcPts val="1800"/>
              </a:lnSpc>
              <a:spcBef>
                <a:spcPts val="0"/>
              </a:spcBef>
              <a:spcAft>
                <a:spcPts val="0"/>
              </a:spcAft>
              <a:defRPr/>
            </a:pPr>
            <a:r>
              <a:rPr lang="en-US" sz="1200" dirty="0">
                <a:solidFill>
                  <a:schemeClr val="bg1">
                    <a:lumMod val="50000"/>
                  </a:schemeClr>
                </a:solidFill>
                <a:latin typeface="Inter" panose="02000503000000020004" pitchFamily="2" charset="0"/>
                <a:ea typeface="Inter" panose="02000503000000020004" pitchFamily="2" charset="0"/>
                <a:cs typeface="Cardo" panose="02020600000000000000" pitchFamily="18" charset="-79"/>
              </a:rPr>
              <a:t>Details</a:t>
            </a:r>
          </a:p>
        </p:txBody>
      </p:sp>
      <p:sp>
        <p:nvSpPr>
          <p:cNvPr id="24" name="TextBox 23">
            <a:extLst>
              <a:ext uri="{FF2B5EF4-FFF2-40B4-BE49-F238E27FC236}">
                <a16:creationId xmlns:a16="http://schemas.microsoft.com/office/drawing/2014/main" id="{982DFBF8-8B3C-1C7A-AB9E-469137E2515C}"/>
              </a:ext>
            </a:extLst>
          </p:cNvPr>
          <p:cNvSpPr txBox="1"/>
          <p:nvPr/>
        </p:nvSpPr>
        <p:spPr>
          <a:xfrm>
            <a:off x="8550884" y="5270500"/>
            <a:ext cx="2366963" cy="533159"/>
          </a:xfrm>
          <a:prstGeom prst="rect">
            <a:avLst/>
          </a:prstGeom>
          <a:noFill/>
        </p:spPr>
        <p:txBody>
          <a:bodyPr>
            <a:spAutoFit/>
          </a:bodyPr>
          <a:lstStyle/>
          <a:p>
            <a:pPr algn="ctr" eaLnBrk="1" fontAlgn="auto" hangingPunct="1">
              <a:lnSpc>
                <a:spcPts val="1800"/>
              </a:lnSpc>
              <a:spcBef>
                <a:spcPts val="0"/>
              </a:spcBef>
              <a:spcAft>
                <a:spcPts val="0"/>
              </a:spcAft>
              <a:defRPr/>
            </a:pPr>
            <a:r>
              <a:rPr lang="en-US" sz="1200" b="1" dirty="0">
                <a:latin typeface="Inter" panose="02000503000000020004" pitchFamily="2" charset="0"/>
                <a:ea typeface="Inter" panose="02000503000000020004" pitchFamily="2" charset="0"/>
                <a:cs typeface="Open Sans Bold" panose="020B0806030504020204" pitchFamily="34" charset="0"/>
              </a:rPr>
              <a:t>INFO</a:t>
            </a:r>
          </a:p>
          <a:p>
            <a:pPr algn="ctr" eaLnBrk="1" fontAlgn="auto" hangingPunct="1">
              <a:lnSpc>
                <a:spcPts val="1800"/>
              </a:lnSpc>
              <a:spcBef>
                <a:spcPts val="0"/>
              </a:spcBef>
              <a:spcAft>
                <a:spcPts val="0"/>
              </a:spcAft>
              <a:defRPr/>
            </a:pPr>
            <a:r>
              <a:rPr lang="en-US" sz="1200" dirty="0">
                <a:solidFill>
                  <a:schemeClr val="bg1">
                    <a:lumMod val="50000"/>
                  </a:schemeClr>
                </a:solidFill>
                <a:latin typeface="Inter" panose="02000503000000020004" pitchFamily="2" charset="0"/>
                <a:ea typeface="Inter" panose="02000503000000020004" pitchFamily="2" charset="0"/>
                <a:cs typeface="Cardo" panose="02020600000000000000" pitchFamily="18" charset="-79"/>
              </a:rPr>
              <a:t>Details</a:t>
            </a:r>
          </a:p>
        </p:txBody>
      </p:sp>
      <p:sp>
        <p:nvSpPr>
          <p:cNvPr id="26" name="Content Placeholder 2">
            <a:extLst>
              <a:ext uri="{FF2B5EF4-FFF2-40B4-BE49-F238E27FC236}">
                <a16:creationId xmlns:a16="http://schemas.microsoft.com/office/drawing/2014/main" id="{ADD79D1E-1421-A102-07AB-D209C346D3DB}"/>
              </a:ext>
            </a:extLst>
          </p:cNvPr>
          <p:cNvSpPr txBox="1">
            <a:spLocks/>
          </p:cNvSpPr>
          <p:nvPr/>
        </p:nvSpPr>
        <p:spPr>
          <a:xfrm>
            <a:off x="4008596" y="3099112"/>
            <a:ext cx="2428717" cy="20239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27" name="Content Placeholder 2">
            <a:extLst>
              <a:ext uri="{FF2B5EF4-FFF2-40B4-BE49-F238E27FC236}">
                <a16:creationId xmlns:a16="http://schemas.microsoft.com/office/drawing/2014/main" id="{7C43FC73-0A3F-A5C0-6EA4-E30D1C714223}"/>
              </a:ext>
            </a:extLst>
          </p:cNvPr>
          <p:cNvSpPr txBox="1">
            <a:spLocks/>
          </p:cNvSpPr>
          <p:nvPr/>
        </p:nvSpPr>
        <p:spPr>
          <a:xfrm>
            <a:off x="6229878" y="3107010"/>
            <a:ext cx="2484704" cy="20239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cxnSp>
        <p:nvCxnSpPr>
          <p:cNvPr id="2" name="Прямая соединительная линия 9">
            <a:extLst>
              <a:ext uri="{FF2B5EF4-FFF2-40B4-BE49-F238E27FC236}">
                <a16:creationId xmlns:a16="http://schemas.microsoft.com/office/drawing/2014/main" id="{092C268C-0CC8-B914-ACB5-398254F9B892}"/>
              </a:ext>
            </a:extLst>
          </p:cNvPr>
          <p:cNvCxnSpPr/>
          <p:nvPr/>
        </p:nvCxnSpPr>
        <p:spPr>
          <a:xfrm>
            <a:off x="5538788" y="1370013"/>
            <a:ext cx="1047750" cy="0"/>
          </a:xfrm>
          <a:prstGeom prst="line">
            <a:avLst/>
          </a:prstGeom>
          <a:ln w="76200">
            <a:solidFill>
              <a:srgbClr val="35C5E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DEB677B0-BDC2-C00D-71A1-E7A334ADB9D4}"/>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9" name="Picture 8">
            <a:extLst>
              <a:ext uri="{FF2B5EF4-FFF2-40B4-BE49-F238E27FC236}">
                <a16:creationId xmlns:a16="http://schemas.microsoft.com/office/drawing/2014/main" id="{1CA1C138-339E-8F27-1414-C5B96E50BB4C}"/>
              </a:ext>
            </a:extLst>
          </p:cNvPr>
          <p:cNvPicPr>
            <a:picLocks noChangeAspect="1"/>
          </p:cNvPicPr>
          <p:nvPr/>
        </p:nvPicPr>
        <p:blipFill>
          <a:blip r:embed="rId4"/>
          <a:stretch>
            <a:fillRect/>
          </a:stretch>
        </p:blipFill>
        <p:spPr>
          <a:xfrm>
            <a:off x="8585369" y="274477"/>
            <a:ext cx="3142501" cy="870947"/>
          </a:xfrm>
          <a:prstGeom prst="rect">
            <a:avLst/>
          </a:prstGeom>
        </p:spPr>
      </p:pic>
      <p:sp>
        <p:nvSpPr>
          <p:cNvPr id="10" name="Подзаголовок 2">
            <a:extLst>
              <a:ext uri="{FF2B5EF4-FFF2-40B4-BE49-F238E27FC236}">
                <a16:creationId xmlns:a16="http://schemas.microsoft.com/office/drawing/2014/main" id="{4928297A-8064-E249-3E47-476475B703F8}"/>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1742119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8"/>
                                        </p:tgtEl>
                                        <p:attrNameLst>
                                          <p:attrName>ppt_y</p:attrName>
                                        </p:attrNameLst>
                                      </p:cBhvr>
                                      <p:tavLst>
                                        <p:tav tm="0">
                                          <p:val>
                                            <p:strVal val="#ppt_y"/>
                                          </p:val>
                                        </p:tav>
                                        <p:tav tm="100000">
                                          <p:val>
                                            <p:strVal val="#ppt_y"/>
                                          </p:val>
                                        </p:tav>
                                      </p:tavLst>
                                    </p:anim>
                                    <p:anim calcmode="lin" valueType="num">
                                      <p:cBhvr>
                                        <p:cTn id="9"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8"/>
                                        </p:tgtEl>
                                      </p:cBhvr>
                                    </p:animEffect>
                                  </p:childTnLst>
                                </p:cTn>
                              </p:par>
                            </p:childTnLst>
                          </p:cTn>
                        </p:par>
                        <p:par>
                          <p:cTn id="12" fill="hold">
                            <p:stCondLst>
                              <p:cond delay="450"/>
                            </p:stCondLst>
                            <p:childTnLst>
                              <p:par>
                                <p:cTn id="13" presetID="22" presetClass="entr" presetSubtype="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400"/>
                                        <p:tgtEl>
                                          <p:spTgt spid="13"/>
                                        </p:tgtEl>
                                      </p:cBhvr>
                                    </p:animEffect>
                                  </p:childTnLst>
                                </p:cTn>
                              </p:par>
                            </p:childTnLst>
                          </p:cTn>
                        </p:par>
                        <p:par>
                          <p:cTn id="16" fill="hold">
                            <p:stCondLst>
                              <p:cond delay="850"/>
                            </p:stCondLst>
                            <p:childTnLst>
                              <p:par>
                                <p:cTn id="17" presetID="22"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400"/>
                                        <p:tgtEl>
                                          <p:spTgt spid="14"/>
                                        </p:tgtEl>
                                      </p:cBhvr>
                                    </p:animEffect>
                                  </p:childTnLst>
                                </p:cTn>
                              </p:par>
                            </p:childTnLst>
                          </p:cTn>
                        </p:par>
                        <p:par>
                          <p:cTn id="20" fill="hold">
                            <p:stCondLst>
                              <p:cond delay="1250"/>
                            </p:stCondLst>
                            <p:childTnLst>
                              <p:par>
                                <p:cTn id="21" presetID="22" presetClass="entr" presetSubtype="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up)">
                                      <p:cBhvr>
                                        <p:cTn id="23" dur="400"/>
                                        <p:tgtEl>
                                          <p:spTgt spid="22"/>
                                        </p:tgtEl>
                                      </p:cBhvr>
                                    </p:animEffect>
                                  </p:childTnLst>
                                </p:cTn>
                              </p:par>
                            </p:childTnLst>
                          </p:cTn>
                        </p:par>
                        <p:par>
                          <p:cTn id="24" fill="hold">
                            <p:stCondLst>
                              <p:cond delay="1650"/>
                            </p:stCondLst>
                            <p:childTnLst>
                              <p:par>
                                <p:cTn id="25" presetID="22" presetClass="entr" presetSubtype="1"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up)">
                                      <p:cBhvr>
                                        <p:cTn id="27" dur="400"/>
                                        <p:tgtEl>
                                          <p:spTgt spid="23"/>
                                        </p:tgtEl>
                                      </p:cBhvr>
                                    </p:animEffect>
                                  </p:childTnLst>
                                </p:cTn>
                              </p:par>
                            </p:childTnLst>
                          </p:cTn>
                        </p:par>
                        <p:par>
                          <p:cTn id="28" fill="hold">
                            <p:stCondLst>
                              <p:cond delay="2050"/>
                            </p:stCondLst>
                            <p:childTnLst>
                              <p:par>
                                <p:cTn id="29" presetID="22" presetClass="entr" presetSubtype="1"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up)">
                                      <p:cBhvr>
                                        <p:cTn id="31" dur="400"/>
                                        <p:tgtEl>
                                          <p:spTgt spid="24"/>
                                        </p:tgtEl>
                                      </p:cBhvr>
                                    </p:animEffect>
                                  </p:childTnLst>
                                </p:cTn>
                              </p:par>
                            </p:childTnLst>
                          </p:cTn>
                        </p:par>
                        <p:par>
                          <p:cTn id="32" fill="hold">
                            <p:stCondLst>
                              <p:cond delay="2450"/>
                            </p:stCondLst>
                            <p:childTnLst>
                              <p:par>
                                <p:cTn id="33" presetID="22" presetClass="entr" presetSubtype="1"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4" grpId="0"/>
      <p:bldP spid="22" grpId="0"/>
      <p:bldP spid="23" grpId="0"/>
      <p:bldP spid="24"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2" name="TextBox 1">
            <a:extLst>
              <a:ext uri="{FF2B5EF4-FFF2-40B4-BE49-F238E27FC236}">
                <a16:creationId xmlns:a16="http://schemas.microsoft.com/office/drawing/2014/main" id="{C4CF87E5-B6DE-5C47-1949-1900A4C2E890}"/>
              </a:ext>
            </a:extLst>
          </p:cNvPr>
          <p:cNvSpPr txBox="1">
            <a:spLocks noChangeArrowheads="1"/>
          </p:cNvSpPr>
          <p:nvPr/>
        </p:nvSpPr>
        <p:spPr bwMode="auto">
          <a:xfrm>
            <a:off x="676275" y="1471076"/>
            <a:ext cx="40290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NEW</a:t>
            </a:r>
          </a:p>
          <a:p>
            <a:pPr eaLnBrk="1" hangingPunct="1"/>
            <a:r>
              <a:rPr lang="en-US" altLang="en-US" sz="4000" b="1" dirty="0">
                <a:solidFill>
                  <a:srgbClr val="35C5EF"/>
                </a:solidFill>
                <a:latin typeface="Inter" panose="02000503000000020004" pitchFamily="2" charset="0"/>
                <a:ea typeface="Inter" panose="02000503000000020004" pitchFamily="2" charset="0"/>
                <a:cs typeface="Karla" pitchFamily="2" charset="0"/>
              </a:rPr>
              <a:t>INFORMATION</a:t>
            </a:r>
          </a:p>
          <a:p>
            <a:pPr eaLnBrk="1" hangingPunct="1"/>
            <a:endParaRPr lang="en-US" altLang="en-US" sz="1600" dirty="0">
              <a:latin typeface="Inter" panose="02000503000000020004" pitchFamily="2" charset="0"/>
              <a:ea typeface="Inter" panose="02000503000000020004" pitchFamily="2" charset="0"/>
            </a:endParaRPr>
          </a:p>
        </p:txBody>
      </p:sp>
      <p:sp>
        <p:nvSpPr>
          <p:cNvPr id="3" name="Подзаголовок 2">
            <a:extLst>
              <a:ext uri="{FF2B5EF4-FFF2-40B4-BE49-F238E27FC236}">
                <a16:creationId xmlns:a16="http://schemas.microsoft.com/office/drawing/2014/main" id="{B4F57530-1785-B5A6-F9BA-A8700905510E}"/>
              </a:ext>
            </a:extLst>
          </p:cNvPr>
          <p:cNvSpPr txBox="1">
            <a:spLocks/>
          </p:cNvSpPr>
          <p:nvPr/>
        </p:nvSpPr>
        <p:spPr>
          <a:xfrm>
            <a:off x="690563" y="3032125"/>
            <a:ext cx="3268662" cy="1106488"/>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a:t>
            </a:r>
            <a:r>
              <a:rPr lang="en-US" sz="1000" dirty="0">
                <a:latin typeface="Inter" panose="02000503000000020004" pitchFamily="2" charset="0"/>
                <a:ea typeface="Inter" panose="02000503000000020004" pitchFamily="2" charset="0"/>
                <a:cs typeface="Poppins" panose="02000000000000000000" pitchFamily="2" charset="0"/>
              </a:rPr>
              <a:t>. Etiam vitae dui congue, semper quam vitae, luctus. Donec ut tortor sed.</a:t>
            </a:r>
          </a:p>
        </p:txBody>
      </p:sp>
      <p:cxnSp>
        <p:nvCxnSpPr>
          <p:cNvPr id="12" name="Прямая соединительная линия 12">
            <a:extLst>
              <a:ext uri="{FF2B5EF4-FFF2-40B4-BE49-F238E27FC236}">
                <a16:creationId xmlns:a16="http://schemas.microsoft.com/office/drawing/2014/main" id="{A4889D08-9B6C-069D-FD96-479F7A4EBEBE}"/>
              </a:ext>
            </a:extLst>
          </p:cNvPr>
          <p:cNvCxnSpPr/>
          <p:nvPr/>
        </p:nvCxnSpPr>
        <p:spPr>
          <a:xfrm>
            <a:off x="0" y="1784350"/>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Прямоугольник 13">
            <a:extLst>
              <a:ext uri="{FF2B5EF4-FFF2-40B4-BE49-F238E27FC236}">
                <a16:creationId xmlns:a16="http://schemas.microsoft.com/office/drawing/2014/main" id="{22DB98F7-B30E-4BB1-407F-8C5100657261}"/>
              </a:ext>
            </a:extLst>
          </p:cNvPr>
          <p:cNvSpPr/>
          <p:nvPr/>
        </p:nvSpPr>
        <p:spPr>
          <a:xfrm>
            <a:off x="757238" y="4568825"/>
            <a:ext cx="4587875" cy="11318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t>w</a:t>
            </a:r>
            <a:endParaRPr lang="ru-RU" dirty="0"/>
          </a:p>
        </p:txBody>
      </p:sp>
      <p:sp>
        <p:nvSpPr>
          <p:cNvPr id="14" name="Овал 14">
            <a:extLst>
              <a:ext uri="{FF2B5EF4-FFF2-40B4-BE49-F238E27FC236}">
                <a16:creationId xmlns:a16="http://schemas.microsoft.com/office/drawing/2014/main" id="{7CE20F8A-967F-01DE-3EEB-4D65FF97D8DF}"/>
              </a:ext>
            </a:extLst>
          </p:cNvPr>
          <p:cNvSpPr/>
          <p:nvPr/>
        </p:nvSpPr>
        <p:spPr>
          <a:xfrm>
            <a:off x="1106488" y="4826000"/>
            <a:ext cx="600075" cy="601663"/>
          </a:xfrm>
          <a:prstGeom prst="ellipse">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5" name="Прямоугольник 15">
            <a:extLst>
              <a:ext uri="{FF2B5EF4-FFF2-40B4-BE49-F238E27FC236}">
                <a16:creationId xmlns:a16="http://schemas.microsoft.com/office/drawing/2014/main" id="{A4649E36-454D-50C1-DFFB-17CB1A597C45}"/>
              </a:ext>
            </a:extLst>
          </p:cNvPr>
          <p:cNvSpPr>
            <a:spLocks noChangeArrowheads="1"/>
          </p:cNvSpPr>
          <p:nvPr/>
        </p:nvSpPr>
        <p:spPr bwMode="auto">
          <a:xfrm>
            <a:off x="1160463" y="4930775"/>
            <a:ext cx="4921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400">
                <a:solidFill>
                  <a:schemeClr val="bg1"/>
                </a:solidFill>
                <a:latin typeface="Pe-icon-7-stroke" pitchFamily="2" charset="0"/>
              </a:rPr>
              <a:t></a:t>
            </a:r>
            <a:endParaRPr lang="ru-RU" altLang="en-US" sz="2400">
              <a:solidFill>
                <a:schemeClr val="bg1"/>
              </a:solidFill>
            </a:endParaRPr>
          </a:p>
        </p:txBody>
      </p:sp>
      <p:sp>
        <p:nvSpPr>
          <p:cNvPr id="16" name="Подзаголовок 2">
            <a:extLst>
              <a:ext uri="{FF2B5EF4-FFF2-40B4-BE49-F238E27FC236}">
                <a16:creationId xmlns:a16="http://schemas.microsoft.com/office/drawing/2014/main" id="{50BFC9E1-CA90-6107-48F5-B931E9C94AF0}"/>
              </a:ext>
            </a:extLst>
          </p:cNvPr>
          <p:cNvSpPr txBox="1">
            <a:spLocks/>
          </p:cNvSpPr>
          <p:nvPr/>
        </p:nvSpPr>
        <p:spPr>
          <a:xfrm>
            <a:off x="1887538" y="4745038"/>
            <a:ext cx="3360737" cy="693737"/>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 commod else cuprum less eu scelerisque magna ac gravida diam</a:t>
            </a:r>
            <a:r>
              <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 </a:t>
            </a:r>
          </a:p>
        </p:txBody>
      </p:sp>
      <p:sp>
        <p:nvSpPr>
          <p:cNvPr id="17" name="Овал 18">
            <a:extLst>
              <a:ext uri="{FF2B5EF4-FFF2-40B4-BE49-F238E27FC236}">
                <a16:creationId xmlns:a16="http://schemas.microsoft.com/office/drawing/2014/main" id="{9FC92C54-26BB-3C9C-9F7E-0805A3A2A527}"/>
              </a:ext>
            </a:extLst>
          </p:cNvPr>
          <p:cNvSpPr/>
          <p:nvPr/>
        </p:nvSpPr>
        <p:spPr>
          <a:xfrm>
            <a:off x="6378575" y="1539875"/>
            <a:ext cx="1042988" cy="1042988"/>
          </a:xfrm>
          <a:prstGeom prst="ellipse">
            <a:avLst/>
          </a:prstGeom>
          <a:solidFill>
            <a:srgbClr val="1A2349"/>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8" name="Подзаголовок 2">
            <a:extLst>
              <a:ext uri="{FF2B5EF4-FFF2-40B4-BE49-F238E27FC236}">
                <a16:creationId xmlns:a16="http://schemas.microsoft.com/office/drawing/2014/main" id="{15D84011-2C14-60D1-68F4-95D28671AEC5}"/>
              </a:ext>
            </a:extLst>
          </p:cNvPr>
          <p:cNvSpPr txBox="1">
            <a:spLocks/>
          </p:cNvSpPr>
          <p:nvPr/>
        </p:nvSpPr>
        <p:spPr>
          <a:xfrm>
            <a:off x="7556500" y="1600200"/>
            <a:ext cx="2813050" cy="9239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INFO 1</a:t>
            </a:r>
          </a:p>
          <a:p>
            <a:pPr marL="0" indent="0"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a:t>
            </a:r>
            <a:r>
              <a:rPr lang="en-US" sz="1000" dirty="0">
                <a:latin typeface="Inter" panose="02000503000000020004" pitchFamily="2" charset="0"/>
                <a:ea typeface="Inter" panose="02000503000000020004" pitchFamily="2" charset="0"/>
                <a:cs typeface="Poppins" panose="02000000000000000000" pitchFamily="2" charset="0"/>
              </a:rPr>
              <a:t>. </a:t>
            </a:r>
          </a:p>
        </p:txBody>
      </p:sp>
      <p:sp>
        <p:nvSpPr>
          <p:cNvPr id="19" name="Прямоугольник 20">
            <a:extLst>
              <a:ext uri="{FF2B5EF4-FFF2-40B4-BE49-F238E27FC236}">
                <a16:creationId xmlns:a16="http://schemas.microsoft.com/office/drawing/2014/main" id="{AD724A7E-5BCB-9991-8D83-D06C38E5EC07}"/>
              </a:ext>
            </a:extLst>
          </p:cNvPr>
          <p:cNvSpPr>
            <a:spLocks noChangeArrowheads="1"/>
          </p:cNvSpPr>
          <p:nvPr/>
        </p:nvSpPr>
        <p:spPr bwMode="auto">
          <a:xfrm>
            <a:off x="6632575" y="1839913"/>
            <a:ext cx="542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800">
                <a:solidFill>
                  <a:schemeClr val="bg1"/>
                </a:solidFill>
                <a:latin typeface="Pe-icon-7-stroke" pitchFamily="2" charset="0"/>
              </a:rPr>
              <a:t></a:t>
            </a:r>
            <a:endParaRPr lang="ru-RU" altLang="en-US" sz="2800">
              <a:solidFill>
                <a:schemeClr val="bg1"/>
              </a:solidFill>
            </a:endParaRPr>
          </a:p>
        </p:txBody>
      </p:sp>
      <p:sp>
        <p:nvSpPr>
          <p:cNvPr id="20" name="Овал 21">
            <a:extLst>
              <a:ext uri="{FF2B5EF4-FFF2-40B4-BE49-F238E27FC236}">
                <a16:creationId xmlns:a16="http://schemas.microsoft.com/office/drawing/2014/main" id="{FFC1D2D7-B6C0-C23A-44A6-365C6E6AF83A}"/>
              </a:ext>
            </a:extLst>
          </p:cNvPr>
          <p:cNvSpPr/>
          <p:nvPr/>
        </p:nvSpPr>
        <p:spPr>
          <a:xfrm>
            <a:off x="6378575" y="3024188"/>
            <a:ext cx="1042988" cy="1042987"/>
          </a:xfrm>
          <a:prstGeom prst="ellipse">
            <a:avLst/>
          </a:prstGeom>
          <a:solidFill>
            <a:srgbClr val="1A2349"/>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1" name="Подзаголовок 2">
            <a:extLst>
              <a:ext uri="{FF2B5EF4-FFF2-40B4-BE49-F238E27FC236}">
                <a16:creationId xmlns:a16="http://schemas.microsoft.com/office/drawing/2014/main" id="{FBADA9EB-A4C6-D17B-D222-A050BA44C811}"/>
              </a:ext>
            </a:extLst>
          </p:cNvPr>
          <p:cNvSpPr txBox="1">
            <a:spLocks/>
          </p:cNvSpPr>
          <p:nvPr/>
        </p:nvSpPr>
        <p:spPr>
          <a:xfrm>
            <a:off x="7556500" y="3097213"/>
            <a:ext cx="2813050" cy="9239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INFO 2</a:t>
            </a:r>
          </a:p>
          <a:p>
            <a:pPr marL="0" indent="0"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a:t>
            </a:r>
            <a:r>
              <a:rPr lang="en-US" sz="1000" dirty="0">
                <a:latin typeface="Inter" panose="02000503000000020004" pitchFamily="2" charset="0"/>
                <a:ea typeface="Inter" panose="02000503000000020004" pitchFamily="2" charset="0"/>
                <a:cs typeface="Poppins" panose="02000000000000000000" pitchFamily="2" charset="0"/>
              </a:rPr>
              <a:t>. </a:t>
            </a:r>
          </a:p>
        </p:txBody>
      </p:sp>
      <p:sp>
        <p:nvSpPr>
          <p:cNvPr id="22" name="Прямоугольник 23">
            <a:extLst>
              <a:ext uri="{FF2B5EF4-FFF2-40B4-BE49-F238E27FC236}">
                <a16:creationId xmlns:a16="http://schemas.microsoft.com/office/drawing/2014/main" id="{C5BD083F-7227-F656-4460-FC96EC885F51}"/>
              </a:ext>
            </a:extLst>
          </p:cNvPr>
          <p:cNvSpPr>
            <a:spLocks noChangeArrowheads="1"/>
          </p:cNvSpPr>
          <p:nvPr/>
        </p:nvSpPr>
        <p:spPr bwMode="auto">
          <a:xfrm>
            <a:off x="6632575" y="3303588"/>
            <a:ext cx="5429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800">
                <a:solidFill>
                  <a:schemeClr val="bg1"/>
                </a:solidFill>
                <a:latin typeface="Pe-icon-7-stroke" pitchFamily="2" charset="0"/>
              </a:rPr>
              <a:t></a:t>
            </a:r>
            <a:endParaRPr lang="ru-RU" altLang="en-US" sz="2800">
              <a:solidFill>
                <a:schemeClr val="bg1"/>
              </a:solidFill>
            </a:endParaRPr>
          </a:p>
        </p:txBody>
      </p:sp>
      <p:sp>
        <p:nvSpPr>
          <p:cNvPr id="23" name="Овал 24">
            <a:extLst>
              <a:ext uri="{FF2B5EF4-FFF2-40B4-BE49-F238E27FC236}">
                <a16:creationId xmlns:a16="http://schemas.microsoft.com/office/drawing/2014/main" id="{D74C68D1-0DA7-17B1-DDFB-266692FCA3AD}"/>
              </a:ext>
            </a:extLst>
          </p:cNvPr>
          <p:cNvSpPr/>
          <p:nvPr/>
        </p:nvSpPr>
        <p:spPr>
          <a:xfrm>
            <a:off x="6378575" y="4506913"/>
            <a:ext cx="1042988" cy="1042987"/>
          </a:xfrm>
          <a:prstGeom prst="ellipse">
            <a:avLst/>
          </a:prstGeom>
          <a:solidFill>
            <a:srgbClr val="1A2349"/>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4" name="Подзаголовок 2">
            <a:extLst>
              <a:ext uri="{FF2B5EF4-FFF2-40B4-BE49-F238E27FC236}">
                <a16:creationId xmlns:a16="http://schemas.microsoft.com/office/drawing/2014/main" id="{41FA9132-B535-83C2-13B9-CDE3C92C0C61}"/>
              </a:ext>
            </a:extLst>
          </p:cNvPr>
          <p:cNvSpPr txBox="1">
            <a:spLocks/>
          </p:cNvSpPr>
          <p:nvPr/>
        </p:nvSpPr>
        <p:spPr>
          <a:xfrm>
            <a:off x="7556500" y="4568825"/>
            <a:ext cx="2813050" cy="9239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INFO 3</a:t>
            </a:r>
          </a:p>
          <a:p>
            <a:pPr marL="0" indent="0" fontAlgn="auto">
              <a:lnSpc>
                <a:spcPct val="150000"/>
              </a:lnSpc>
              <a:spcBef>
                <a:spcPts val="0"/>
              </a:spcBef>
              <a:spcAft>
                <a:spcPts val="0"/>
              </a:spcAft>
              <a:buFont typeface="Arial" panose="020B0604020202020204" pitchFamily="34" charset="0"/>
              <a:buNone/>
              <a:defRPr/>
            </a:pPr>
            <a:r>
              <a:rPr lang="en-US" sz="1000" kern="0" dirty="0">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in leo</a:t>
            </a:r>
            <a:r>
              <a:rPr lang="en-US" sz="1000" dirty="0">
                <a:latin typeface="Inter" panose="02000503000000020004" pitchFamily="2" charset="0"/>
                <a:ea typeface="Inter" panose="02000503000000020004" pitchFamily="2" charset="0"/>
                <a:cs typeface="Poppins" panose="02000000000000000000" pitchFamily="2" charset="0"/>
              </a:rPr>
              <a:t>. </a:t>
            </a:r>
          </a:p>
        </p:txBody>
      </p:sp>
      <p:sp>
        <p:nvSpPr>
          <p:cNvPr id="25" name="Прямоугольник 26">
            <a:extLst>
              <a:ext uri="{FF2B5EF4-FFF2-40B4-BE49-F238E27FC236}">
                <a16:creationId xmlns:a16="http://schemas.microsoft.com/office/drawing/2014/main" id="{AB32CB64-7EEA-85C3-B45E-3CD28D93CA0A}"/>
              </a:ext>
            </a:extLst>
          </p:cNvPr>
          <p:cNvSpPr>
            <a:spLocks noChangeArrowheads="1"/>
          </p:cNvSpPr>
          <p:nvPr/>
        </p:nvSpPr>
        <p:spPr bwMode="auto">
          <a:xfrm>
            <a:off x="6665913" y="4791075"/>
            <a:ext cx="476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2800">
                <a:solidFill>
                  <a:schemeClr val="bg1"/>
                </a:solidFill>
                <a:latin typeface="Pe-icon-7-stroke" pitchFamily="2" charset="0"/>
              </a:rPr>
              <a:t></a:t>
            </a:r>
            <a:endParaRPr lang="ru-RU" altLang="en-US" sz="2800">
              <a:solidFill>
                <a:schemeClr val="bg1"/>
              </a:solidFill>
            </a:endParaRPr>
          </a:p>
        </p:txBody>
      </p:sp>
      <p:pic>
        <p:nvPicPr>
          <p:cNvPr id="26" name="Picture 25">
            <a:extLst>
              <a:ext uri="{FF2B5EF4-FFF2-40B4-BE49-F238E27FC236}">
                <a16:creationId xmlns:a16="http://schemas.microsoft.com/office/drawing/2014/main" id="{0888DD2B-F6A3-8C76-EAAF-018E2C7466F3}"/>
              </a:ext>
            </a:extLst>
          </p:cNvPr>
          <p:cNvPicPr>
            <a:picLocks noChangeAspect="1"/>
          </p:cNvPicPr>
          <p:nvPr/>
        </p:nvPicPr>
        <p:blipFill>
          <a:blip r:embed="rId3"/>
          <a:stretch>
            <a:fillRect/>
          </a:stretch>
        </p:blipFill>
        <p:spPr>
          <a:xfrm>
            <a:off x="10665885" y="3686420"/>
            <a:ext cx="1279258" cy="3257059"/>
          </a:xfrm>
          <a:prstGeom prst="rect">
            <a:avLst/>
          </a:prstGeom>
        </p:spPr>
      </p:pic>
      <p:pic>
        <p:nvPicPr>
          <p:cNvPr id="27" name="Picture 26">
            <a:extLst>
              <a:ext uri="{FF2B5EF4-FFF2-40B4-BE49-F238E27FC236}">
                <a16:creationId xmlns:a16="http://schemas.microsoft.com/office/drawing/2014/main" id="{0EA71842-FE53-CF27-A3A0-2EF3CA759935}"/>
              </a:ext>
            </a:extLst>
          </p:cNvPr>
          <p:cNvPicPr>
            <a:picLocks noChangeAspect="1"/>
          </p:cNvPicPr>
          <p:nvPr/>
        </p:nvPicPr>
        <p:blipFill>
          <a:blip r:embed="rId4"/>
          <a:stretch>
            <a:fillRect/>
          </a:stretch>
        </p:blipFill>
        <p:spPr>
          <a:xfrm>
            <a:off x="12191206" y="-144574"/>
            <a:ext cx="128518" cy="6858000"/>
          </a:xfrm>
          <a:prstGeom prst="rect">
            <a:avLst/>
          </a:prstGeom>
        </p:spPr>
      </p:pic>
      <p:pic>
        <p:nvPicPr>
          <p:cNvPr id="8" name="Picture 7">
            <a:extLst>
              <a:ext uri="{FF2B5EF4-FFF2-40B4-BE49-F238E27FC236}">
                <a16:creationId xmlns:a16="http://schemas.microsoft.com/office/drawing/2014/main" id="{F6F6D0A9-3A58-4028-D8B1-C51A68334304}"/>
              </a:ext>
            </a:extLst>
          </p:cNvPr>
          <p:cNvPicPr>
            <a:picLocks noChangeAspect="1"/>
          </p:cNvPicPr>
          <p:nvPr/>
        </p:nvPicPr>
        <p:blipFill>
          <a:blip r:embed="rId5"/>
          <a:stretch>
            <a:fillRect/>
          </a:stretch>
        </p:blipFill>
        <p:spPr>
          <a:xfrm>
            <a:off x="8585369" y="274477"/>
            <a:ext cx="3142501" cy="870947"/>
          </a:xfrm>
          <a:prstGeom prst="rect">
            <a:avLst/>
          </a:prstGeom>
        </p:spPr>
      </p:pic>
      <p:sp>
        <p:nvSpPr>
          <p:cNvPr id="9" name="Подзаголовок 2">
            <a:extLst>
              <a:ext uri="{FF2B5EF4-FFF2-40B4-BE49-F238E27FC236}">
                <a16:creationId xmlns:a16="http://schemas.microsoft.com/office/drawing/2014/main" id="{0C796B37-8A82-1776-71C8-B3B6313C9001}"/>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377876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
                                        </p:tgtEl>
                                        <p:attrNameLst>
                                          <p:attrName>ppt_y</p:attrName>
                                        </p:attrNameLst>
                                      </p:cBhvr>
                                      <p:tavLst>
                                        <p:tav tm="0">
                                          <p:val>
                                            <p:strVal val="#ppt_y"/>
                                          </p:val>
                                        </p:tav>
                                        <p:tav tm="100000">
                                          <p:val>
                                            <p:strVal val="#ppt_y"/>
                                          </p:val>
                                        </p:tav>
                                      </p:tavLst>
                                    </p:anim>
                                    <p:anim calcmode="lin" valueType="num">
                                      <p:cBhvr>
                                        <p:cTn id="9"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
                                        </p:tgtEl>
                                      </p:cBhvr>
                                    </p:animEffect>
                                  </p:childTnLst>
                                </p:cTn>
                              </p:par>
                            </p:childTnLst>
                          </p:cTn>
                        </p:par>
                        <p:par>
                          <p:cTn id="12" fill="hold">
                            <p:stCondLst>
                              <p:cond delay="575"/>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400"/>
                                        <p:tgtEl>
                                          <p:spTgt spid="3"/>
                                        </p:tgtEl>
                                      </p:cBhvr>
                                    </p:animEffect>
                                  </p:childTnLst>
                                </p:cTn>
                              </p:par>
                              <p:par>
                                <p:cTn id="16" presetID="22" presetClass="entr" presetSubtype="1"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400"/>
                                        <p:tgtEl>
                                          <p:spTgt spid="15"/>
                                        </p:tgtEl>
                                      </p:cBhvr>
                                    </p:animEffect>
                                  </p:childTnLst>
                                </p:cTn>
                              </p:par>
                            </p:childTnLst>
                          </p:cTn>
                        </p:par>
                        <p:par>
                          <p:cTn id="19" fill="hold">
                            <p:stCondLst>
                              <p:cond delay="975"/>
                            </p:stCondLst>
                            <p:childTnLst>
                              <p:par>
                                <p:cTn id="20" presetID="22" presetClass="entr" presetSubtype="1"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400"/>
                                        <p:tgtEl>
                                          <p:spTgt spid="16"/>
                                        </p:tgtEl>
                                      </p:cBhvr>
                                    </p:animEffect>
                                  </p:childTnLst>
                                </p:cTn>
                              </p:par>
                            </p:childTnLst>
                          </p:cTn>
                        </p:par>
                        <p:par>
                          <p:cTn id="23" fill="hold">
                            <p:stCondLst>
                              <p:cond delay="1375"/>
                            </p:stCondLst>
                            <p:childTnLst>
                              <p:par>
                                <p:cTn id="24" presetID="22" presetClass="entr" presetSubtype="1"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up)">
                                      <p:cBhvr>
                                        <p:cTn id="26" dur="400"/>
                                        <p:tgtEl>
                                          <p:spTgt spid="18"/>
                                        </p:tgtEl>
                                      </p:cBhvr>
                                    </p:animEffect>
                                  </p:childTnLst>
                                </p:cTn>
                              </p:par>
                              <p:par>
                                <p:cTn id="27" presetID="22" presetClass="entr" presetSubtype="1"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400"/>
                                        <p:tgtEl>
                                          <p:spTgt spid="19"/>
                                        </p:tgtEl>
                                      </p:cBhvr>
                                    </p:animEffect>
                                  </p:childTnLst>
                                </p:cTn>
                              </p:par>
                            </p:childTnLst>
                          </p:cTn>
                        </p:par>
                        <p:par>
                          <p:cTn id="30" fill="hold">
                            <p:stCondLst>
                              <p:cond delay="1775"/>
                            </p:stCondLst>
                            <p:childTnLst>
                              <p:par>
                                <p:cTn id="31" presetID="22" presetClass="entr" presetSubtype="1"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up)">
                                      <p:cBhvr>
                                        <p:cTn id="33" dur="400"/>
                                        <p:tgtEl>
                                          <p:spTgt spid="21"/>
                                        </p:tgtEl>
                                      </p:cBhvr>
                                    </p:animEffect>
                                  </p:childTnLst>
                                </p:cTn>
                              </p:par>
                              <p:par>
                                <p:cTn id="34" presetID="22" presetClass="entr" presetSubtype="1"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up)">
                                      <p:cBhvr>
                                        <p:cTn id="36" dur="400"/>
                                        <p:tgtEl>
                                          <p:spTgt spid="22"/>
                                        </p:tgtEl>
                                      </p:cBhvr>
                                    </p:animEffect>
                                  </p:childTnLst>
                                </p:cTn>
                              </p:par>
                            </p:childTnLst>
                          </p:cTn>
                        </p:par>
                        <p:par>
                          <p:cTn id="37" fill="hold">
                            <p:stCondLst>
                              <p:cond delay="2175"/>
                            </p:stCondLst>
                            <p:childTnLst>
                              <p:par>
                                <p:cTn id="38" presetID="22" presetClass="entr" presetSubtype="1"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up)">
                                      <p:cBhvr>
                                        <p:cTn id="40" dur="400"/>
                                        <p:tgtEl>
                                          <p:spTgt spid="24"/>
                                        </p:tgtEl>
                                      </p:cBhvr>
                                    </p:animEffect>
                                  </p:childTnLst>
                                </p:cTn>
                              </p:par>
                              <p:par>
                                <p:cTn id="41" presetID="22" presetClass="entr" presetSubtype="1"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up)">
                                      <p:cBhvr>
                                        <p:cTn id="43" dur="400"/>
                                        <p:tgtEl>
                                          <p:spTgt spid="25"/>
                                        </p:tgtEl>
                                      </p:cBhvr>
                                    </p:animEffect>
                                  </p:childTnLst>
                                </p:cTn>
                              </p:par>
                            </p:childTnLst>
                          </p:cTn>
                        </p:par>
                        <p:par>
                          <p:cTn id="44" fill="hold">
                            <p:stCondLst>
                              <p:cond delay="2575"/>
                            </p:stCondLst>
                            <p:childTnLst>
                              <p:par>
                                <p:cTn id="45" presetID="22" presetClass="entr" presetSubtype="1"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up)">
                                      <p:cBhvr>
                                        <p:cTn id="47"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5" grpId="0"/>
      <p:bldP spid="16" grpId="0"/>
      <p:bldP spid="18" grpId="0"/>
      <p:bldP spid="19" grpId="0"/>
      <p:bldP spid="21" grpId="0"/>
      <p:bldP spid="22" grpId="0"/>
      <p:bldP spid="24" grpId="0"/>
      <p:bldP spid="25"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7">
            <a:extLst>
              <a:ext uri="{FF2B5EF4-FFF2-40B4-BE49-F238E27FC236}">
                <a16:creationId xmlns:a16="http://schemas.microsoft.com/office/drawing/2014/main" id="{73218731-3DAE-F741-ED82-ED2000F99FD5}"/>
              </a:ext>
            </a:extLst>
          </p:cNvPr>
          <p:cNvCxnSpPr>
            <a:cxnSpLocks/>
          </p:cNvCxnSpPr>
          <p:nvPr/>
        </p:nvCxnSpPr>
        <p:spPr>
          <a:xfrm>
            <a:off x="442277" y="5977558"/>
            <a:ext cx="7663498" cy="43561"/>
          </a:xfrm>
          <a:prstGeom prst="line">
            <a:avLst/>
          </a:prstGeom>
          <a:ln w="19050">
            <a:solidFill>
              <a:srgbClr val="35C5E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946FFD4-CB89-9DA8-B4FC-41840797EF97}"/>
              </a:ext>
            </a:extLst>
          </p:cNvPr>
          <p:cNvPicPr>
            <a:picLocks noChangeAspect="1"/>
          </p:cNvPicPr>
          <p:nvPr/>
        </p:nvPicPr>
        <p:blipFill>
          <a:blip r:embed="rId2"/>
          <a:stretch>
            <a:fillRect/>
          </a:stretch>
        </p:blipFill>
        <p:spPr>
          <a:xfrm>
            <a:off x="530528" y="423913"/>
            <a:ext cx="2029316" cy="433492"/>
          </a:xfrm>
          <a:prstGeom prst="rect">
            <a:avLst/>
          </a:prstGeom>
        </p:spPr>
      </p:pic>
      <p:sp>
        <p:nvSpPr>
          <p:cNvPr id="2" name="TextBox 1">
            <a:extLst>
              <a:ext uri="{FF2B5EF4-FFF2-40B4-BE49-F238E27FC236}">
                <a16:creationId xmlns:a16="http://schemas.microsoft.com/office/drawing/2014/main" id="{65643EC7-34F3-28D5-F588-EC1D4EC932C8}"/>
              </a:ext>
            </a:extLst>
          </p:cNvPr>
          <p:cNvSpPr txBox="1">
            <a:spLocks noChangeArrowheads="1"/>
          </p:cNvSpPr>
          <p:nvPr/>
        </p:nvSpPr>
        <p:spPr bwMode="auto">
          <a:xfrm>
            <a:off x="690563" y="1297782"/>
            <a:ext cx="80565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000" b="1" dirty="0">
                <a:solidFill>
                  <a:srgbClr val="1A2349"/>
                </a:solidFill>
                <a:latin typeface="Inter" panose="02000503000000020004" pitchFamily="2" charset="0"/>
                <a:ea typeface="Inter" panose="02000503000000020004" pitchFamily="2" charset="0"/>
                <a:cs typeface="Karla" pitchFamily="2" charset="0"/>
              </a:rPr>
              <a:t>DESCRIPTIVE</a:t>
            </a:r>
            <a:r>
              <a:rPr lang="en-US" altLang="en-US" sz="4000" b="1" dirty="0">
                <a:latin typeface="Inter" panose="02000503000000020004" pitchFamily="2" charset="0"/>
                <a:ea typeface="Inter" panose="02000503000000020004" pitchFamily="2" charset="0"/>
                <a:cs typeface="Karla" pitchFamily="2" charset="0"/>
              </a:rPr>
              <a:t> </a:t>
            </a:r>
            <a:r>
              <a:rPr lang="en-US" altLang="en-US" sz="4000" b="1" dirty="0">
                <a:solidFill>
                  <a:srgbClr val="35C5EF"/>
                </a:solidFill>
                <a:latin typeface="Inter" panose="02000503000000020004" pitchFamily="2" charset="0"/>
                <a:ea typeface="Inter" panose="02000503000000020004" pitchFamily="2" charset="0"/>
                <a:cs typeface="Karla" pitchFamily="2" charset="0"/>
              </a:rPr>
              <a:t>TEMPLATE</a:t>
            </a:r>
          </a:p>
        </p:txBody>
      </p:sp>
      <p:cxnSp>
        <p:nvCxnSpPr>
          <p:cNvPr id="11" name="Прямая соединительная линия 7">
            <a:extLst>
              <a:ext uri="{FF2B5EF4-FFF2-40B4-BE49-F238E27FC236}">
                <a16:creationId xmlns:a16="http://schemas.microsoft.com/office/drawing/2014/main" id="{900D8EDC-B0AF-2E35-2B3D-ACF966A31986}"/>
              </a:ext>
            </a:extLst>
          </p:cNvPr>
          <p:cNvCxnSpPr/>
          <p:nvPr/>
        </p:nvCxnSpPr>
        <p:spPr>
          <a:xfrm>
            <a:off x="0" y="1696245"/>
            <a:ext cx="690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Прямоугольник 8">
            <a:extLst>
              <a:ext uri="{FF2B5EF4-FFF2-40B4-BE49-F238E27FC236}">
                <a16:creationId xmlns:a16="http://schemas.microsoft.com/office/drawing/2014/main" id="{DCACE37C-3AF9-0B0F-7D81-E908A8FBDE9F}"/>
              </a:ext>
            </a:extLst>
          </p:cNvPr>
          <p:cNvSpPr/>
          <p:nvPr/>
        </p:nvSpPr>
        <p:spPr>
          <a:xfrm>
            <a:off x="-49213" y="2103439"/>
            <a:ext cx="12180888" cy="3754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3" name="Подзаголовок 2">
            <a:extLst>
              <a:ext uri="{FF2B5EF4-FFF2-40B4-BE49-F238E27FC236}">
                <a16:creationId xmlns:a16="http://schemas.microsoft.com/office/drawing/2014/main" id="{26058978-12D1-BD23-5519-E1841B84E1EB}"/>
              </a:ext>
            </a:extLst>
          </p:cNvPr>
          <p:cNvSpPr txBox="1">
            <a:spLocks/>
          </p:cNvSpPr>
          <p:nvPr/>
        </p:nvSpPr>
        <p:spPr>
          <a:xfrm>
            <a:off x="6350000" y="3987800"/>
            <a:ext cx="2230438" cy="16351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INFO 3</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Cras auctor turpis eu dolor eleifend, gravida mattis ante fermentum.</a:t>
            </a: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a:p>
            <a:pPr marL="0" indent="0" algn="ctr" fontAlgn="auto">
              <a:lnSpc>
                <a:spcPct val="150000"/>
              </a:lnSpc>
              <a:spcBef>
                <a:spcPts val="0"/>
              </a:spcBef>
              <a:spcAft>
                <a:spcPts val="0"/>
              </a:spcAft>
              <a:buFont typeface="Arial" panose="020B0604020202020204" pitchFamily="34" charset="0"/>
              <a:buNone/>
              <a:defRPr/>
            </a:pP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14" name="Подзаголовок 2">
            <a:extLst>
              <a:ext uri="{FF2B5EF4-FFF2-40B4-BE49-F238E27FC236}">
                <a16:creationId xmlns:a16="http://schemas.microsoft.com/office/drawing/2014/main" id="{E1896182-39E8-60C7-8A41-5BC6373F3E5E}"/>
              </a:ext>
            </a:extLst>
          </p:cNvPr>
          <p:cNvSpPr txBox="1">
            <a:spLocks/>
          </p:cNvSpPr>
          <p:nvPr/>
        </p:nvSpPr>
        <p:spPr>
          <a:xfrm>
            <a:off x="874713" y="3987800"/>
            <a:ext cx="2230437" cy="16351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INFO 1</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Cras auctor turpis eu dolor eleifend, gravida mattis ante fermentum.</a:t>
            </a: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15" name="Подзаголовок 2">
            <a:extLst>
              <a:ext uri="{FF2B5EF4-FFF2-40B4-BE49-F238E27FC236}">
                <a16:creationId xmlns:a16="http://schemas.microsoft.com/office/drawing/2014/main" id="{19BAECF2-92A2-FB76-1960-4B92CDEAD68B}"/>
              </a:ext>
            </a:extLst>
          </p:cNvPr>
          <p:cNvSpPr txBox="1">
            <a:spLocks/>
          </p:cNvSpPr>
          <p:nvPr/>
        </p:nvSpPr>
        <p:spPr>
          <a:xfrm>
            <a:off x="3611563" y="3987800"/>
            <a:ext cx="2230437" cy="16351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INFO 2</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Cras auctor turpis eu dolor eleifend, gravida mattis ante fermentum.</a:t>
            </a: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a:p>
            <a:pPr marL="0" indent="0" algn="ctr" fontAlgn="auto">
              <a:lnSpc>
                <a:spcPct val="150000"/>
              </a:lnSpc>
              <a:spcBef>
                <a:spcPts val="0"/>
              </a:spcBef>
              <a:spcAft>
                <a:spcPts val="0"/>
              </a:spcAft>
              <a:buFont typeface="Arial" panose="020B0604020202020204" pitchFamily="34" charset="0"/>
              <a:buNone/>
              <a:defRPr/>
            </a:pP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16" name="Подзаголовок 2">
            <a:extLst>
              <a:ext uri="{FF2B5EF4-FFF2-40B4-BE49-F238E27FC236}">
                <a16:creationId xmlns:a16="http://schemas.microsoft.com/office/drawing/2014/main" id="{5A45B558-FD09-7F96-3747-07D34F859361}"/>
              </a:ext>
            </a:extLst>
          </p:cNvPr>
          <p:cNvSpPr txBox="1">
            <a:spLocks/>
          </p:cNvSpPr>
          <p:nvPr/>
        </p:nvSpPr>
        <p:spPr>
          <a:xfrm>
            <a:off x="9086850" y="3987800"/>
            <a:ext cx="2230438" cy="1635125"/>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1200" b="1" kern="0" spc="100" dirty="0">
                <a:latin typeface="Inter" panose="02000503000000020004" pitchFamily="2" charset="0"/>
                <a:ea typeface="Inter" panose="02000503000000020004" pitchFamily="2" charset="0"/>
                <a:cs typeface="Poppins" panose="02000000000000000000" pitchFamily="2" charset="0"/>
              </a:rPr>
              <a:t>INFO 4</a:t>
            </a:r>
          </a:p>
          <a:p>
            <a:pPr marL="0" indent="0" algn="ctr" fontAlgn="auto">
              <a:lnSpc>
                <a:spcPct val="150000"/>
              </a:lnSpc>
              <a:spcBef>
                <a:spcPts val="0"/>
              </a:spcBef>
              <a:spcAft>
                <a:spcPts val="0"/>
              </a:spcAft>
              <a:buFont typeface="Arial" panose="020B0604020202020204" pitchFamily="34" charset="0"/>
              <a:buNone/>
              <a:defRPr/>
            </a:pPr>
            <a:r>
              <a:rPr lang="en-US" sz="1000" kern="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rPr>
              <a:t>Etiam vitae dui congue, semper quam vitae, luctus ligula. Sed posuere nunc. Cras auctor turpis eu dolor eleifend, gravida mattis ante fermentum.</a:t>
            </a: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a:p>
            <a:pPr marL="0" indent="0" algn="ctr" fontAlgn="auto">
              <a:lnSpc>
                <a:spcPct val="150000"/>
              </a:lnSpc>
              <a:spcBef>
                <a:spcPts val="0"/>
              </a:spcBef>
              <a:spcAft>
                <a:spcPts val="0"/>
              </a:spcAft>
              <a:buFont typeface="Arial" panose="020B0604020202020204" pitchFamily="34" charset="0"/>
              <a:buNone/>
              <a:defRPr/>
            </a:pPr>
            <a:endParaRPr lang="en-US" sz="1000" dirty="0">
              <a:solidFill>
                <a:schemeClr val="bg1">
                  <a:lumMod val="50000"/>
                </a:schemeClr>
              </a:solidFill>
              <a:latin typeface="Inter" panose="02000503000000020004" pitchFamily="2" charset="0"/>
              <a:ea typeface="Inter" panose="02000503000000020004" pitchFamily="2" charset="0"/>
              <a:cs typeface="Poppins" panose="02000000000000000000" pitchFamily="2" charset="0"/>
            </a:endParaRPr>
          </a:p>
        </p:txBody>
      </p:sp>
      <p:sp>
        <p:nvSpPr>
          <p:cNvPr id="17" name="Прямоугольник 9">
            <a:extLst>
              <a:ext uri="{FF2B5EF4-FFF2-40B4-BE49-F238E27FC236}">
                <a16:creationId xmlns:a16="http://schemas.microsoft.com/office/drawing/2014/main" id="{D0677A5A-78E5-D888-82C2-61AAC2CE8257}"/>
              </a:ext>
            </a:extLst>
          </p:cNvPr>
          <p:cNvSpPr>
            <a:spLocks noChangeArrowheads="1"/>
          </p:cNvSpPr>
          <p:nvPr/>
        </p:nvSpPr>
        <p:spPr bwMode="auto">
          <a:xfrm>
            <a:off x="1679575" y="2911475"/>
            <a:ext cx="5953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latin typeface="Pe-icon-7-stroke" pitchFamily="2" charset="0"/>
              </a:rPr>
              <a:t></a:t>
            </a:r>
            <a:endParaRPr lang="ru-RU" altLang="en-US" sz="3200"/>
          </a:p>
        </p:txBody>
      </p:sp>
      <p:sp>
        <p:nvSpPr>
          <p:cNvPr id="18" name="Прямоугольник 19">
            <a:extLst>
              <a:ext uri="{FF2B5EF4-FFF2-40B4-BE49-F238E27FC236}">
                <a16:creationId xmlns:a16="http://schemas.microsoft.com/office/drawing/2014/main" id="{05888527-A477-7B80-EE8D-190416A937ED}"/>
              </a:ext>
            </a:extLst>
          </p:cNvPr>
          <p:cNvSpPr>
            <a:spLocks noChangeArrowheads="1"/>
          </p:cNvSpPr>
          <p:nvPr/>
        </p:nvSpPr>
        <p:spPr bwMode="auto">
          <a:xfrm>
            <a:off x="4429125" y="2886075"/>
            <a:ext cx="5937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latin typeface="Pe-icon-7-stroke" pitchFamily="2" charset="0"/>
              </a:rPr>
              <a:t></a:t>
            </a:r>
            <a:endParaRPr lang="ru-RU" altLang="en-US" sz="3200"/>
          </a:p>
        </p:txBody>
      </p:sp>
      <p:sp>
        <p:nvSpPr>
          <p:cNvPr id="19" name="Прямоугольник 23">
            <a:extLst>
              <a:ext uri="{FF2B5EF4-FFF2-40B4-BE49-F238E27FC236}">
                <a16:creationId xmlns:a16="http://schemas.microsoft.com/office/drawing/2014/main" id="{E274009F-E704-0E28-3D33-5318E4A0F9C6}"/>
              </a:ext>
            </a:extLst>
          </p:cNvPr>
          <p:cNvSpPr>
            <a:spLocks noChangeArrowheads="1"/>
          </p:cNvSpPr>
          <p:nvPr/>
        </p:nvSpPr>
        <p:spPr bwMode="auto">
          <a:xfrm>
            <a:off x="7164388" y="2911475"/>
            <a:ext cx="593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latin typeface="Pe-icon-7-stroke" pitchFamily="2" charset="0"/>
              </a:rPr>
              <a:t></a:t>
            </a:r>
            <a:endParaRPr lang="ru-RU" altLang="en-US" sz="3200"/>
          </a:p>
        </p:txBody>
      </p:sp>
      <p:sp>
        <p:nvSpPr>
          <p:cNvPr id="20" name="Прямоугольник 27">
            <a:extLst>
              <a:ext uri="{FF2B5EF4-FFF2-40B4-BE49-F238E27FC236}">
                <a16:creationId xmlns:a16="http://schemas.microsoft.com/office/drawing/2014/main" id="{DD5407E1-9D76-88C2-F6CE-403CE2A44D6A}"/>
              </a:ext>
            </a:extLst>
          </p:cNvPr>
          <p:cNvSpPr>
            <a:spLocks noChangeArrowheads="1"/>
          </p:cNvSpPr>
          <p:nvPr/>
        </p:nvSpPr>
        <p:spPr bwMode="auto">
          <a:xfrm>
            <a:off x="9899650" y="2886075"/>
            <a:ext cx="5953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3200">
                <a:latin typeface="Pe-icon-7-stroke" pitchFamily="2" charset="0"/>
              </a:rPr>
              <a:t></a:t>
            </a:r>
            <a:endParaRPr lang="ru-RU" altLang="en-US" sz="3200"/>
          </a:p>
        </p:txBody>
      </p:sp>
      <p:cxnSp>
        <p:nvCxnSpPr>
          <p:cNvPr id="21" name="Прямая соединительная линия 14">
            <a:extLst>
              <a:ext uri="{FF2B5EF4-FFF2-40B4-BE49-F238E27FC236}">
                <a16:creationId xmlns:a16="http://schemas.microsoft.com/office/drawing/2014/main" id="{988F185B-E373-9EAC-BAA2-32FB9FC6811E}"/>
              </a:ext>
            </a:extLst>
          </p:cNvPr>
          <p:cNvCxnSpPr/>
          <p:nvPr/>
        </p:nvCxnSpPr>
        <p:spPr>
          <a:xfrm>
            <a:off x="1801813" y="3797300"/>
            <a:ext cx="368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0">
            <a:extLst>
              <a:ext uri="{FF2B5EF4-FFF2-40B4-BE49-F238E27FC236}">
                <a16:creationId xmlns:a16="http://schemas.microsoft.com/office/drawing/2014/main" id="{15C783CC-A27E-B0CC-F8A9-2CE66F2E9DC1}"/>
              </a:ext>
            </a:extLst>
          </p:cNvPr>
          <p:cNvCxnSpPr/>
          <p:nvPr/>
        </p:nvCxnSpPr>
        <p:spPr>
          <a:xfrm>
            <a:off x="4541838" y="3797300"/>
            <a:ext cx="368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4">
            <a:extLst>
              <a:ext uri="{FF2B5EF4-FFF2-40B4-BE49-F238E27FC236}">
                <a16:creationId xmlns:a16="http://schemas.microsoft.com/office/drawing/2014/main" id="{A58E95BA-1737-42ED-4855-34140FA4EADD}"/>
              </a:ext>
            </a:extLst>
          </p:cNvPr>
          <p:cNvCxnSpPr/>
          <p:nvPr/>
        </p:nvCxnSpPr>
        <p:spPr>
          <a:xfrm>
            <a:off x="7281863" y="3797300"/>
            <a:ext cx="368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8">
            <a:extLst>
              <a:ext uri="{FF2B5EF4-FFF2-40B4-BE49-F238E27FC236}">
                <a16:creationId xmlns:a16="http://schemas.microsoft.com/office/drawing/2014/main" id="{BBB3794D-CB79-8EBB-34D1-BDA1F8B513DD}"/>
              </a:ext>
            </a:extLst>
          </p:cNvPr>
          <p:cNvCxnSpPr/>
          <p:nvPr/>
        </p:nvCxnSpPr>
        <p:spPr>
          <a:xfrm>
            <a:off x="10021888" y="3797300"/>
            <a:ext cx="368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Овал 16">
            <a:extLst>
              <a:ext uri="{FF2B5EF4-FFF2-40B4-BE49-F238E27FC236}">
                <a16:creationId xmlns:a16="http://schemas.microsoft.com/office/drawing/2014/main" id="{DD850CD6-46F0-7902-F1FC-3A8D0B60392B}"/>
              </a:ext>
            </a:extLst>
          </p:cNvPr>
          <p:cNvSpPr/>
          <p:nvPr/>
        </p:nvSpPr>
        <p:spPr>
          <a:xfrm>
            <a:off x="1539875" y="2695575"/>
            <a:ext cx="892175" cy="8921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6" name="Овал 21">
            <a:extLst>
              <a:ext uri="{FF2B5EF4-FFF2-40B4-BE49-F238E27FC236}">
                <a16:creationId xmlns:a16="http://schemas.microsoft.com/office/drawing/2014/main" id="{F9F3B066-8DAC-D4BA-50BA-221001940C9D}"/>
              </a:ext>
            </a:extLst>
          </p:cNvPr>
          <p:cNvSpPr/>
          <p:nvPr/>
        </p:nvSpPr>
        <p:spPr>
          <a:xfrm>
            <a:off x="4279900" y="2695575"/>
            <a:ext cx="892175" cy="8921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7" name="Овал 25">
            <a:extLst>
              <a:ext uri="{FF2B5EF4-FFF2-40B4-BE49-F238E27FC236}">
                <a16:creationId xmlns:a16="http://schemas.microsoft.com/office/drawing/2014/main" id="{9626A8F7-5655-9483-251E-448C43848B24}"/>
              </a:ext>
            </a:extLst>
          </p:cNvPr>
          <p:cNvSpPr/>
          <p:nvPr/>
        </p:nvSpPr>
        <p:spPr>
          <a:xfrm>
            <a:off x="7019925" y="2695575"/>
            <a:ext cx="892175" cy="8921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8" name="Овал 29">
            <a:extLst>
              <a:ext uri="{FF2B5EF4-FFF2-40B4-BE49-F238E27FC236}">
                <a16:creationId xmlns:a16="http://schemas.microsoft.com/office/drawing/2014/main" id="{E4BD3D89-12AD-B246-1E7B-AF76769103C8}"/>
              </a:ext>
            </a:extLst>
          </p:cNvPr>
          <p:cNvSpPr/>
          <p:nvPr/>
        </p:nvSpPr>
        <p:spPr>
          <a:xfrm>
            <a:off x="9759950" y="2695575"/>
            <a:ext cx="892175" cy="8921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pic>
        <p:nvPicPr>
          <p:cNvPr id="29" name="Picture 28">
            <a:extLst>
              <a:ext uri="{FF2B5EF4-FFF2-40B4-BE49-F238E27FC236}">
                <a16:creationId xmlns:a16="http://schemas.microsoft.com/office/drawing/2014/main" id="{7C1B01FD-9B3B-E2B6-3CF1-DE7C17DE5A61}"/>
              </a:ext>
            </a:extLst>
          </p:cNvPr>
          <p:cNvPicPr>
            <a:picLocks noChangeAspect="1"/>
          </p:cNvPicPr>
          <p:nvPr/>
        </p:nvPicPr>
        <p:blipFill>
          <a:blip r:embed="rId3"/>
          <a:stretch>
            <a:fillRect/>
          </a:stretch>
        </p:blipFill>
        <p:spPr>
          <a:xfrm>
            <a:off x="12191206" y="-144574"/>
            <a:ext cx="128518" cy="6858000"/>
          </a:xfrm>
          <a:prstGeom prst="rect">
            <a:avLst/>
          </a:prstGeom>
        </p:spPr>
      </p:pic>
      <p:pic>
        <p:nvPicPr>
          <p:cNvPr id="3" name="Picture 2">
            <a:extLst>
              <a:ext uri="{FF2B5EF4-FFF2-40B4-BE49-F238E27FC236}">
                <a16:creationId xmlns:a16="http://schemas.microsoft.com/office/drawing/2014/main" id="{8D35FFFE-CA97-919B-571E-83598990BE96}"/>
              </a:ext>
            </a:extLst>
          </p:cNvPr>
          <p:cNvPicPr>
            <a:picLocks noChangeAspect="1"/>
          </p:cNvPicPr>
          <p:nvPr/>
        </p:nvPicPr>
        <p:blipFill>
          <a:blip r:embed="rId4"/>
          <a:stretch>
            <a:fillRect/>
          </a:stretch>
        </p:blipFill>
        <p:spPr>
          <a:xfrm>
            <a:off x="8585369" y="274477"/>
            <a:ext cx="3142501" cy="870947"/>
          </a:xfrm>
          <a:prstGeom prst="rect">
            <a:avLst/>
          </a:prstGeom>
        </p:spPr>
      </p:pic>
      <p:sp>
        <p:nvSpPr>
          <p:cNvPr id="8" name="Подзаголовок 2">
            <a:extLst>
              <a:ext uri="{FF2B5EF4-FFF2-40B4-BE49-F238E27FC236}">
                <a16:creationId xmlns:a16="http://schemas.microsoft.com/office/drawing/2014/main" id="{78802890-E15A-CD95-CE2E-694CD00FC30B}"/>
              </a:ext>
            </a:extLst>
          </p:cNvPr>
          <p:cNvSpPr txBox="1">
            <a:spLocks/>
          </p:cNvSpPr>
          <p:nvPr/>
        </p:nvSpPr>
        <p:spPr>
          <a:xfrm>
            <a:off x="442277" y="6097167"/>
            <a:ext cx="7072312" cy="61625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defRPr/>
            </a:pP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Project: </a:t>
            </a:r>
            <a:r>
              <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rPr>
              <a:t>Helping organizations prepare employees for AI in Romania and Hungary </a:t>
            </a:r>
            <a:r>
              <a:rPr lang="en-US" sz="1200" b="1" kern="0" dirty="0">
                <a:solidFill>
                  <a:srgbClr val="1A2349"/>
                </a:solidFill>
                <a:latin typeface="Inter" panose="02000503000000020004" pitchFamily="2" charset="0"/>
                <a:ea typeface="Inter" panose="02000503000000020004" pitchFamily="2" charset="0"/>
                <a:cs typeface="Poppins" panose="02000000000000000000" pitchFamily="2" charset="0"/>
              </a:rPr>
              <a:t>(Hope 4 AI)</a:t>
            </a: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a:p>
            <a:pPr marL="0" indent="0" fontAlgn="auto">
              <a:lnSpc>
                <a:spcPct val="150000"/>
              </a:lnSpc>
              <a:spcBef>
                <a:spcPts val="0"/>
              </a:spcBef>
              <a:spcAft>
                <a:spcPts val="0"/>
              </a:spcAft>
              <a:buNone/>
              <a:defRPr/>
            </a:pPr>
            <a:endParaRPr lang="en-US" sz="1200" kern="0" dirty="0">
              <a:solidFill>
                <a:srgbClr val="1A2349"/>
              </a:solidFill>
              <a:latin typeface="Inter" panose="02000503000000020004" pitchFamily="2" charset="0"/>
              <a:ea typeface="Inter" panose="02000503000000020004" pitchFamily="2" charset="0"/>
              <a:cs typeface="Poppins" panose="02000000000000000000" pitchFamily="2" charset="0"/>
            </a:endParaRPr>
          </a:p>
        </p:txBody>
      </p:sp>
    </p:spTree>
    <p:extLst>
      <p:ext uri="{BB962C8B-B14F-4D97-AF65-F5344CB8AC3E}">
        <p14:creationId xmlns:p14="http://schemas.microsoft.com/office/powerpoint/2010/main" val="717985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
                                        </p:tgtEl>
                                        <p:attrNameLst>
                                          <p:attrName>ppt_y</p:attrName>
                                        </p:attrNameLst>
                                      </p:cBhvr>
                                      <p:tavLst>
                                        <p:tav tm="0">
                                          <p:val>
                                            <p:strVal val="#ppt_y"/>
                                          </p:val>
                                        </p:tav>
                                        <p:tav tm="100000">
                                          <p:val>
                                            <p:strVal val="#ppt_y"/>
                                          </p:val>
                                        </p:tav>
                                      </p:tavLst>
                                    </p:anim>
                                    <p:anim calcmode="lin" valueType="num">
                                      <p:cBhvr>
                                        <p:cTn id="9"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
                                        </p:tgtEl>
                                      </p:cBhvr>
                                    </p:animEffect>
                                  </p:childTnLst>
                                </p:cTn>
                              </p:par>
                            </p:childTnLst>
                          </p:cTn>
                        </p:par>
                        <p:par>
                          <p:cTn id="12" fill="hold">
                            <p:stCondLst>
                              <p:cond delay="700"/>
                            </p:stCondLst>
                            <p:childTnLst>
                              <p:par>
                                <p:cTn id="13" presetID="22"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Custom 3">
      <a:majorFont>
        <a:latin typeface="Inter"/>
        <a:ea typeface=""/>
        <a:cs typeface=""/>
      </a:majorFont>
      <a:minorFont>
        <a:latin typeface="In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8B3550CD9760141A0C332194A476FBE" ma:contentTypeVersion="10" ma:contentTypeDescription="Create a new document." ma:contentTypeScope="" ma:versionID="7776eb6332699d08af51aeaa6f099df4">
  <xsd:schema xmlns:xsd="http://www.w3.org/2001/XMLSchema" xmlns:xs="http://www.w3.org/2001/XMLSchema" xmlns:p="http://schemas.microsoft.com/office/2006/metadata/properties" xmlns:ns2="68c04e61-d4f8-402c-b4f4-d7bc8c24eb1f" targetNamespace="http://schemas.microsoft.com/office/2006/metadata/properties" ma:root="true" ma:fieldsID="68916c51f5f8e2ddff17a2d3275eb963" ns2:_="">
    <xsd:import namespace="68c04e61-d4f8-402c-b4f4-d7bc8c24eb1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c04e61-d4f8-402c-b4f4-d7bc8c24eb1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7cbeb6bc-7257-4da4-8a27-f047df424239"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38411A7-0C99-4A33-8246-3EF4C7282DE6}"/>
</file>

<file path=customXml/itemProps2.xml><?xml version="1.0" encoding="utf-8"?>
<ds:datastoreItem xmlns:ds="http://schemas.openxmlformats.org/officeDocument/2006/customXml" ds:itemID="{43B2FC7A-AB7B-407E-BB0F-135B213D52C0}"/>
</file>

<file path=docProps/app.xml><?xml version="1.0" encoding="utf-8"?>
<Properties xmlns="http://schemas.openxmlformats.org/officeDocument/2006/extended-properties" xmlns:vt="http://schemas.openxmlformats.org/officeDocument/2006/docPropsVTypes">
  <TotalTime>197</TotalTime>
  <Words>4830</Words>
  <Application>Microsoft Office PowerPoint</Application>
  <PresentationFormat>Widescreen</PresentationFormat>
  <Paragraphs>562</Paragraphs>
  <Slides>45</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Aptos</vt:lpstr>
      <vt:lpstr>Arial</vt:lpstr>
      <vt:lpstr>Calibri</vt:lpstr>
      <vt:lpstr>Inter</vt:lpstr>
      <vt:lpstr>Karla</vt:lpstr>
      <vt:lpstr>Pe-icon-7-stroke</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ed gy</dc:creator>
  <cp:lastModifiedBy>ed gy</cp:lastModifiedBy>
  <cp:revision>36</cp:revision>
  <dcterms:created xsi:type="dcterms:W3CDTF">2024-07-25T14:43:55Z</dcterms:created>
  <dcterms:modified xsi:type="dcterms:W3CDTF">2024-07-26T13:52:29Z</dcterms:modified>
</cp:coreProperties>
</file>