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40" name="Shape 140"/>
          <p:cNvSpPr/>
          <p:nvPr>
            <p:ph type="sldImg"/>
          </p:nvPr>
        </p:nvSpPr>
        <p:spPr>
          <a:xfrm>
            <a:off x="1143000" y="685800"/>
            <a:ext cx="4572000" cy="3429000"/>
          </a:xfrm>
          <a:prstGeom prst="rect">
            <a:avLst/>
          </a:prstGeom>
        </p:spPr>
        <p:txBody>
          <a:bodyPr/>
          <a:lstStyle/>
          <a:p>
            <a:pPr/>
          </a:p>
        </p:txBody>
      </p:sp>
      <p:sp>
        <p:nvSpPr>
          <p:cNvPr id="141" name="Shape 141"/>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Presentation Title"/>
          <p:cNvSpPr txBox="1"/>
          <p:nvPr>
            <p:ph type="body" sz="quarter" idx="21"/>
          </p:nvPr>
        </p:nvSpPr>
        <p:spPr>
          <a:xfrm>
            <a:off x="1269999" y="6261099"/>
            <a:ext cx="21971003" cy="1676401"/>
          </a:xfrm>
          <a:prstGeom prst="rect">
            <a:avLst/>
          </a:prstGeom>
        </p:spPr>
        <p:txBody>
          <a:bodyPr anchor="b">
            <a:spAutoFit/>
          </a:bodyPr>
          <a:lstStyle>
            <a:lvl1pPr marL="0" indent="0">
              <a:spcBef>
                <a:spcPts val="0"/>
              </a:spcBef>
              <a:buSzTx/>
              <a:buNone/>
              <a:defRPr sz="10200">
                <a:solidFill>
                  <a:srgbClr val="00A0DC"/>
                </a:solidFill>
                <a:latin typeface="+mn-lt"/>
                <a:ea typeface="+mn-ea"/>
                <a:cs typeface="+mn-cs"/>
                <a:sym typeface="Inter Bold"/>
              </a:defRPr>
            </a:lvl1pPr>
          </a:lstStyle>
          <a:p>
            <a:pPr/>
            <a:r>
              <a:t>Presentation Title</a:t>
            </a:r>
          </a:p>
        </p:txBody>
      </p:sp>
      <p:sp>
        <p:nvSpPr>
          <p:cNvPr id="12" name="Subtitle"/>
          <p:cNvSpPr txBox="1"/>
          <p:nvPr>
            <p:ph type="body" sz="quarter" idx="22"/>
          </p:nvPr>
        </p:nvSpPr>
        <p:spPr>
          <a:xfrm>
            <a:off x="1269999" y="7937500"/>
            <a:ext cx="21844001" cy="749300"/>
          </a:xfrm>
          <a:prstGeom prst="rect">
            <a:avLst/>
          </a:prstGeom>
        </p:spPr>
        <p:txBody>
          <a:bodyPr>
            <a:spAutoFit/>
          </a:bodyPr>
          <a:lstStyle>
            <a:lvl1pPr marL="0" indent="0">
              <a:spcBef>
                <a:spcPts val="0"/>
              </a:spcBef>
              <a:buSzTx/>
              <a:buNone/>
              <a:defRPr sz="4200">
                <a:latin typeface="+mn-lt"/>
                <a:ea typeface="+mn-ea"/>
                <a:cs typeface="+mn-cs"/>
                <a:sym typeface="Inter Bold"/>
              </a:defRPr>
            </a:lvl1pPr>
          </a:lstStyle>
          <a:p>
            <a:pPr/>
            <a:r>
              <a:t>Subtitle</a:t>
            </a:r>
          </a:p>
        </p:txBody>
      </p:sp>
      <p:pic>
        <p:nvPicPr>
          <p:cNvPr id="13" name="logo-H-color.png" descr="logo-H-color.png"/>
          <p:cNvPicPr>
            <a:picLocks noChangeAspect="1"/>
          </p:cNvPicPr>
          <p:nvPr/>
        </p:nvPicPr>
        <p:blipFill>
          <a:blip r:embed="rId2">
            <a:extLst/>
          </a:blip>
          <a:stretch>
            <a:fillRect/>
          </a:stretch>
        </p:blipFill>
        <p:spPr>
          <a:xfrm>
            <a:off x="1269999" y="635000"/>
            <a:ext cx="7657911" cy="1270000"/>
          </a:xfrm>
          <a:prstGeom prst="rect">
            <a:avLst/>
          </a:prstGeom>
          <a:ln w="12700">
            <a:miter lim="400000"/>
          </a:ln>
        </p:spPr>
      </p:pic>
      <p:sp>
        <p:nvSpPr>
          <p:cNvPr id="14" name="Author / Date"/>
          <p:cNvSpPr txBox="1"/>
          <p:nvPr>
            <p:ph type="body" sz="quarter" idx="23"/>
          </p:nvPr>
        </p:nvSpPr>
        <p:spPr>
          <a:xfrm>
            <a:off x="1269999" y="10623550"/>
            <a:ext cx="21844001" cy="520700"/>
          </a:xfrm>
          <a:prstGeom prst="rect">
            <a:avLst/>
          </a:prstGeom>
        </p:spPr>
        <p:txBody>
          <a:bodyPr>
            <a:spAutoFit/>
          </a:bodyPr>
          <a:lstStyle>
            <a:lvl1pPr marL="0" indent="0">
              <a:spcBef>
                <a:spcPts val="0"/>
              </a:spcBef>
              <a:buSzTx/>
              <a:buNone/>
              <a:defRPr sz="2700">
                <a:latin typeface="+mn-lt"/>
                <a:ea typeface="+mn-ea"/>
                <a:cs typeface="+mn-cs"/>
                <a:sym typeface="Inter Bold"/>
              </a:defRPr>
            </a:lvl1pPr>
          </a:lstStyle>
          <a:p>
            <a:pPr/>
            <a:r>
              <a:t>Author / Date</a:t>
            </a:r>
          </a:p>
        </p:txBody>
      </p:sp>
      <p:sp>
        <p:nvSpPr>
          <p:cNvPr id="15" name="Rectangle"/>
          <p:cNvSpPr/>
          <p:nvPr/>
        </p:nvSpPr>
        <p:spPr>
          <a:xfrm>
            <a:off x="1269999" y="2124337"/>
            <a:ext cx="21844001" cy="18526"/>
          </a:xfrm>
          <a:prstGeom prst="rect">
            <a:avLst/>
          </a:prstGeom>
          <a:solidFill>
            <a:srgbClr val="BFBFBF"/>
          </a:solidFill>
          <a:ln w="12700">
            <a:miter lim="400000"/>
          </a:ln>
        </p:spPr>
        <p:txBody>
          <a:bodyPr lIns="50800" tIns="50800" rIns="50800" bIns="50800" anchor="ctr"/>
          <a:lstStyle/>
          <a:p>
            <a:pPr defTabSz="825500">
              <a:defRPr sz="3200">
                <a:solidFill>
                  <a:srgbClr val="808080"/>
                </a:solidFill>
                <a:latin typeface="Helvetica Neue Medium"/>
                <a:ea typeface="Helvetica Neue Medium"/>
                <a:cs typeface="Helvetica Neue Medium"/>
                <a:sym typeface="Helvetica Neue Medium"/>
              </a:defRPr>
            </a:pPr>
          </a:p>
        </p:txBody>
      </p:sp>
      <p:sp>
        <p:nvSpPr>
          <p:cNvPr id="16" name="Renewed social dialogue for the new world of work. Job transitions &amp; digitalisation in two industrial sectors in CEE countries – Romania, Hungary, Slovakia – WorkTransitionCEE VS/2021/0094"/>
          <p:cNvSpPr txBox="1"/>
          <p:nvPr/>
        </p:nvSpPr>
        <p:spPr>
          <a:xfrm>
            <a:off x="1269999" y="2362200"/>
            <a:ext cx="21844003" cy="355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defRPr sz="1700">
                <a:solidFill>
                  <a:srgbClr val="BFBFBF"/>
                </a:solidFill>
                <a:latin typeface="Inter Regular"/>
                <a:ea typeface="Inter Regular"/>
                <a:cs typeface="Inter Regular"/>
                <a:sym typeface="Inter Regular"/>
              </a:defRPr>
            </a:lvl1pPr>
          </a:lstStyle>
          <a:p>
            <a:pPr/>
            <a:r>
              <a:t>Renewed social dialogue for the new world of work. Job transitions &amp; digitalisation in two industrial sectors in CEE countries – Romania, Hungary, Slovakia – WorkTransitionCEE VS/2021/0094</a:t>
            </a:r>
          </a:p>
        </p:txBody>
      </p:sp>
      <p:sp>
        <p:nvSpPr>
          <p:cNvPr id="17" name="The sole responsibility of this publication lies with the author. The European Commission or any other body of the European Union is not responsible for any use that may be made of the information it contains."/>
          <p:cNvSpPr txBox="1"/>
          <p:nvPr/>
        </p:nvSpPr>
        <p:spPr>
          <a:xfrm>
            <a:off x="1269999" y="13081000"/>
            <a:ext cx="21844003" cy="355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defRPr sz="1700">
                <a:solidFill>
                  <a:srgbClr val="BFBFBF"/>
                </a:solidFill>
                <a:latin typeface="Inter Regular"/>
                <a:ea typeface="Inter Regular"/>
                <a:cs typeface="Inter Regular"/>
                <a:sym typeface="Inter Regular"/>
              </a:defRPr>
            </a:lvl1pPr>
          </a:lstStyle>
          <a:p>
            <a:pPr/>
            <a:r>
              <a:t>The sole responsibility of this publication lies with the author. The European Commission or any other body of the European Union is not responsible for any use that may be made of the information it contains.</a:t>
            </a:r>
          </a:p>
        </p:txBody>
      </p:sp>
      <p:pic>
        <p:nvPicPr>
          <p:cNvPr id="18" name="Image" descr="Image"/>
          <p:cNvPicPr>
            <a:picLocks noChangeAspect="1"/>
          </p:cNvPicPr>
          <p:nvPr/>
        </p:nvPicPr>
        <p:blipFill>
          <a:blip r:embed="rId3">
            <a:extLst/>
          </a:blip>
          <a:stretch>
            <a:fillRect/>
          </a:stretch>
        </p:blipFill>
        <p:spPr>
          <a:xfrm>
            <a:off x="17991419" y="760416"/>
            <a:ext cx="5122582" cy="1019168"/>
          </a:xfrm>
          <a:prstGeom prst="rect">
            <a:avLst/>
          </a:prstGeom>
          <a:ln w="12700">
            <a:miter lim="400000"/>
          </a:ln>
        </p:spPr>
      </p:pic>
      <p:sp>
        <p:nvSpPr>
          <p:cNvPr id="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11" name="Image"/>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12"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hank You Slide">
    <p:spTree>
      <p:nvGrpSpPr>
        <p:cNvPr id="1" name=""/>
        <p:cNvGrpSpPr/>
        <p:nvPr/>
      </p:nvGrpSpPr>
      <p:grpSpPr>
        <a:xfrm>
          <a:off x="0" y="0"/>
          <a:ext cx="0" cy="0"/>
          <a:chOff x="0" y="0"/>
          <a:chExt cx="0" cy="0"/>
        </a:xfrm>
      </p:grpSpPr>
      <p:sp>
        <p:nvSpPr>
          <p:cNvPr id="119" name="Thank you!"/>
          <p:cNvSpPr txBox="1"/>
          <p:nvPr>
            <p:ph type="body" sz="quarter" idx="21"/>
          </p:nvPr>
        </p:nvSpPr>
        <p:spPr>
          <a:xfrm>
            <a:off x="1269999" y="5181599"/>
            <a:ext cx="21971003" cy="1676401"/>
          </a:xfrm>
          <a:prstGeom prst="rect">
            <a:avLst/>
          </a:prstGeom>
        </p:spPr>
        <p:txBody>
          <a:bodyPr anchor="b">
            <a:spAutoFit/>
          </a:bodyPr>
          <a:lstStyle>
            <a:lvl1pPr marL="0" indent="0">
              <a:spcBef>
                <a:spcPts val="0"/>
              </a:spcBef>
              <a:buSzTx/>
              <a:buNone/>
              <a:defRPr sz="10200">
                <a:solidFill>
                  <a:srgbClr val="00A0DC"/>
                </a:solidFill>
                <a:latin typeface="+mn-lt"/>
                <a:ea typeface="+mn-ea"/>
                <a:cs typeface="+mn-cs"/>
                <a:sym typeface="Inter Bold"/>
              </a:defRPr>
            </a:lvl1pPr>
          </a:lstStyle>
          <a:p>
            <a:pPr/>
            <a:r>
              <a:t>Thank you!</a:t>
            </a:r>
          </a:p>
        </p:txBody>
      </p:sp>
      <p:sp>
        <p:nvSpPr>
          <p:cNvPr id="120" name="Subtitle"/>
          <p:cNvSpPr txBox="1"/>
          <p:nvPr>
            <p:ph type="body" sz="quarter" idx="22"/>
          </p:nvPr>
        </p:nvSpPr>
        <p:spPr>
          <a:xfrm>
            <a:off x="1269999" y="6858000"/>
            <a:ext cx="21844001" cy="749300"/>
          </a:xfrm>
          <a:prstGeom prst="rect">
            <a:avLst/>
          </a:prstGeom>
        </p:spPr>
        <p:txBody>
          <a:bodyPr>
            <a:spAutoFit/>
          </a:bodyPr>
          <a:lstStyle>
            <a:lvl1pPr marL="0" indent="0">
              <a:spcBef>
                <a:spcPts val="0"/>
              </a:spcBef>
              <a:buSzTx/>
              <a:buNone/>
              <a:defRPr sz="4200">
                <a:latin typeface="+mn-lt"/>
                <a:ea typeface="+mn-ea"/>
                <a:cs typeface="+mn-cs"/>
                <a:sym typeface="Inter Bold"/>
              </a:defRPr>
            </a:lvl1pPr>
          </a:lstStyle>
          <a:p>
            <a:pPr/>
            <a:r>
              <a:t>Subtitle</a:t>
            </a:r>
          </a:p>
        </p:txBody>
      </p:sp>
      <p:pic>
        <p:nvPicPr>
          <p:cNvPr id="121" name="logo-H-color.png" descr="logo-H-color.png"/>
          <p:cNvPicPr>
            <a:picLocks noChangeAspect="1"/>
          </p:cNvPicPr>
          <p:nvPr/>
        </p:nvPicPr>
        <p:blipFill>
          <a:blip r:embed="rId2">
            <a:extLst/>
          </a:blip>
          <a:stretch>
            <a:fillRect/>
          </a:stretch>
        </p:blipFill>
        <p:spPr>
          <a:xfrm>
            <a:off x="1269999" y="635000"/>
            <a:ext cx="7657911" cy="1270000"/>
          </a:xfrm>
          <a:prstGeom prst="rect">
            <a:avLst/>
          </a:prstGeom>
          <a:ln w="12700">
            <a:miter lim="400000"/>
          </a:ln>
        </p:spPr>
      </p:pic>
      <p:sp>
        <p:nvSpPr>
          <p:cNvPr id="122" name="Author / Date"/>
          <p:cNvSpPr txBox="1"/>
          <p:nvPr>
            <p:ph type="body" sz="quarter" idx="23"/>
          </p:nvPr>
        </p:nvSpPr>
        <p:spPr>
          <a:xfrm>
            <a:off x="1269999" y="9766300"/>
            <a:ext cx="21844001" cy="520700"/>
          </a:xfrm>
          <a:prstGeom prst="rect">
            <a:avLst/>
          </a:prstGeom>
        </p:spPr>
        <p:txBody>
          <a:bodyPr>
            <a:spAutoFit/>
          </a:bodyPr>
          <a:lstStyle>
            <a:lvl1pPr marL="0" indent="0">
              <a:spcBef>
                <a:spcPts val="0"/>
              </a:spcBef>
              <a:buSzTx/>
              <a:buNone/>
              <a:defRPr sz="2700">
                <a:latin typeface="+mn-lt"/>
                <a:ea typeface="+mn-ea"/>
                <a:cs typeface="+mn-cs"/>
                <a:sym typeface="Inter Bold"/>
              </a:defRPr>
            </a:lvl1pPr>
          </a:lstStyle>
          <a:p>
            <a:pPr/>
            <a:r>
              <a:t>Author / Date</a:t>
            </a:r>
          </a:p>
        </p:txBody>
      </p:sp>
      <p:sp>
        <p:nvSpPr>
          <p:cNvPr id="123" name="Rectangle"/>
          <p:cNvSpPr/>
          <p:nvPr/>
        </p:nvSpPr>
        <p:spPr>
          <a:xfrm>
            <a:off x="1269999" y="2124337"/>
            <a:ext cx="21844001" cy="18526"/>
          </a:xfrm>
          <a:prstGeom prst="rect">
            <a:avLst/>
          </a:prstGeom>
          <a:solidFill>
            <a:srgbClr val="BFBFBF"/>
          </a:solidFill>
          <a:ln w="12700">
            <a:miter lim="400000"/>
          </a:ln>
        </p:spPr>
        <p:txBody>
          <a:bodyPr lIns="50800" tIns="50800" rIns="50800" bIns="50800" anchor="ctr"/>
          <a:lstStyle/>
          <a:p>
            <a:pPr defTabSz="825500">
              <a:defRPr sz="3200">
                <a:solidFill>
                  <a:srgbClr val="808080"/>
                </a:solidFill>
                <a:latin typeface="Helvetica Neue Medium"/>
                <a:ea typeface="Helvetica Neue Medium"/>
                <a:cs typeface="Helvetica Neue Medium"/>
                <a:sym typeface="Helvetica Neue Medium"/>
              </a:defRPr>
            </a:pPr>
          </a:p>
        </p:txBody>
      </p:sp>
      <p:sp>
        <p:nvSpPr>
          <p:cNvPr id="124" name="Renewed social dialogue for the new world of work. Job transitions &amp; digitalisation in two industrial sectors in CEE countries – Romania, Hungary, Slovakia – WorkTransitionCEE VS/2021/0094"/>
          <p:cNvSpPr txBox="1"/>
          <p:nvPr/>
        </p:nvSpPr>
        <p:spPr>
          <a:xfrm>
            <a:off x="1269999" y="2362200"/>
            <a:ext cx="21844003" cy="355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defRPr sz="1700">
                <a:solidFill>
                  <a:srgbClr val="BFBFBF"/>
                </a:solidFill>
                <a:latin typeface="Inter Regular"/>
                <a:ea typeface="Inter Regular"/>
                <a:cs typeface="Inter Regular"/>
                <a:sym typeface="Inter Regular"/>
              </a:defRPr>
            </a:lvl1pPr>
          </a:lstStyle>
          <a:p>
            <a:pPr/>
            <a:r>
              <a:t>Renewed social dialogue for the new world of work. Job transitions &amp; digitalisation in two industrial sectors in CEE countries – Romania, Hungary, Slovakia – WorkTransitionCEE VS/2021/0094</a:t>
            </a:r>
          </a:p>
        </p:txBody>
      </p:sp>
      <p:sp>
        <p:nvSpPr>
          <p:cNvPr id="125" name="The sole responsibility of this publication lies with the author. The European Commission or any other body of the European Union is not responsible for any use that may be made of the information it contains."/>
          <p:cNvSpPr txBox="1"/>
          <p:nvPr/>
        </p:nvSpPr>
        <p:spPr>
          <a:xfrm>
            <a:off x="1269999" y="13081000"/>
            <a:ext cx="21844003" cy="355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defRPr sz="1700">
                <a:solidFill>
                  <a:srgbClr val="BFBFBF"/>
                </a:solidFill>
                <a:latin typeface="Inter Regular"/>
                <a:ea typeface="Inter Regular"/>
                <a:cs typeface="Inter Regular"/>
                <a:sym typeface="Inter Regular"/>
              </a:defRPr>
            </a:lvl1pPr>
          </a:lstStyle>
          <a:p>
            <a:pPr/>
            <a:r>
              <a:t>The sole responsibility of this publication lies with the author. The European Commission or any other body of the European Union is not responsible for any use that may be made of the information it contains.</a:t>
            </a:r>
          </a:p>
        </p:txBody>
      </p:sp>
      <p:pic>
        <p:nvPicPr>
          <p:cNvPr id="126" name="Image" descr="Image"/>
          <p:cNvPicPr>
            <a:picLocks noChangeAspect="1"/>
          </p:cNvPicPr>
          <p:nvPr/>
        </p:nvPicPr>
        <p:blipFill>
          <a:blip r:embed="rId3">
            <a:extLst/>
          </a:blip>
          <a:stretch>
            <a:fillRect/>
          </a:stretch>
        </p:blipFill>
        <p:spPr>
          <a:xfrm>
            <a:off x="17991419" y="760416"/>
            <a:ext cx="5122583" cy="1019168"/>
          </a:xfrm>
          <a:prstGeom prst="rect">
            <a:avLst/>
          </a:prstGeom>
          <a:ln w="12700">
            <a:miter lim="400000"/>
          </a:ln>
        </p:spPr>
      </p:pic>
      <p:sp>
        <p:nvSpPr>
          <p:cNvPr id="1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3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6" name="666699290_02_crop_3159x1892.jpg"/>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7" name="Presentation Title"/>
          <p:cNvSpPr txBox="1"/>
          <p:nvPr>
            <p:ph type="body" sz="quarter" idx="22"/>
          </p:nvPr>
        </p:nvSpPr>
        <p:spPr>
          <a:xfrm>
            <a:off x="1269999" y="5181599"/>
            <a:ext cx="21971003" cy="1676401"/>
          </a:xfrm>
          <a:prstGeom prst="rect">
            <a:avLst/>
          </a:prstGeom>
        </p:spPr>
        <p:txBody>
          <a:bodyPr anchor="b">
            <a:spAutoFit/>
          </a:bodyPr>
          <a:lstStyle>
            <a:lvl1pPr marL="0" indent="0">
              <a:spcBef>
                <a:spcPts val="0"/>
              </a:spcBef>
              <a:buSzTx/>
              <a:buNone/>
              <a:defRPr sz="10200">
                <a:solidFill>
                  <a:srgbClr val="00A0DC"/>
                </a:solidFill>
                <a:latin typeface="+mn-lt"/>
                <a:ea typeface="+mn-ea"/>
                <a:cs typeface="+mn-cs"/>
                <a:sym typeface="Inter Bold"/>
              </a:defRPr>
            </a:lvl1pPr>
          </a:lstStyle>
          <a:p>
            <a:pPr/>
            <a:r>
              <a:t>Presentation Title</a:t>
            </a:r>
          </a:p>
        </p:txBody>
      </p:sp>
      <p:sp>
        <p:nvSpPr>
          <p:cNvPr id="28" name="Subtitle"/>
          <p:cNvSpPr txBox="1"/>
          <p:nvPr>
            <p:ph type="body" sz="quarter" idx="23"/>
          </p:nvPr>
        </p:nvSpPr>
        <p:spPr>
          <a:xfrm>
            <a:off x="1269999" y="6858000"/>
            <a:ext cx="21844001" cy="749300"/>
          </a:xfrm>
          <a:prstGeom prst="rect">
            <a:avLst/>
          </a:prstGeom>
        </p:spPr>
        <p:txBody>
          <a:bodyPr>
            <a:spAutoFit/>
          </a:bodyPr>
          <a:lstStyle>
            <a:lvl1pPr marL="0" indent="0">
              <a:spcBef>
                <a:spcPts val="0"/>
              </a:spcBef>
              <a:buSzTx/>
              <a:buNone/>
              <a:defRPr sz="4200">
                <a:latin typeface="+mn-lt"/>
                <a:ea typeface="+mn-ea"/>
                <a:cs typeface="+mn-cs"/>
                <a:sym typeface="Inter Bold"/>
              </a:defRPr>
            </a:lvl1pPr>
          </a:lstStyle>
          <a:p>
            <a:pPr/>
            <a:r>
              <a:t>Subtitle</a:t>
            </a:r>
          </a:p>
        </p:txBody>
      </p:sp>
      <p:pic>
        <p:nvPicPr>
          <p:cNvPr id="29" name="logo-H-color.png" descr="logo-H-color.png"/>
          <p:cNvPicPr>
            <a:picLocks noChangeAspect="1"/>
          </p:cNvPicPr>
          <p:nvPr/>
        </p:nvPicPr>
        <p:blipFill>
          <a:blip r:embed="rId2">
            <a:extLst/>
          </a:blip>
          <a:stretch>
            <a:fillRect/>
          </a:stretch>
        </p:blipFill>
        <p:spPr>
          <a:xfrm>
            <a:off x="1269999" y="635000"/>
            <a:ext cx="7657911" cy="1270000"/>
          </a:xfrm>
          <a:prstGeom prst="rect">
            <a:avLst/>
          </a:prstGeom>
          <a:ln w="12700">
            <a:miter lim="400000"/>
          </a:ln>
        </p:spPr>
      </p:pic>
      <p:sp>
        <p:nvSpPr>
          <p:cNvPr id="30" name="Author / Date"/>
          <p:cNvSpPr txBox="1"/>
          <p:nvPr>
            <p:ph type="body" sz="quarter" idx="24"/>
          </p:nvPr>
        </p:nvSpPr>
        <p:spPr>
          <a:xfrm>
            <a:off x="1269999" y="9766300"/>
            <a:ext cx="21844001" cy="520700"/>
          </a:xfrm>
          <a:prstGeom prst="rect">
            <a:avLst/>
          </a:prstGeom>
        </p:spPr>
        <p:txBody>
          <a:bodyPr>
            <a:spAutoFit/>
          </a:bodyPr>
          <a:lstStyle>
            <a:lvl1pPr marL="0" indent="0">
              <a:spcBef>
                <a:spcPts val="0"/>
              </a:spcBef>
              <a:buSzTx/>
              <a:buNone/>
              <a:defRPr sz="2700">
                <a:latin typeface="+mn-lt"/>
                <a:ea typeface="+mn-ea"/>
                <a:cs typeface="+mn-cs"/>
                <a:sym typeface="Inter Bold"/>
              </a:defRPr>
            </a:lvl1pPr>
          </a:lstStyle>
          <a:p>
            <a:pPr/>
            <a:r>
              <a:t>Author / Date</a:t>
            </a:r>
          </a:p>
        </p:txBody>
      </p:sp>
      <p:sp>
        <p:nvSpPr>
          <p:cNvPr id="31" name="Rectangle"/>
          <p:cNvSpPr/>
          <p:nvPr/>
        </p:nvSpPr>
        <p:spPr>
          <a:xfrm>
            <a:off x="1269999" y="2124337"/>
            <a:ext cx="21844001" cy="18526"/>
          </a:xfrm>
          <a:prstGeom prst="rect">
            <a:avLst/>
          </a:prstGeom>
          <a:solidFill>
            <a:srgbClr val="BFBFBF"/>
          </a:solidFill>
          <a:ln w="12700">
            <a:miter lim="400000"/>
          </a:ln>
        </p:spPr>
        <p:txBody>
          <a:bodyPr lIns="50800" tIns="50800" rIns="50800" bIns="50800" anchor="ctr"/>
          <a:lstStyle/>
          <a:p>
            <a:pPr defTabSz="825500">
              <a:defRPr sz="3200">
                <a:solidFill>
                  <a:srgbClr val="808080"/>
                </a:solidFill>
                <a:latin typeface="Helvetica Neue Medium"/>
                <a:ea typeface="Helvetica Neue Medium"/>
                <a:cs typeface="Helvetica Neue Medium"/>
                <a:sym typeface="Helvetica Neue Medium"/>
              </a:defRPr>
            </a:pPr>
          </a:p>
        </p:txBody>
      </p:sp>
      <p:sp>
        <p:nvSpPr>
          <p:cNvPr id="32" name="Renewed social dialogue for the new world of work. Job transitions &amp; digitalisation in two industrial sectors in CEE countries – Romania, Hungary, Slovakia – WorkTransitionCEE VS/2021/0094"/>
          <p:cNvSpPr txBox="1"/>
          <p:nvPr/>
        </p:nvSpPr>
        <p:spPr>
          <a:xfrm>
            <a:off x="1269999" y="2362200"/>
            <a:ext cx="21844003" cy="355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defRPr sz="1700">
                <a:solidFill>
                  <a:srgbClr val="BFBFBF"/>
                </a:solidFill>
                <a:latin typeface="Inter Regular"/>
                <a:ea typeface="Inter Regular"/>
                <a:cs typeface="Inter Regular"/>
                <a:sym typeface="Inter Regular"/>
              </a:defRPr>
            </a:lvl1pPr>
          </a:lstStyle>
          <a:p>
            <a:pPr/>
            <a:r>
              <a:t>Renewed social dialogue for the new world of work. Job transitions &amp; digitalisation in two industrial sectors in CEE countries – Romania, Hungary, Slovakia – WorkTransitionCEE VS/2021/0094</a:t>
            </a:r>
          </a:p>
        </p:txBody>
      </p:sp>
      <p:sp>
        <p:nvSpPr>
          <p:cNvPr id="33" name="The sole responsibility of this publication lies with the author. The European Commission or any other body of the European Union is not responsible for any use that may be made of the information it contains."/>
          <p:cNvSpPr txBox="1"/>
          <p:nvPr/>
        </p:nvSpPr>
        <p:spPr>
          <a:xfrm>
            <a:off x="1269999" y="13081000"/>
            <a:ext cx="21844003" cy="3556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defRPr sz="1700">
                <a:solidFill>
                  <a:srgbClr val="BFBFBF"/>
                </a:solidFill>
                <a:latin typeface="Inter Regular"/>
                <a:ea typeface="Inter Regular"/>
                <a:cs typeface="Inter Regular"/>
                <a:sym typeface="Inter Regular"/>
              </a:defRPr>
            </a:lvl1pPr>
          </a:lstStyle>
          <a:p>
            <a:pPr/>
            <a:r>
              <a:t>The sole responsibility of this publication lies with the author. The European Commission or any other body of the European Union is not responsible for any use that may be made of the information it contains.</a:t>
            </a:r>
          </a:p>
        </p:txBody>
      </p:sp>
      <p:pic>
        <p:nvPicPr>
          <p:cNvPr id="34" name="Image" descr="Image"/>
          <p:cNvPicPr>
            <a:picLocks noChangeAspect="1"/>
          </p:cNvPicPr>
          <p:nvPr/>
        </p:nvPicPr>
        <p:blipFill>
          <a:blip r:embed="rId3">
            <a:extLst/>
          </a:blip>
          <a:stretch>
            <a:fillRect/>
          </a:stretch>
        </p:blipFill>
        <p:spPr>
          <a:xfrm>
            <a:off x="17991419" y="760416"/>
            <a:ext cx="5122583" cy="1019168"/>
          </a:xfrm>
          <a:prstGeom prst="rect">
            <a:avLst/>
          </a:prstGeom>
          <a:ln w="12700">
            <a:miter lim="400000"/>
          </a:ln>
        </p:spPr>
      </p:pic>
      <p:sp>
        <p:nvSpPr>
          <p:cNvPr id="3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42" name="666699290_02_crop_3159x1892.jpg"/>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43" name="Rectangle"/>
          <p:cNvSpPr/>
          <p:nvPr/>
        </p:nvSpPr>
        <p:spPr>
          <a:xfrm>
            <a:off x="0" y="0"/>
            <a:ext cx="9752811" cy="13716001"/>
          </a:xfrm>
          <a:prstGeom prst="rect">
            <a:avLst/>
          </a:prstGeom>
          <a:solidFill>
            <a:srgbClr val="00A0DC"/>
          </a:solidFill>
          <a:ln w="12700">
            <a:miter lim="400000"/>
          </a:ln>
        </p:spPr>
        <p:txBody>
          <a:bodyPr lIns="50800" tIns="50800" rIns="50800" bIns="50800" anchor="ctr"/>
          <a:lstStyle/>
          <a:p>
            <a:pPr defTabSz="825500">
              <a:defRPr sz="3200">
                <a:solidFill>
                  <a:srgbClr val="FFFFFF"/>
                </a:solidFill>
                <a:latin typeface="Helvetica Neue Medium"/>
                <a:ea typeface="Helvetica Neue Medium"/>
                <a:cs typeface="Helvetica Neue Medium"/>
                <a:sym typeface="Helvetica Neue Medium"/>
              </a:defRPr>
            </a:pPr>
          </a:p>
        </p:txBody>
      </p:sp>
      <p:sp>
        <p:nvSpPr>
          <p:cNvPr id="44" name="Section"/>
          <p:cNvSpPr txBox="1"/>
          <p:nvPr>
            <p:ph type="body" sz="quarter" idx="22"/>
          </p:nvPr>
        </p:nvSpPr>
        <p:spPr>
          <a:xfrm>
            <a:off x="635000" y="6299200"/>
            <a:ext cx="8482811" cy="1117601"/>
          </a:xfrm>
          <a:prstGeom prst="rect">
            <a:avLst/>
          </a:prstGeom>
        </p:spPr>
        <p:txBody>
          <a:bodyPr anchor="ctr">
            <a:spAutoFit/>
          </a:bodyPr>
          <a:lstStyle>
            <a:lvl1pPr marL="0" indent="0">
              <a:spcBef>
                <a:spcPts val="6600"/>
              </a:spcBef>
              <a:buSzTx/>
              <a:buNone/>
              <a:defRPr sz="6600">
                <a:solidFill>
                  <a:srgbClr val="FFFFFF"/>
                </a:solidFill>
                <a:latin typeface="+mn-lt"/>
                <a:ea typeface="+mn-ea"/>
                <a:cs typeface="+mn-cs"/>
                <a:sym typeface="Inter Bold"/>
              </a:defRPr>
            </a:lvl1pPr>
          </a:lstStyle>
          <a:p>
            <a:pPr/>
            <a:r>
              <a:t>Section</a:t>
            </a:r>
          </a:p>
        </p:txBody>
      </p:sp>
      <p:sp>
        <p:nvSpPr>
          <p:cNvPr id="4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Text">
    <p:spTree>
      <p:nvGrpSpPr>
        <p:cNvPr id="1" name=""/>
        <p:cNvGrpSpPr/>
        <p:nvPr/>
      </p:nvGrpSpPr>
      <p:grpSpPr>
        <a:xfrm>
          <a:off x="0" y="0"/>
          <a:ext cx="0" cy="0"/>
          <a:chOff x="0" y="0"/>
          <a:chExt cx="0" cy="0"/>
        </a:xfrm>
      </p:grpSpPr>
      <p:sp>
        <p:nvSpPr>
          <p:cNvPr id="52" name="Text"/>
          <p:cNvSpPr txBox="1"/>
          <p:nvPr>
            <p:ph type="body" sz="quarter" idx="21"/>
          </p:nvPr>
        </p:nvSpPr>
        <p:spPr>
          <a:xfrm>
            <a:off x="1270000" y="3809170"/>
            <a:ext cx="21844002" cy="622301"/>
          </a:xfrm>
          <a:prstGeom prst="rect">
            <a:avLst/>
          </a:prstGeom>
        </p:spPr>
        <p:txBody>
          <a:bodyPr>
            <a:spAutoFit/>
          </a:bodyPr>
          <a:lstStyle/>
          <a:p>
            <a:pPr marL="0" indent="0">
              <a:buSzTx/>
              <a:buNone/>
            </a:pPr>
          </a:p>
        </p:txBody>
      </p:sp>
      <p:sp>
        <p:nvSpPr>
          <p:cNvPr id="53" name="Slide Title"/>
          <p:cNvSpPr txBox="1"/>
          <p:nvPr>
            <p:ph type="body" sz="quarter" idx="22"/>
          </p:nvPr>
        </p:nvSpPr>
        <p:spPr>
          <a:xfrm>
            <a:off x="1270000" y="1270000"/>
            <a:ext cx="4199335" cy="1117600"/>
          </a:xfrm>
          <a:prstGeom prst="rect">
            <a:avLst/>
          </a:prstGeom>
        </p:spPr>
        <p:txBody>
          <a:bodyPr wrap="none">
            <a:spAutoFit/>
          </a:bodyPr>
          <a:lstStyle>
            <a:lvl1pPr marL="0" indent="0">
              <a:spcBef>
                <a:spcPts val="0"/>
              </a:spcBef>
              <a:buSzTx/>
              <a:buNone/>
              <a:defRPr sz="6600">
                <a:solidFill>
                  <a:srgbClr val="00A0DC"/>
                </a:solidFill>
                <a:latin typeface="+mn-lt"/>
                <a:ea typeface="+mn-ea"/>
                <a:cs typeface="+mn-cs"/>
                <a:sym typeface="Inter Bold"/>
              </a:defRPr>
            </a:lvl1pPr>
          </a:lstStyle>
          <a:p>
            <a:pPr/>
            <a:r>
              <a:t>Slide Title</a:t>
            </a:r>
          </a:p>
        </p:txBody>
      </p:sp>
      <p:sp>
        <p:nvSpPr>
          <p:cNvPr id="54" name="Slide Title"/>
          <p:cNvSpPr txBox="1"/>
          <p:nvPr>
            <p:ph type="body" sz="quarter" idx="23"/>
          </p:nvPr>
        </p:nvSpPr>
        <p:spPr>
          <a:xfrm>
            <a:off x="1269999" y="2558441"/>
            <a:ext cx="2713869" cy="749301"/>
          </a:xfrm>
          <a:prstGeom prst="rect">
            <a:avLst/>
          </a:prstGeom>
        </p:spPr>
        <p:txBody>
          <a:bodyPr wrap="none">
            <a:spAutoFit/>
          </a:bodyPr>
          <a:lstStyle>
            <a:lvl1pPr marL="0" indent="0">
              <a:spcBef>
                <a:spcPts val="0"/>
              </a:spcBef>
              <a:buSzTx/>
              <a:buNone/>
              <a:defRPr sz="4200">
                <a:latin typeface="+mn-lt"/>
                <a:ea typeface="+mn-ea"/>
                <a:cs typeface="+mn-cs"/>
                <a:sym typeface="Inter Bold"/>
              </a:defRPr>
            </a:lvl1pPr>
          </a:lstStyle>
          <a:p>
            <a:pPr/>
            <a:r>
              <a:t>Slide Title</a:t>
            </a:r>
          </a:p>
        </p:txBody>
      </p:sp>
      <p:sp>
        <p:nvSpPr>
          <p:cNvPr id="5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Text 2 Columns">
    <p:spTree>
      <p:nvGrpSpPr>
        <p:cNvPr id="1" name=""/>
        <p:cNvGrpSpPr/>
        <p:nvPr/>
      </p:nvGrpSpPr>
      <p:grpSpPr>
        <a:xfrm>
          <a:off x="0" y="0"/>
          <a:ext cx="0" cy="0"/>
          <a:chOff x="0" y="0"/>
          <a:chExt cx="0" cy="0"/>
        </a:xfrm>
      </p:grpSpPr>
      <p:sp>
        <p:nvSpPr>
          <p:cNvPr id="62" name="Text"/>
          <p:cNvSpPr txBox="1"/>
          <p:nvPr>
            <p:ph type="body" sz="quarter" idx="21"/>
          </p:nvPr>
        </p:nvSpPr>
        <p:spPr>
          <a:xfrm>
            <a:off x="1270000" y="3809170"/>
            <a:ext cx="10416259" cy="622301"/>
          </a:xfrm>
          <a:prstGeom prst="rect">
            <a:avLst/>
          </a:prstGeom>
        </p:spPr>
        <p:txBody>
          <a:bodyPr>
            <a:spAutoFit/>
          </a:bodyPr>
          <a:lstStyle/>
          <a:p>
            <a:pPr marL="0" indent="0">
              <a:buSzTx/>
              <a:buNone/>
            </a:pPr>
          </a:p>
        </p:txBody>
      </p:sp>
      <p:sp>
        <p:nvSpPr>
          <p:cNvPr id="63" name="Slide Title"/>
          <p:cNvSpPr txBox="1"/>
          <p:nvPr>
            <p:ph type="body" sz="quarter" idx="22"/>
          </p:nvPr>
        </p:nvSpPr>
        <p:spPr>
          <a:xfrm>
            <a:off x="1270000" y="1270000"/>
            <a:ext cx="4199335" cy="1117600"/>
          </a:xfrm>
          <a:prstGeom prst="rect">
            <a:avLst/>
          </a:prstGeom>
        </p:spPr>
        <p:txBody>
          <a:bodyPr wrap="none">
            <a:spAutoFit/>
          </a:bodyPr>
          <a:lstStyle>
            <a:lvl1pPr marL="0" indent="0">
              <a:spcBef>
                <a:spcPts val="0"/>
              </a:spcBef>
              <a:buSzTx/>
              <a:buNone/>
              <a:defRPr sz="6600">
                <a:solidFill>
                  <a:srgbClr val="00A0DC"/>
                </a:solidFill>
                <a:latin typeface="+mn-lt"/>
                <a:ea typeface="+mn-ea"/>
                <a:cs typeface="+mn-cs"/>
                <a:sym typeface="Inter Bold"/>
              </a:defRPr>
            </a:lvl1pPr>
          </a:lstStyle>
          <a:p>
            <a:pPr/>
            <a:r>
              <a:t>Slide Title</a:t>
            </a:r>
          </a:p>
        </p:txBody>
      </p:sp>
      <p:sp>
        <p:nvSpPr>
          <p:cNvPr id="64" name="Slide Title"/>
          <p:cNvSpPr txBox="1"/>
          <p:nvPr>
            <p:ph type="body" sz="quarter" idx="23"/>
          </p:nvPr>
        </p:nvSpPr>
        <p:spPr>
          <a:xfrm>
            <a:off x="1269999" y="2558441"/>
            <a:ext cx="2713869" cy="749301"/>
          </a:xfrm>
          <a:prstGeom prst="rect">
            <a:avLst/>
          </a:prstGeom>
        </p:spPr>
        <p:txBody>
          <a:bodyPr wrap="none">
            <a:spAutoFit/>
          </a:bodyPr>
          <a:lstStyle>
            <a:lvl1pPr marL="0" indent="0">
              <a:spcBef>
                <a:spcPts val="0"/>
              </a:spcBef>
              <a:buSzTx/>
              <a:buNone/>
              <a:defRPr sz="4200">
                <a:latin typeface="+mn-lt"/>
                <a:ea typeface="+mn-ea"/>
                <a:cs typeface="+mn-cs"/>
                <a:sym typeface="Inter Bold"/>
              </a:defRPr>
            </a:lvl1pPr>
          </a:lstStyle>
          <a:p>
            <a:pPr/>
            <a:r>
              <a:t>Slide Title</a:t>
            </a:r>
          </a:p>
        </p:txBody>
      </p:sp>
      <p:sp>
        <p:nvSpPr>
          <p:cNvPr id="65" name="Text"/>
          <p:cNvSpPr txBox="1"/>
          <p:nvPr>
            <p:ph type="body" sz="quarter" idx="24"/>
          </p:nvPr>
        </p:nvSpPr>
        <p:spPr>
          <a:xfrm>
            <a:off x="12697741" y="3809170"/>
            <a:ext cx="10416259" cy="622301"/>
          </a:xfrm>
          <a:prstGeom prst="rect">
            <a:avLst/>
          </a:prstGeom>
        </p:spPr>
        <p:txBody>
          <a:bodyPr>
            <a:spAutoFit/>
          </a:bodyPr>
          <a:lstStyle/>
          <a:p>
            <a:pPr marL="0" indent="0">
              <a:buSzTx/>
              <a:buNone/>
            </a:pPr>
          </a:p>
        </p:txBody>
      </p:sp>
      <p:sp>
        <p:nvSpPr>
          <p:cNvPr id="6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73" name="660384004_1290x1720.jpg"/>
          <p:cNvSpPr/>
          <p:nvPr>
            <p:ph type="pic" idx="21"/>
          </p:nvPr>
        </p:nvSpPr>
        <p:spPr>
          <a:xfrm>
            <a:off x="12192000" y="-407266"/>
            <a:ext cx="10916874" cy="14555832"/>
          </a:xfrm>
          <a:prstGeom prst="rect">
            <a:avLst/>
          </a:prstGeom>
        </p:spPr>
        <p:txBody>
          <a:bodyPr lIns="91439" tIns="45719" rIns="91439" bIns="45719">
            <a:noAutofit/>
          </a:bodyPr>
          <a:lstStyle/>
          <a:p>
            <a:pPr/>
          </a:p>
        </p:txBody>
      </p:sp>
      <p:sp>
        <p:nvSpPr>
          <p:cNvPr id="74" name="Slide Title"/>
          <p:cNvSpPr txBox="1"/>
          <p:nvPr>
            <p:ph type="body" sz="quarter" idx="22"/>
          </p:nvPr>
        </p:nvSpPr>
        <p:spPr>
          <a:xfrm>
            <a:off x="1270000" y="1263848"/>
            <a:ext cx="9715500" cy="901701"/>
          </a:xfrm>
          <a:prstGeom prst="rect">
            <a:avLst/>
          </a:prstGeom>
        </p:spPr>
        <p:txBody>
          <a:bodyPr>
            <a:spAutoFit/>
          </a:bodyPr>
          <a:lstStyle>
            <a:lvl1pPr marL="0" indent="0">
              <a:spcBef>
                <a:spcPts val="0"/>
              </a:spcBef>
              <a:buSzTx/>
              <a:buNone/>
              <a:defRPr sz="5200">
                <a:solidFill>
                  <a:srgbClr val="00A0DC"/>
                </a:solidFill>
                <a:latin typeface="+mn-lt"/>
                <a:ea typeface="+mn-ea"/>
                <a:cs typeface="+mn-cs"/>
                <a:sym typeface="Inter Bold"/>
              </a:defRPr>
            </a:lvl1pPr>
          </a:lstStyle>
          <a:p>
            <a:pPr/>
            <a:r>
              <a:t>Slide Title</a:t>
            </a:r>
          </a:p>
        </p:txBody>
      </p:sp>
      <p:sp>
        <p:nvSpPr>
          <p:cNvPr id="75" name="Slide Subtitle"/>
          <p:cNvSpPr txBox="1"/>
          <p:nvPr>
            <p:ph type="body" sz="quarter" idx="23"/>
          </p:nvPr>
        </p:nvSpPr>
        <p:spPr>
          <a:xfrm>
            <a:off x="1270000" y="3041848"/>
            <a:ext cx="9715500" cy="749301"/>
          </a:xfrm>
          <a:prstGeom prst="rect">
            <a:avLst/>
          </a:prstGeom>
        </p:spPr>
        <p:txBody>
          <a:bodyPr>
            <a:spAutoFit/>
          </a:bodyPr>
          <a:lstStyle>
            <a:lvl1pPr marL="0" indent="0">
              <a:spcBef>
                <a:spcPts val="0"/>
              </a:spcBef>
              <a:buSzTx/>
              <a:buNone/>
              <a:defRPr sz="4200">
                <a:latin typeface="+mn-lt"/>
                <a:ea typeface="+mn-ea"/>
                <a:cs typeface="+mn-cs"/>
                <a:sym typeface="Inter Bold"/>
              </a:defRPr>
            </a:lvl1pPr>
          </a:lstStyle>
          <a:p>
            <a:pPr/>
            <a:r>
              <a:t>Slide Subtitle</a:t>
            </a:r>
          </a:p>
        </p:txBody>
      </p:sp>
      <p:sp>
        <p:nvSpPr>
          <p:cNvPr id="76" name="Slide Title"/>
          <p:cNvSpPr txBox="1"/>
          <p:nvPr>
            <p:ph type="body" sz="quarter" idx="24"/>
          </p:nvPr>
        </p:nvSpPr>
        <p:spPr>
          <a:xfrm>
            <a:off x="1270000" y="3791148"/>
            <a:ext cx="9715500" cy="622301"/>
          </a:xfrm>
          <a:prstGeom prst="rect">
            <a:avLst/>
          </a:prstGeom>
        </p:spPr>
        <p:txBody>
          <a:bodyPr>
            <a:spAutoFit/>
          </a:bodyPr>
          <a:lstStyle>
            <a:lvl1pPr marL="0" indent="0">
              <a:buSzTx/>
              <a:buNone/>
            </a:lvl1pPr>
          </a:lstStyle>
          <a:p>
            <a:pPr/>
            <a:r>
              <a:t>Slide Title</a:t>
            </a:r>
          </a:p>
        </p:txBody>
      </p:sp>
      <p:sp>
        <p:nvSpPr>
          <p:cNvPr id="7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84"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i="1" spc="-204" sz="10200"/>
            </a:lvl1pPr>
            <a:lvl2pPr marL="0" indent="457200" algn="ctr">
              <a:lnSpc>
                <a:spcPct val="80000"/>
              </a:lnSpc>
              <a:spcBef>
                <a:spcPts val="0"/>
              </a:spcBef>
              <a:buSzTx/>
              <a:buNone/>
              <a:defRPr i="1" spc="-204" sz="10200"/>
            </a:lvl2pPr>
            <a:lvl3pPr marL="0" indent="914400" algn="ctr">
              <a:lnSpc>
                <a:spcPct val="80000"/>
              </a:lnSpc>
              <a:spcBef>
                <a:spcPts val="0"/>
              </a:spcBef>
              <a:buSzTx/>
              <a:buNone/>
              <a:defRPr i="1" spc="-204" sz="10200"/>
            </a:lvl3pPr>
            <a:lvl4pPr marL="0" indent="1371600" algn="ctr">
              <a:lnSpc>
                <a:spcPct val="80000"/>
              </a:lnSpc>
              <a:spcBef>
                <a:spcPts val="0"/>
              </a:spcBef>
              <a:buSzTx/>
              <a:buNone/>
              <a:defRPr i="1" spc="-204" sz="10200"/>
            </a:lvl4pPr>
            <a:lvl5pPr marL="0" indent="1828800" algn="ctr">
              <a:lnSpc>
                <a:spcPct val="80000"/>
              </a:lnSpc>
              <a:spcBef>
                <a:spcPts val="0"/>
              </a:spcBef>
              <a:buSzTx/>
              <a:buNone/>
              <a:defRPr i="1" spc="-204" sz="10200"/>
            </a:lvl5pPr>
          </a:lstStyle>
          <a:p>
            <a:pPr/>
            <a:r>
              <a:t>Statement</a:t>
            </a:r>
          </a:p>
          <a:p>
            <a:pPr lvl="1"/>
            <a:r>
              <a:t/>
            </a:r>
          </a:p>
          <a:p>
            <a:pPr lvl="2"/>
            <a:r>
              <a:t/>
            </a:r>
          </a:p>
          <a:p>
            <a:pPr lvl="3"/>
            <a:r>
              <a:t/>
            </a:r>
          </a:p>
          <a:p>
            <a:pPr lvl="4"/>
            <a:r>
              <a:t/>
            </a:r>
          </a:p>
        </p:txBody>
      </p:sp>
      <p:sp>
        <p:nvSpPr>
          <p:cNvPr id="8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92"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693419">
              <a:spcBef>
                <a:spcPts val="0"/>
              </a:spcBef>
              <a:buSzTx/>
              <a:buNone/>
              <a:defRPr sz="3528">
                <a:latin typeface="+mn-lt"/>
                <a:ea typeface="+mn-ea"/>
                <a:cs typeface="+mn-cs"/>
                <a:sym typeface="Inter Bold"/>
              </a:defRPr>
            </a:lvl1pPr>
          </a:lstStyle>
          <a:p>
            <a:pPr/>
            <a:r>
              <a:t>Attribution</a:t>
            </a:r>
          </a:p>
        </p:txBody>
      </p:sp>
      <p:sp>
        <p:nvSpPr>
          <p:cNvPr id="93" name="Body Level One…"/>
          <p:cNvSpPr txBox="1"/>
          <p:nvPr>
            <p:ph type="body" sz="half" idx="1" hasCustomPrompt="1"/>
          </p:nvPr>
        </p:nvSpPr>
        <p:spPr>
          <a:xfrm>
            <a:off x="1753923" y="4939860"/>
            <a:ext cx="20876154" cy="3836280"/>
          </a:xfrm>
          <a:prstGeom prst="rect">
            <a:avLst/>
          </a:prstGeom>
        </p:spPr>
        <p:txBody>
          <a:bodyPr/>
          <a:lstStyle>
            <a:lvl1pPr marL="638923" indent="-469900">
              <a:lnSpc>
                <a:spcPct val="90000"/>
              </a:lnSpc>
              <a:spcBef>
                <a:spcPts val="0"/>
              </a:spcBef>
              <a:buSzTx/>
              <a:buNone/>
              <a:defRPr spc="-164" sz="8200"/>
            </a:lvl1pPr>
            <a:lvl2pPr marL="638923" indent="-12700">
              <a:lnSpc>
                <a:spcPct val="90000"/>
              </a:lnSpc>
              <a:spcBef>
                <a:spcPts val="0"/>
              </a:spcBef>
              <a:buSzTx/>
              <a:buNone/>
              <a:defRPr spc="-164" sz="8200"/>
            </a:lvl2pPr>
            <a:lvl3pPr marL="638923" indent="444500">
              <a:lnSpc>
                <a:spcPct val="90000"/>
              </a:lnSpc>
              <a:spcBef>
                <a:spcPts val="0"/>
              </a:spcBef>
              <a:buSzTx/>
              <a:buNone/>
              <a:defRPr spc="-164" sz="8200"/>
            </a:lvl3pPr>
            <a:lvl4pPr marL="638923" indent="901700">
              <a:lnSpc>
                <a:spcPct val="90000"/>
              </a:lnSpc>
              <a:spcBef>
                <a:spcPts val="0"/>
              </a:spcBef>
              <a:buSzTx/>
              <a:buNone/>
              <a:defRPr spc="-164" sz="8200"/>
            </a:lvl4pPr>
            <a:lvl5pPr marL="638923" indent="1358900">
              <a:lnSpc>
                <a:spcPct val="90000"/>
              </a:lnSpc>
              <a:spcBef>
                <a:spcPts val="0"/>
              </a:spcBef>
              <a:buSzTx/>
              <a:buNone/>
              <a:defRPr spc="-164" sz="8200"/>
            </a:lvl5pPr>
          </a:lstStyle>
          <a:p>
            <a:pPr/>
            <a:r>
              <a:t>“Notable Quote”</a:t>
            </a:r>
          </a:p>
          <a:p>
            <a:pPr lvl="1"/>
            <a:r>
              <a:t/>
            </a:r>
          </a:p>
          <a:p>
            <a:pPr lvl="2"/>
            <a:r>
              <a:t/>
            </a:r>
          </a:p>
          <a:p>
            <a:pPr lvl="3"/>
            <a:r>
              <a:t/>
            </a:r>
          </a:p>
          <a:p>
            <a:pPr lvl="4"/>
            <a:r>
              <a:t/>
            </a:r>
          </a:p>
        </p:txBody>
      </p:sp>
      <p:sp>
        <p:nvSpPr>
          <p:cNvPr id="9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01" name="Image"/>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02" name="Image"/>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03" name="Imag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0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70000" y="5439720"/>
            <a:ext cx="21971000" cy="1433164"/>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l" defTabSz="2438338" rtl="0" latinLnBrk="0">
        <a:lnSpc>
          <a:spcPct val="100000"/>
        </a:lnSpc>
        <a:spcBef>
          <a:spcPts val="0"/>
        </a:spcBef>
        <a:spcAft>
          <a:spcPts val="0"/>
        </a:spcAft>
        <a:buClrTx/>
        <a:buSzTx/>
        <a:buFontTx/>
        <a:buNone/>
        <a:tabLst/>
        <a:defRPr b="0" baseline="0" cap="none" i="0" spc="0" strike="noStrike" sz="6600" u="none">
          <a:solidFill>
            <a:srgbClr val="00A0DC"/>
          </a:solidFill>
          <a:uFillTx/>
          <a:latin typeface="+mn-lt"/>
          <a:ea typeface="+mn-ea"/>
          <a:cs typeface="+mn-cs"/>
          <a:sym typeface="Inter Bold"/>
        </a:defRPr>
      </a:lvl1pPr>
      <a:lvl2pPr marL="0" marR="0" indent="457200" algn="l" defTabSz="2438338" rtl="0" latinLnBrk="0">
        <a:lnSpc>
          <a:spcPct val="100000"/>
        </a:lnSpc>
        <a:spcBef>
          <a:spcPts val="0"/>
        </a:spcBef>
        <a:spcAft>
          <a:spcPts val="0"/>
        </a:spcAft>
        <a:buClrTx/>
        <a:buSzTx/>
        <a:buFontTx/>
        <a:buNone/>
        <a:tabLst/>
        <a:defRPr b="0" baseline="0" cap="none" i="0" spc="0" strike="noStrike" sz="6600" u="none">
          <a:solidFill>
            <a:srgbClr val="00A0DC"/>
          </a:solidFill>
          <a:uFillTx/>
          <a:latin typeface="+mn-lt"/>
          <a:ea typeface="+mn-ea"/>
          <a:cs typeface="+mn-cs"/>
          <a:sym typeface="Inter Bold"/>
        </a:defRPr>
      </a:lvl2pPr>
      <a:lvl3pPr marL="0" marR="0" indent="914400" algn="l" defTabSz="2438338" rtl="0" latinLnBrk="0">
        <a:lnSpc>
          <a:spcPct val="100000"/>
        </a:lnSpc>
        <a:spcBef>
          <a:spcPts val="0"/>
        </a:spcBef>
        <a:spcAft>
          <a:spcPts val="0"/>
        </a:spcAft>
        <a:buClrTx/>
        <a:buSzTx/>
        <a:buFontTx/>
        <a:buNone/>
        <a:tabLst/>
        <a:defRPr b="0" baseline="0" cap="none" i="0" spc="0" strike="noStrike" sz="6600" u="none">
          <a:solidFill>
            <a:srgbClr val="00A0DC"/>
          </a:solidFill>
          <a:uFillTx/>
          <a:latin typeface="+mn-lt"/>
          <a:ea typeface="+mn-ea"/>
          <a:cs typeface="+mn-cs"/>
          <a:sym typeface="Inter Bold"/>
        </a:defRPr>
      </a:lvl3pPr>
      <a:lvl4pPr marL="0" marR="0" indent="1371600" algn="l" defTabSz="2438338" rtl="0" latinLnBrk="0">
        <a:lnSpc>
          <a:spcPct val="100000"/>
        </a:lnSpc>
        <a:spcBef>
          <a:spcPts val="0"/>
        </a:spcBef>
        <a:spcAft>
          <a:spcPts val="0"/>
        </a:spcAft>
        <a:buClrTx/>
        <a:buSzTx/>
        <a:buFontTx/>
        <a:buNone/>
        <a:tabLst/>
        <a:defRPr b="0" baseline="0" cap="none" i="0" spc="0" strike="noStrike" sz="6600" u="none">
          <a:solidFill>
            <a:srgbClr val="00A0DC"/>
          </a:solidFill>
          <a:uFillTx/>
          <a:latin typeface="+mn-lt"/>
          <a:ea typeface="+mn-ea"/>
          <a:cs typeface="+mn-cs"/>
          <a:sym typeface="Inter Bold"/>
        </a:defRPr>
      </a:lvl4pPr>
      <a:lvl5pPr marL="0" marR="0" indent="1828800" algn="l" defTabSz="2438338" rtl="0" latinLnBrk="0">
        <a:lnSpc>
          <a:spcPct val="100000"/>
        </a:lnSpc>
        <a:spcBef>
          <a:spcPts val="0"/>
        </a:spcBef>
        <a:spcAft>
          <a:spcPts val="0"/>
        </a:spcAft>
        <a:buClrTx/>
        <a:buSzTx/>
        <a:buFontTx/>
        <a:buNone/>
        <a:tabLst/>
        <a:defRPr b="0" baseline="0" cap="none" i="0" spc="0" strike="noStrike" sz="6600" u="none">
          <a:solidFill>
            <a:srgbClr val="00A0DC"/>
          </a:solidFill>
          <a:uFillTx/>
          <a:latin typeface="+mn-lt"/>
          <a:ea typeface="+mn-ea"/>
          <a:cs typeface="+mn-cs"/>
          <a:sym typeface="Inter Bold"/>
        </a:defRPr>
      </a:lvl5pPr>
      <a:lvl6pPr marL="0" marR="0" indent="2286000" algn="l" defTabSz="2438338" rtl="0" latinLnBrk="0">
        <a:lnSpc>
          <a:spcPct val="100000"/>
        </a:lnSpc>
        <a:spcBef>
          <a:spcPts val="0"/>
        </a:spcBef>
        <a:spcAft>
          <a:spcPts val="0"/>
        </a:spcAft>
        <a:buClrTx/>
        <a:buSzTx/>
        <a:buFontTx/>
        <a:buNone/>
        <a:tabLst/>
        <a:defRPr b="0" baseline="0" cap="none" i="0" spc="0" strike="noStrike" sz="6600" u="none">
          <a:solidFill>
            <a:srgbClr val="00A0DC"/>
          </a:solidFill>
          <a:uFillTx/>
          <a:latin typeface="+mn-lt"/>
          <a:ea typeface="+mn-ea"/>
          <a:cs typeface="+mn-cs"/>
          <a:sym typeface="Inter Bold"/>
        </a:defRPr>
      </a:lvl6pPr>
      <a:lvl7pPr marL="0" marR="0" indent="2743200" algn="l" defTabSz="2438338" rtl="0" latinLnBrk="0">
        <a:lnSpc>
          <a:spcPct val="100000"/>
        </a:lnSpc>
        <a:spcBef>
          <a:spcPts val="0"/>
        </a:spcBef>
        <a:spcAft>
          <a:spcPts val="0"/>
        </a:spcAft>
        <a:buClrTx/>
        <a:buSzTx/>
        <a:buFontTx/>
        <a:buNone/>
        <a:tabLst/>
        <a:defRPr b="0" baseline="0" cap="none" i="0" spc="0" strike="noStrike" sz="6600" u="none">
          <a:solidFill>
            <a:srgbClr val="00A0DC"/>
          </a:solidFill>
          <a:uFillTx/>
          <a:latin typeface="+mn-lt"/>
          <a:ea typeface="+mn-ea"/>
          <a:cs typeface="+mn-cs"/>
          <a:sym typeface="Inter Bold"/>
        </a:defRPr>
      </a:lvl7pPr>
      <a:lvl8pPr marL="0" marR="0" indent="3200400" algn="l" defTabSz="2438338" rtl="0" latinLnBrk="0">
        <a:lnSpc>
          <a:spcPct val="100000"/>
        </a:lnSpc>
        <a:spcBef>
          <a:spcPts val="0"/>
        </a:spcBef>
        <a:spcAft>
          <a:spcPts val="0"/>
        </a:spcAft>
        <a:buClrTx/>
        <a:buSzTx/>
        <a:buFontTx/>
        <a:buNone/>
        <a:tabLst/>
        <a:defRPr b="0" baseline="0" cap="none" i="0" spc="0" strike="noStrike" sz="6600" u="none">
          <a:solidFill>
            <a:srgbClr val="00A0DC"/>
          </a:solidFill>
          <a:uFillTx/>
          <a:latin typeface="+mn-lt"/>
          <a:ea typeface="+mn-ea"/>
          <a:cs typeface="+mn-cs"/>
          <a:sym typeface="Inter Bold"/>
        </a:defRPr>
      </a:lvl8pPr>
      <a:lvl9pPr marL="0" marR="0" indent="3657600" algn="l" defTabSz="2438338" rtl="0" latinLnBrk="0">
        <a:lnSpc>
          <a:spcPct val="100000"/>
        </a:lnSpc>
        <a:spcBef>
          <a:spcPts val="0"/>
        </a:spcBef>
        <a:spcAft>
          <a:spcPts val="0"/>
        </a:spcAft>
        <a:buClrTx/>
        <a:buSzTx/>
        <a:buFontTx/>
        <a:buNone/>
        <a:tabLst/>
        <a:defRPr b="0" baseline="0" cap="none" i="0" spc="0" strike="noStrike" sz="6600" u="none">
          <a:solidFill>
            <a:srgbClr val="00A0DC"/>
          </a:solidFill>
          <a:uFillTx/>
          <a:latin typeface="+mn-lt"/>
          <a:ea typeface="+mn-ea"/>
          <a:cs typeface="+mn-cs"/>
          <a:sym typeface="Inter Bold"/>
        </a:defRPr>
      </a:lvl9pPr>
    </p:titleStyle>
    <p:bodyStyle>
      <a:lvl1pPr marL="431800" marR="0" indent="-431800" algn="l" defTabSz="2438338" rtl="0" latinLnBrk="0">
        <a:lnSpc>
          <a:spcPct val="100000"/>
        </a:lnSpc>
        <a:spcBef>
          <a:spcPts val="3400"/>
        </a:spcBef>
        <a:spcAft>
          <a:spcPts val="0"/>
        </a:spcAft>
        <a:buClrTx/>
        <a:buSzPct val="123000"/>
        <a:buFontTx/>
        <a:buChar char="•"/>
        <a:tabLst/>
        <a:defRPr b="0" baseline="0" cap="none" i="0" spc="0" strike="noStrike" sz="3400" u="none">
          <a:solidFill>
            <a:srgbClr val="000000"/>
          </a:solidFill>
          <a:uFillTx/>
          <a:latin typeface="Inter Regular"/>
          <a:ea typeface="Inter Regular"/>
          <a:cs typeface="Inter Regular"/>
          <a:sym typeface="Inter Regular"/>
        </a:defRPr>
      </a:lvl1pPr>
      <a:lvl2pPr marL="1041400" marR="0" indent="-431800" algn="l" defTabSz="2438338" rtl="0" latinLnBrk="0">
        <a:lnSpc>
          <a:spcPct val="100000"/>
        </a:lnSpc>
        <a:spcBef>
          <a:spcPts val="3400"/>
        </a:spcBef>
        <a:spcAft>
          <a:spcPts val="0"/>
        </a:spcAft>
        <a:buClrTx/>
        <a:buSzPct val="123000"/>
        <a:buFontTx/>
        <a:buChar char="•"/>
        <a:tabLst/>
        <a:defRPr b="0" baseline="0" cap="none" i="0" spc="0" strike="noStrike" sz="3400" u="none">
          <a:solidFill>
            <a:srgbClr val="000000"/>
          </a:solidFill>
          <a:uFillTx/>
          <a:latin typeface="Inter Regular"/>
          <a:ea typeface="Inter Regular"/>
          <a:cs typeface="Inter Regular"/>
          <a:sym typeface="Inter Regular"/>
        </a:defRPr>
      </a:lvl2pPr>
      <a:lvl3pPr marL="1651000" marR="0" indent="-431800" algn="l" defTabSz="2438338" rtl="0" latinLnBrk="0">
        <a:lnSpc>
          <a:spcPct val="100000"/>
        </a:lnSpc>
        <a:spcBef>
          <a:spcPts val="3400"/>
        </a:spcBef>
        <a:spcAft>
          <a:spcPts val="0"/>
        </a:spcAft>
        <a:buClrTx/>
        <a:buSzPct val="123000"/>
        <a:buFontTx/>
        <a:buChar char="•"/>
        <a:tabLst/>
        <a:defRPr b="0" baseline="0" cap="none" i="0" spc="0" strike="noStrike" sz="3400" u="none">
          <a:solidFill>
            <a:srgbClr val="000000"/>
          </a:solidFill>
          <a:uFillTx/>
          <a:latin typeface="Inter Regular"/>
          <a:ea typeface="Inter Regular"/>
          <a:cs typeface="Inter Regular"/>
          <a:sym typeface="Inter Regular"/>
        </a:defRPr>
      </a:lvl3pPr>
      <a:lvl4pPr marL="2260600" marR="0" indent="-431800" algn="l" defTabSz="2438338" rtl="0" latinLnBrk="0">
        <a:lnSpc>
          <a:spcPct val="100000"/>
        </a:lnSpc>
        <a:spcBef>
          <a:spcPts val="3400"/>
        </a:spcBef>
        <a:spcAft>
          <a:spcPts val="0"/>
        </a:spcAft>
        <a:buClrTx/>
        <a:buSzPct val="123000"/>
        <a:buFontTx/>
        <a:buChar char="•"/>
        <a:tabLst/>
        <a:defRPr b="0" baseline="0" cap="none" i="0" spc="0" strike="noStrike" sz="3400" u="none">
          <a:solidFill>
            <a:srgbClr val="000000"/>
          </a:solidFill>
          <a:uFillTx/>
          <a:latin typeface="Inter Regular"/>
          <a:ea typeface="Inter Regular"/>
          <a:cs typeface="Inter Regular"/>
          <a:sym typeface="Inter Regular"/>
        </a:defRPr>
      </a:lvl4pPr>
      <a:lvl5pPr marL="2870200" marR="0" indent="-431800" algn="l" defTabSz="2438338" rtl="0" latinLnBrk="0">
        <a:lnSpc>
          <a:spcPct val="100000"/>
        </a:lnSpc>
        <a:spcBef>
          <a:spcPts val="3400"/>
        </a:spcBef>
        <a:spcAft>
          <a:spcPts val="0"/>
        </a:spcAft>
        <a:buClrTx/>
        <a:buSzPct val="123000"/>
        <a:buFontTx/>
        <a:buChar char="•"/>
        <a:tabLst/>
        <a:defRPr b="0" baseline="0" cap="none" i="0" spc="0" strike="noStrike" sz="3400" u="none">
          <a:solidFill>
            <a:srgbClr val="000000"/>
          </a:solidFill>
          <a:uFillTx/>
          <a:latin typeface="Inter Regular"/>
          <a:ea typeface="Inter Regular"/>
          <a:cs typeface="Inter Regular"/>
          <a:sym typeface="Inter Regular"/>
        </a:defRPr>
      </a:lvl5pPr>
      <a:lvl6pPr marL="3479800" marR="0" indent="-431800" algn="l" defTabSz="2438338" rtl="0" latinLnBrk="0">
        <a:lnSpc>
          <a:spcPct val="100000"/>
        </a:lnSpc>
        <a:spcBef>
          <a:spcPts val="3400"/>
        </a:spcBef>
        <a:spcAft>
          <a:spcPts val="0"/>
        </a:spcAft>
        <a:buClrTx/>
        <a:buSzPct val="123000"/>
        <a:buFontTx/>
        <a:buChar char="•"/>
        <a:tabLst/>
        <a:defRPr b="0" baseline="0" cap="none" i="0" spc="0" strike="noStrike" sz="3400" u="none">
          <a:solidFill>
            <a:srgbClr val="000000"/>
          </a:solidFill>
          <a:uFillTx/>
          <a:latin typeface="Inter Regular"/>
          <a:ea typeface="Inter Regular"/>
          <a:cs typeface="Inter Regular"/>
          <a:sym typeface="Inter Regular"/>
        </a:defRPr>
      </a:lvl6pPr>
      <a:lvl7pPr marL="4089400" marR="0" indent="-431800" algn="l" defTabSz="2438338" rtl="0" latinLnBrk="0">
        <a:lnSpc>
          <a:spcPct val="100000"/>
        </a:lnSpc>
        <a:spcBef>
          <a:spcPts val="3400"/>
        </a:spcBef>
        <a:spcAft>
          <a:spcPts val="0"/>
        </a:spcAft>
        <a:buClrTx/>
        <a:buSzPct val="123000"/>
        <a:buFontTx/>
        <a:buChar char="•"/>
        <a:tabLst/>
        <a:defRPr b="0" baseline="0" cap="none" i="0" spc="0" strike="noStrike" sz="3400" u="none">
          <a:solidFill>
            <a:srgbClr val="000000"/>
          </a:solidFill>
          <a:uFillTx/>
          <a:latin typeface="Inter Regular"/>
          <a:ea typeface="Inter Regular"/>
          <a:cs typeface="Inter Regular"/>
          <a:sym typeface="Inter Regular"/>
        </a:defRPr>
      </a:lvl7pPr>
      <a:lvl8pPr marL="4699000" marR="0" indent="-431800" algn="l" defTabSz="2438338" rtl="0" latinLnBrk="0">
        <a:lnSpc>
          <a:spcPct val="100000"/>
        </a:lnSpc>
        <a:spcBef>
          <a:spcPts val="3400"/>
        </a:spcBef>
        <a:spcAft>
          <a:spcPts val="0"/>
        </a:spcAft>
        <a:buClrTx/>
        <a:buSzPct val="123000"/>
        <a:buFontTx/>
        <a:buChar char="•"/>
        <a:tabLst/>
        <a:defRPr b="0" baseline="0" cap="none" i="0" spc="0" strike="noStrike" sz="3400" u="none">
          <a:solidFill>
            <a:srgbClr val="000000"/>
          </a:solidFill>
          <a:uFillTx/>
          <a:latin typeface="Inter Regular"/>
          <a:ea typeface="Inter Regular"/>
          <a:cs typeface="Inter Regular"/>
          <a:sym typeface="Inter Regular"/>
        </a:defRPr>
      </a:lvl8pPr>
      <a:lvl9pPr marL="5308600" marR="0" indent="-431800" algn="l" defTabSz="2438338" rtl="0" latinLnBrk="0">
        <a:lnSpc>
          <a:spcPct val="100000"/>
        </a:lnSpc>
        <a:spcBef>
          <a:spcPts val="3400"/>
        </a:spcBef>
        <a:spcAft>
          <a:spcPts val="0"/>
        </a:spcAft>
        <a:buClrTx/>
        <a:buSzPct val="123000"/>
        <a:buFontTx/>
        <a:buChar char="•"/>
        <a:tabLst/>
        <a:defRPr b="0" baseline="0" cap="none" i="0" spc="0" strike="noStrike" sz="3400" u="none">
          <a:solidFill>
            <a:srgbClr val="000000"/>
          </a:solidFill>
          <a:uFillTx/>
          <a:latin typeface="Inter Regular"/>
          <a:ea typeface="Inter Regular"/>
          <a:cs typeface="Inter Regular"/>
          <a:sym typeface="Inter Regular"/>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43" name="EUROPEAN SOCIAL PARTNERS FRAMEWORK AGREEMENT ON…"/>
          <p:cNvSpPr txBox="1"/>
          <p:nvPr>
            <p:ph type="body" idx="21"/>
          </p:nvPr>
        </p:nvSpPr>
        <p:spPr>
          <a:xfrm>
            <a:off x="1269999" y="3111500"/>
            <a:ext cx="21971003" cy="4826001"/>
          </a:xfrm>
          <a:prstGeom prst="rect">
            <a:avLst/>
          </a:prstGeom>
        </p:spPr>
        <p:txBody>
          <a:bodyPr/>
          <a:lstStyle/>
          <a:p>
            <a:pPr/>
            <a:r>
              <a:t>EUROPEAN SOCIAL PARTNERS FRAMEWORK AGREEMENT ON</a:t>
            </a:r>
          </a:p>
          <a:p>
            <a:pPr/>
            <a:r>
              <a:t>DIGITALISATION</a:t>
            </a:r>
          </a:p>
        </p:txBody>
      </p:sp>
      <p:sp>
        <p:nvSpPr>
          <p:cNvPr id="144" name="A partnership process between employers and workers’ representatives"/>
          <p:cNvSpPr txBox="1"/>
          <p:nvPr>
            <p:ph type="body" idx="22"/>
          </p:nvPr>
        </p:nvSpPr>
        <p:spPr>
          <a:prstGeom prst="rect">
            <a:avLst/>
          </a:prstGeom>
        </p:spPr>
        <p:txBody>
          <a:bodyPr/>
          <a:lstStyle/>
          <a:p>
            <a:pPr/>
            <a:r>
              <a:t>A partnership process between employers and workers’ representatives</a:t>
            </a:r>
          </a:p>
        </p:txBody>
      </p:sp>
      <p:sp>
        <p:nvSpPr>
          <p:cNvPr id="145" name="Andrei Popescu / 19.04.21"/>
          <p:cNvSpPr txBox="1"/>
          <p:nvPr>
            <p:ph type="body" idx="23"/>
          </p:nvPr>
        </p:nvSpPr>
        <p:spPr>
          <a:prstGeom prst="rect">
            <a:avLst/>
          </a:prstGeom>
        </p:spPr>
        <p:txBody>
          <a:bodyPr/>
          <a:lstStyle/>
          <a:p>
            <a:pPr/>
            <a:r>
              <a:t>Andrei Popescu / 19.04.21</a:t>
            </a:r>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47" name="christin-hume-Hcfwew744z4-unsplash.jpg" descr="christin-hume-Hcfwew744z4-unsplash.jpg"/>
          <p:cNvPicPr>
            <a:picLocks noChangeAspect="1"/>
          </p:cNvPicPr>
          <p:nvPr>
            <p:ph type="pic" idx="21"/>
          </p:nvPr>
        </p:nvPicPr>
        <p:blipFill>
          <a:blip r:embed="rId2">
            <a:extLst/>
          </a:blip>
          <a:srcRect l="0" t="7812" r="0" b="7812"/>
          <a:stretch>
            <a:fillRect/>
          </a:stretch>
        </p:blipFill>
        <p:spPr>
          <a:xfrm>
            <a:off x="0" y="0"/>
            <a:ext cx="24384000" cy="13716000"/>
          </a:xfrm>
          <a:prstGeom prst="rect">
            <a:avLst/>
          </a:prstGeom>
        </p:spPr>
      </p:pic>
      <p:sp>
        <p:nvSpPr>
          <p:cNvPr id="148" name="EUROPEAN SOCIAL PARTNERS FRAMEWORK AGREEMENT ON…"/>
          <p:cNvSpPr txBox="1"/>
          <p:nvPr>
            <p:ph type="body" idx="22"/>
          </p:nvPr>
        </p:nvSpPr>
        <p:spPr>
          <a:xfrm>
            <a:off x="1269999" y="2032000"/>
            <a:ext cx="21971003" cy="4826001"/>
          </a:xfrm>
          <a:prstGeom prst="rect">
            <a:avLst/>
          </a:prstGeom>
        </p:spPr>
        <p:txBody>
          <a:bodyPr/>
          <a:lstStyle/>
          <a:p>
            <a:pPr/>
            <a:r>
              <a:t>EUROPEAN SOCIAL PARTNERS FRAMEWORK AGREEMENT ON</a:t>
            </a:r>
          </a:p>
          <a:p>
            <a:pPr/>
            <a:r>
              <a:t>DIGITALISATION</a:t>
            </a:r>
          </a:p>
        </p:txBody>
      </p:sp>
      <p:sp>
        <p:nvSpPr>
          <p:cNvPr id="149" name="Subtitle"/>
          <p:cNvSpPr txBox="1"/>
          <p:nvPr>
            <p:ph type="body" idx="23"/>
          </p:nvPr>
        </p:nvSpPr>
        <p:spPr>
          <a:prstGeom prst="rect">
            <a:avLst/>
          </a:prstGeom>
        </p:spPr>
        <p:txBody>
          <a:bodyPr/>
          <a:lstStyle/>
          <a:p>
            <a:pPr/>
            <a:r>
              <a:t>Subtitle</a:t>
            </a:r>
          </a:p>
        </p:txBody>
      </p:sp>
      <p:sp>
        <p:nvSpPr>
          <p:cNvPr id="150" name="Author / Date"/>
          <p:cNvSpPr txBox="1"/>
          <p:nvPr>
            <p:ph type="body" idx="24"/>
          </p:nvPr>
        </p:nvSpPr>
        <p:spPr>
          <a:prstGeom prst="rect">
            <a:avLst/>
          </a:prstGeom>
        </p:spPr>
        <p:txBody>
          <a:bodyPr/>
          <a:lstStyle/>
          <a:p>
            <a:pPr/>
            <a:r>
              <a:t>Author / Date</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2" name="docusign-yiW2yzZNnFo-unsplash.jpg" descr="docusign-yiW2yzZNnFo-unsplash.jpg"/>
          <p:cNvPicPr>
            <a:picLocks noChangeAspect="1"/>
          </p:cNvPicPr>
          <p:nvPr>
            <p:ph type="pic" idx="21"/>
          </p:nvPr>
        </p:nvPicPr>
        <p:blipFill>
          <a:blip r:embed="rId2">
            <a:extLst/>
          </a:blip>
          <a:srcRect l="17613" t="0" r="11250" b="0"/>
          <a:stretch>
            <a:fillRect/>
          </a:stretch>
        </p:blipFill>
        <p:spPr>
          <a:xfrm>
            <a:off x="9747731" y="0"/>
            <a:ext cx="14636269" cy="13716001"/>
          </a:xfrm>
          <a:prstGeom prst="rect">
            <a:avLst/>
          </a:prstGeom>
        </p:spPr>
      </p:pic>
      <p:sp>
        <p:nvSpPr>
          <p:cNvPr id="153" name="A PARTNERSHIP PROCESS BETWEEN EMPLOYERS AND WORKERS’ REPRESENTATIVES"/>
          <p:cNvSpPr txBox="1"/>
          <p:nvPr>
            <p:ph type="body" idx="22"/>
          </p:nvPr>
        </p:nvSpPr>
        <p:spPr>
          <a:xfrm>
            <a:off x="635000" y="4267200"/>
            <a:ext cx="8482811" cy="5181601"/>
          </a:xfrm>
          <a:prstGeom prst="rect">
            <a:avLst/>
          </a:prstGeom>
        </p:spPr>
        <p:txBody>
          <a:bodyPr/>
          <a:lstStyle/>
          <a:p>
            <a:pPr/>
            <a:r>
              <a:t>A PARTNERSHIP PROCESS BETWEEN EMPLOYERS AND WORKERS’ REPRESENTATIVES</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55" name="This Autonomous Agreement has been concluded by the European cross-sectoral social partners and applies to the whole of the EU/EEA.…"/>
          <p:cNvSpPr txBox="1"/>
          <p:nvPr>
            <p:ph type="body" idx="21"/>
          </p:nvPr>
        </p:nvSpPr>
        <p:spPr>
          <a:xfrm>
            <a:off x="1270000" y="3809170"/>
            <a:ext cx="21844002" cy="5562601"/>
          </a:xfrm>
          <a:prstGeom prst="rect">
            <a:avLst/>
          </a:prstGeom>
          <a:extLst>
            <a:ext uri="{C572A759-6A51-4108-AA02-DFA0A04FC94B}">
              <ma14:wrappingTextBoxFlag xmlns:ma14="http://schemas.microsoft.com/office/mac/drawingml/2011/main" val="1"/>
            </a:ext>
          </a:extLst>
        </p:spPr>
        <p:txBody>
          <a:bodyPr/>
          <a:lstStyle/>
          <a:p>
            <a:pPr marL="0" indent="0">
              <a:buSzTx/>
              <a:buNone/>
            </a:pPr>
            <a:r>
              <a:t>This Autonomous Agreement has been concluded by the European cross-sectoral social partners and applies to the whole of the EU/EEA. </a:t>
            </a:r>
          </a:p>
          <a:p>
            <a:pPr marL="0" indent="0">
              <a:buSzTx/>
              <a:buNone/>
            </a:pPr>
            <a:r>
              <a:t>It covers all workers and employers in the public and private sectors and in all economic activities including in activities using online platforms where an employment relationship exists, as defined nationally. </a:t>
            </a:r>
          </a:p>
          <a:p>
            <a:pPr marL="0" indent="0">
              <a:buSzTx/>
              <a:buNone/>
            </a:pPr>
            <a:r>
              <a:t>When referring to ‘enterprises’ in this agreement, we mean organisations from private and public sector. </a:t>
            </a:r>
          </a:p>
          <a:p>
            <a:pPr marL="0" indent="0">
              <a:buSzTx/>
              <a:buNone/>
            </a:pPr>
            <a:r>
              <a:t>When referring to ‘workers representatives’ in this agreement, the prerogatives of trade union representatives are to be recognised, in accordance with national law and practice.</a:t>
            </a:r>
          </a:p>
        </p:txBody>
      </p:sp>
      <p:sp>
        <p:nvSpPr>
          <p:cNvPr id="156" name="SCOPE"/>
          <p:cNvSpPr txBox="1"/>
          <p:nvPr>
            <p:ph type="body" idx="22"/>
          </p:nvPr>
        </p:nvSpPr>
        <p:spPr>
          <a:xfrm>
            <a:off x="1270000" y="1270000"/>
            <a:ext cx="3005436" cy="1117600"/>
          </a:xfrm>
          <a:prstGeom prst="rect">
            <a:avLst/>
          </a:prstGeom>
        </p:spPr>
        <p:txBody>
          <a:bodyPr/>
          <a:lstStyle/>
          <a:p>
            <a:pPr/>
            <a:r>
              <a:t>SCOPE</a:t>
            </a:r>
          </a:p>
        </p:txBody>
      </p:sp>
      <p:sp>
        <p:nvSpPr>
          <p:cNvPr id="157" name="Slide Title"/>
          <p:cNvSpPr txBox="1"/>
          <p:nvPr>
            <p:ph type="body" idx="23"/>
          </p:nvPr>
        </p:nvSpPr>
        <p:spPr>
          <a:prstGeom prst="rect">
            <a:avLst/>
          </a:prstGeom>
        </p:spPr>
        <p:txBody>
          <a:bodyPr/>
          <a:lstStyle/>
          <a:p>
            <a:pPr/>
            <a:r>
              <a:t>Slide Title</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159" name="marti-sierra-1E0xVpuS9dc-unsplash.jpg" descr="marti-sierra-1E0xVpuS9dc-unsplash.jpg"/>
          <p:cNvPicPr>
            <a:picLocks noChangeAspect="1"/>
          </p:cNvPicPr>
          <p:nvPr>
            <p:ph type="pic" idx="21"/>
          </p:nvPr>
        </p:nvPicPr>
        <p:blipFill>
          <a:blip r:embed="rId2">
            <a:extLst/>
          </a:blip>
          <a:srcRect l="0" t="15828" r="0" b="15828"/>
          <a:stretch>
            <a:fillRect/>
          </a:stretch>
        </p:blipFill>
        <p:spPr>
          <a:xfrm>
            <a:off x="12192000" y="1263848"/>
            <a:ext cx="10916874" cy="11188205"/>
          </a:xfrm>
          <a:prstGeom prst="rect">
            <a:avLst/>
          </a:prstGeom>
        </p:spPr>
      </p:pic>
      <p:sp>
        <p:nvSpPr>
          <p:cNvPr id="160" name="DIGITAL SKILLS AND SECURING EMPLOYMENT"/>
          <p:cNvSpPr txBox="1"/>
          <p:nvPr>
            <p:ph type="body" idx="22"/>
          </p:nvPr>
        </p:nvSpPr>
        <p:spPr>
          <a:xfrm>
            <a:off x="1270000" y="1263848"/>
            <a:ext cx="9715500" cy="1701801"/>
          </a:xfrm>
          <a:prstGeom prst="rect">
            <a:avLst/>
          </a:prstGeom>
        </p:spPr>
        <p:txBody>
          <a:bodyPr/>
          <a:lstStyle/>
          <a:p>
            <a:pPr/>
            <a:r>
              <a:t>DIGITAL SKILLS AND SECURING EMPLOYMENT</a:t>
            </a:r>
          </a:p>
        </p:txBody>
      </p:sp>
      <p:sp>
        <p:nvSpPr>
          <p:cNvPr id="161" name="Main objective and success factor"/>
          <p:cNvSpPr txBox="1"/>
          <p:nvPr>
            <p:ph type="body" idx="23"/>
          </p:nvPr>
        </p:nvSpPr>
        <p:spPr>
          <a:prstGeom prst="rect">
            <a:avLst/>
          </a:prstGeom>
        </p:spPr>
        <p:txBody>
          <a:bodyPr/>
          <a:lstStyle/>
          <a:p>
            <a:pPr/>
            <a:r>
              <a:t>Main objective and success factor</a:t>
            </a:r>
          </a:p>
        </p:txBody>
      </p:sp>
      <p:sp>
        <p:nvSpPr>
          <p:cNvPr id="162" name="The main objective is to prepare our current and future workforce and enterprises with the appropriate skills by continuous learning, to reap the opportunities and deal with the challenges of the digital transformation in the world of work."/>
          <p:cNvSpPr txBox="1"/>
          <p:nvPr>
            <p:ph type="body" idx="24"/>
          </p:nvPr>
        </p:nvSpPr>
        <p:spPr>
          <a:xfrm>
            <a:off x="1270000" y="3791148"/>
            <a:ext cx="9715500" cy="3225801"/>
          </a:xfrm>
          <a:prstGeom prst="rect">
            <a:avLst/>
          </a:prstGeom>
        </p:spPr>
        <p:txBody>
          <a:bodyPr/>
          <a:lstStyle/>
          <a:p>
            <a:pPr/>
            <a:r>
              <a:t>The main objective is to prepare our current and future workforce and enterprises with the appropriate skills by continuous learning, to reap the opportunities and deal with the challenges of the digital transformation in the world of work.</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4" name="Work organisation…"/>
          <p:cNvSpPr txBox="1"/>
          <p:nvPr>
            <p:ph type="body" idx="21"/>
          </p:nvPr>
        </p:nvSpPr>
        <p:spPr>
          <a:xfrm>
            <a:off x="1270000" y="3809170"/>
            <a:ext cx="10416259" cy="5435601"/>
          </a:xfrm>
          <a:prstGeom prst="rect">
            <a:avLst/>
          </a:prstGeom>
          <a:extLst>
            <a:ext uri="{C572A759-6A51-4108-AA02-DFA0A04FC94B}">
              <ma14:wrappingTextBoxFlag xmlns:ma14="http://schemas.microsoft.com/office/mac/drawingml/2011/main" val="1"/>
            </a:ext>
          </a:extLst>
        </p:spPr>
        <p:txBody>
          <a:bodyPr/>
          <a:lstStyle/>
          <a:p>
            <a:pPr marL="0" indent="0">
              <a:spcBef>
                <a:spcPts val="0"/>
              </a:spcBef>
              <a:buSzTx/>
              <a:buNone/>
              <a:defRPr sz="4200">
                <a:latin typeface="+mn-lt"/>
                <a:ea typeface="+mn-ea"/>
                <a:cs typeface="+mn-cs"/>
                <a:sym typeface="Inter Bold"/>
              </a:defRPr>
            </a:pPr>
            <a:r>
              <a:t>Work organisation </a:t>
            </a:r>
          </a:p>
          <a:p>
            <a:pPr marL="0" indent="0">
              <a:buSzTx/>
              <a:buNone/>
            </a:pPr>
            <a:r>
              <a:t>The work organisation is the distribution and coordination of work tasks and authority in an organisation. Work organisation is the way that tasks are distributed amongst the individuals in an organisation and the ways in which these are then coordinated to achieve the final product or service. The work organisation or structure tells you who is doing what, be it in teams or not, and who is responsible for what.</a:t>
            </a:r>
          </a:p>
        </p:txBody>
      </p:sp>
      <p:sp>
        <p:nvSpPr>
          <p:cNvPr id="165" name="DIGITALISATION PARTNERSHIP PROCESS"/>
          <p:cNvSpPr txBox="1"/>
          <p:nvPr>
            <p:ph type="body" idx="22"/>
          </p:nvPr>
        </p:nvSpPr>
        <p:spPr>
          <a:xfrm>
            <a:off x="1270000" y="1270000"/>
            <a:ext cx="17028319" cy="1117600"/>
          </a:xfrm>
          <a:prstGeom prst="rect">
            <a:avLst/>
          </a:prstGeom>
        </p:spPr>
        <p:txBody>
          <a:bodyPr/>
          <a:lstStyle/>
          <a:p>
            <a:pPr/>
            <a:r>
              <a:t>DIGITALISATION PARTNERSHIP PROCESS</a:t>
            </a:r>
          </a:p>
        </p:txBody>
      </p:sp>
      <p:sp>
        <p:nvSpPr>
          <p:cNvPr id="166" name="DIGITAL TECHNOLOGY"/>
          <p:cNvSpPr txBox="1"/>
          <p:nvPr>
            <p:ph type="body" idx="23"/>
          </p:nvPr>
        </p:nvSpPr>
        <p:spPr>
          <a:xfrm>
            <a:off x="1270000" y="2558441"/>
            <a:ext cx="6113914" cy="749301"/>
          </a:xfrm>
          <a:prstGeom prst="rect">
            <a:avLst/>
          </a:prstGeom>
        </p:spPr>
        <p:txBody>
          <a:bodyPr/>
          <a:lstStyle/>
          <a:p>
            <a:pPr/>
            <a:r>
              <a:t>DIGITAL TECHNOLOGY</a:t>
            </a:r>
          </a:p>
        </p:txBody>
      </p:sp>
      <p:sp>
        <p:nvSpPr>
          <p:cNvPr id="167" name="Work content and skills…"/>
          <p:cNvSpPr txBox="1"/>
          <p:nvPr>
            <p:ph type="body" idx="24"/>
          </p:nvPr>
        </p:nvSpPr>
        <p:spPr>
          <a:xfrm>
            <a:off x="12697741" y="3809170"/>
            <a:ext cx="10416259" cy="4394201"/>
          </a:xfrm>
          <a:prstGeom prst="rect">
            <a:avLst/>
          </a:prstGeom>
          <a:extLst>
            <a:ext uri="{C572A759-6A51-4108-AA02-DFA0A04FC94B}">
              <ma14:wrappingTextBoxFlag xmlns:ma14="http://schemas.microsoft.com/office/mac/drawingml/2011/main" val="1"/>
            </a:ext>
          </a:extLst>
        </p:spPr>
        <p:txBody>
          <a:bodyPr/>
          <a:lstStyle/>
          <a:p>
            <a:pPr marL="0" indent="0">
              <a:spcBef>
                <a:spcPts val="0"/>
              </a:spcBef>
              <a:buSzTx/>
              <a:buNone/>
              <a:defRPr sz="4200">
                <a:latin typeface="+mn-lt"/>
                <a:ea typeface="+mn-ea"/>
                <a:cs typeface="+mn-cs"/>
                <a:sym typeface="Inter Bold"/>
              </a:defRPr>
            </a:pPr>
            <a:r>
              <a:t>Work content and skills</a:t>
            </a:r>
          </a:p>
          <a:p>
            <a:pPr marL="0" indent="0">
              <a:buSzTx/>
              <a:buNone/>
            </a:pPr>
            <a:r>
              <a:t>Work content is about looking into the impact of digital technology/tools on the content of the job and the skills needed to perform the work and to (digitally) interact with others (co-workers, management, clients, intermediaries). It takes into account aspects such as autonomy, coherence, variation, workload, information, clarity of the role.</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69" name="Thank you!"/>
          <p:cNvSpPr txBox="1"/>
          <p:nvPr>
            <p:ph type="body" idx="21"/>
          </p:nvPr>
        </p:nvSpPr>
        <p:spPr>
          <a:prstGeom prst="rect">
            <a:avLst/>
          </a:prstGeom>
        </p:spPr>
        <p:txBody>
          <a:bodyPr/>
          <a:lstStyle/>
          <a:p>
            <a:pPr/>
            <a:r>
              <a:t>Thank you!</a:t>
            </a:r>
          </a:p>
        </p:txBody>
      </p:sp>
      <p:sp>
        <p:nvSpPr>
          <p:cNvPr id="170" name="Subtitle"/>
          <p:cNvSpPr txBox="1"/>
          <p:nvPr>
            <p:ph type="body" idx="22"/>
          </p:nvPr>
        </p:nvSpPr>
        <p:spPr>
          <a:prstGeom prst="rect">
            <a:avLst/>
          </a:prstGeom>
        </p:spPr>
        <p:txBody>
          <a:bodyPr/>
          <a:lstStyle/>
          <a:p>
            <a:pPr/>
            <a:r>
              <a:t>Subtitle</a:t>
            </a:r>
          </a:p>
        </p:txBody>
      </p:sp>
      <p:sp>
        <p:nvSpPr>
          <p:cNvPr id="171" name="Author / Date"/>
          <p:cNvSpPr txBox="1"/>
          <p:nvPr>
            <p:ph type="body" idx="23"/>
          </p:nvPr>
        </p:nvSpPr>
        <p:spPr>
          <a:prstGeom prst="rect">
            <a:avLst/>
          </a:prstGeom>
        </p:spPr>
        <p:txBody>
          <a:bodyPr/>
          <a:lstStyle/>
          <a:p>
            <a:pPr/>
            <a:r>
              <a:t>Author / Date</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Inter Bold"/>
        <a:ea typeface="Inter Bold"/>
        <a:cs typeface="Inter Bold"/>
      </a:majorFont>
      <a:minorFont>
        <a:latin typeface="Inter Bold"/>
        <a:ea typeface="Inter Bold"/>
        <a:cs typeface="Inter 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Inter Bold"/>
        <a:ea typeface="Inter Bold"/>
        <a:cs typeface="Inter Bold"/>
      </a:majorFont>
      <a:minorFont>
        <a:latin typeface="Inter Bold"/>
        <a:ea typeface="Inter Bold"/>
        <a:cs typeface="Inter 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