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2"/>
    <p:sldId id="257" r:id="rId3"/>
    <p:sldId id="258" r:id="rId4"/>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Helvetica Neue"/>
        <a:ea typeface="Helvetica Neue"/>
        <a:cs typeface="Helvetica Neue"/>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Helvetica Neue"/>
        <a:ea typeface="Helvetica Neue"/>
        <a:cs typeface="Helvetica Neue"/>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Helvetica Neue"/>
        <a:ea typeface="Helvetica Neue"/>
        <a:cs typeface="Helvetica Neue"/>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Helvetica Neue"/>
        <a:ea typeface="Helvetica Neue"/>
        <a:cs typeface="Helvetica Neue"/>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Helvetica Neue"/>
        <a:ea typeface="Helvetica Neue"/>
        <a:cs typeface="Helvetica Neue"/>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Helvetica Neue"/>
        <a:ea typeface="Helvetica Neue"/>
        <a:cs typeface="Helvetica Neue"/>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Helvetica Neue"/>
        <a:ea typeface="Helvetica Neue"/>
        <a:cs typeface="Helvetica Neue"/>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Helvetica Neue"/>
        <a:ea typeface="Helvetica Neue"/>
        <a:cs typeface="Helvetica Neue"/>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AF9A61-5E12-4DDD-8CE9-7A6E8D348700}" v="11" dt="2021-09-08T10:26:11.494"/>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
          <a:latin typeface="Helvetica Neue"/>
          <a:ea typeface="Helvetica Neue"/>
          <a:cs typeface="Helvetica Neue"/>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
          <a:latin typeface="Helvetica Neue"/>
          <a:ea typeface="Helvetica Neue"/>
          <a:cs typeface="Helvetica Neue"/>
        </a:font>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
          <a:latin typeface="Helvetica Neue"/>
          <a:ea typeface="Helvetica Neue"/>
          <a:cs typeface="Helvetica Neue"/>
        </a:font>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
          <a:latin typeface="Helvetica Neue"/>
          <a:ea typeface="Helvetica Neue"/>
          <a:cs typeface="Helvetica Neue"/>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610"/>
    <p:restoredTop sz="94648"/>
  </p:normalViewPr>
  <p:slideViewPr>
    <p:cSldViewPr snapToGrid="0" snapToObjects="1">
      <p:cViewPr>
        <p:scale>
          <a:sx n="30" d="100"/>
          <a:sy n="30" d="100"/>
        </p:scale>
        <p:origin x="884" y="2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notesMaster" Target="notesMasters/notesMaster1.xml"/><Relationship Id="rId10"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haela  Grigoraș" userId="97309dd6-3fc8-4670-a74a-62847c23e18b" providerId="ADAL" clId="{12AF9A61-5E12-4DDD-8CE9-7A6E8D348700}"/>
    <pc:docChg chg="custSel modMainMaster">
      <pc:chgData name="Mihaela  Grigoraș" userId="97309dd6-3fc8-4670-a74a-62847c23e18b" providerId="ADAL" clId="{12AF9A61-5E12-4DDD-8CE9-7A6E8D348700}" dt="2021-09-08T10:26:11.494" v="31"/>
      <pc:docMkLst>
        <pc:docMk/>
      </pc:docMkLst>
      <pc:sldMasterChg chg="modSldLayout">
        <pc:chgData name="Mihaela  Grigoraș" userId="97309dd6-3fc8-4670-a74a-62847c23e18b" providerId="ADAL" clId="{12AF9A61-5E12-4DDD-8CE9-7A6E8D348700}" dt="2021-09-08T10:26:11.494" v="31"/>
        <pc:sldMasterMkLst>
          <pc:docMk/>
          <pc:sldMasterMk cId="0" sldId="2147483648"/>
        </pc:sldMasterMkLst>
        <pc:sldLayoutChg chg="addSp delSp modSp mod">
          <pc:chgData name="Mihaela  Grigoraș" userId="97309dd6-3fc8-4670-a74a-62847c23e18b" providerId="ADAL" clId="{12AF9A61-5E12-4DDD-8CE9-7A6E8D348700}" dt="2021-09-08T10:23:57.664" v="6" actId="1076"/>
          <pc:sldLayoutMkLst>
            <pc:docMk/>
            <pc:sldMasterMk cId="0" sldId="2147483648"/>
            <pc:sldLayoutMk cId="0" sldId="2147483649"/>
          </pc:sldLayoutMkLst>
          <pc:picChg chg="add mod">
            <ac:chgData name="Mihaela  Grigoraș" userId="97309dd6-3fc8-4670-a74a-62847c23e18b" providerId="ADAL" clId="{12AF9A61-5E12-4DDD-8CE9-7A6E8D348700}" dt="2021-09-08T10:23:57.664" v="6" actId="1076"/>
            <ac:picMkLst>
              <pc:docMk/>
              <pc:sldMasterMk cId="0" sldId="2147483648"/>
              <pc:sldLayoutMk cId="0" sldId="2147483649"/>
              <ac:picMk id="3" creationId="{28BFF840-A774-49C3-AF68-EE6F289E9BF7}"/>
            </ac:picMkLst>
          </pc:picChg>
          <pc:picChg chg="del">
            <ac:chgData name="Mihaela  Grigoraș" userId="97309dd6-3fc8-4670-a74a-62847c23e18b" providerId="ADAL" clId="{12AF9A61-5E12-4DDD-8CE9-7A6E8D348700}" dt="2021-09-08T10:22:48.746" v="2" actId="478"/>
            <ac:picMkLst>
              <pc:docMk/>
              <pc:sldMasterMk cId="0" sldId="2147483648"/>
              <pc:sldLayoutMk cId="0" sldId="2147483649"/>
              <ac:picMk id="15" creationId="{00000000-0000-0000-0000-000000000000}"/>
            </ac:picMkLst>
          </pc:picChg>
        </pc:sldLayoutChg>
        <pc:sldLayoutChg chg="addSp delSp modSp mod">
          <pc:chgData name="Mihaela  Grigoraș" userId="97309dd6-3fc8-4670-a74a-62847c23e18b" providerId="ADAL" clId="{12AF9A61-5E12-4DDD-8CE9-7A6E8D348700}" dt="2021-09-08T10:24:30.971" v="8"/>
          <pc:sldLayoutMkLst>
            <pc:docMk/>
            <pc:sldMasterMk cId="0" sldId="2147483648"/>
            <pc:sldLayoutMk cId="0" sldId="2147483650"/>
          </pc:sldLayoutMkLst>
          <pc:picChg chg="add mod">
            <ac:chgData name="Mihaela  Grigoraș" userId="97309dd6-3fc8-4670-a74a-62847c23e18b" providerId="ADAL" clId="{12AF9A61-5E12-4DDD-8CE9-7A6E8D348700}" dt="2021-09-08T10:24:30.971" v="8"/>
            <ac:picMkLst>
              <pc:docMk/>
              <pc:sldMasterMk cId="0" sldId="2147483648"/>
              <pc:sldLayoutMk cId="0" sldId="2147483650"/>
              <ac:picMk id="8" creationId="{E056ED79-035E-43A7-9D40-D72CF0DD0699}"/>
            </ac:picMkLst>
          </pc:picChg>
          <pc:picChg chg="del">
            <ac:chgData name="Mihaela  Grigoraș" userId="97309dd6-3fc8-4670-a74a-62847c23e18b" providerId="ADAL" clId="{12AF9A61-5E12-4DDD-8CE9-7A6E8D348700}" dt="2021-09-08T10:24:29.969" v="7" actId="478"/>
            <ac:picMkLst>
              <pc:docMk/>
              <pc:sldMasterMk cId="0" sldId="2147483648"/>
              <pc:sldLayoutMk cId="0" sldId="2147483650"/>
              <ac:picMk id="28" creationId="{00000000-0000-0000-0000-000000000000}"/>
            </ac:picMkLst>
          </pc:picChg>
        </pc:sldLayoutChg>
        <pc:sldLayoutChg chg="addSp delSp modSp mod">
          <pc:chgData name="Mihaela  Grigoraș" userId="97309dd6-3fc8-4670-a74a-62847c23e18b" providerId="ADAL" clId="{12AF9A61-5E12-4DDD-8CE9-7A6E8D348700}" dt="2021-09-08T10:26:11.494" v="31"/>
          <pc:sldLayoutMkLst>
            <pc:docMk/>
            <pc:sldMasterMk cId="0" sldId="2147483648"/>
            <pc:sldLayoutMk cId="0" sldId="2147483651"/>
          </pc:sldLayoutMkLst>
          <pc:picChg chg="add del mod">
            <ac:chgData name="Mihaela  Grigoraș" userId="97309dd6-3fc8-4670-a74a-62847c23e18b" providerId="ADAL" clId="{12AF9A61-5E12-4DDD-8CE9-7A6E8D348700}" dt="2021-09-08T10:26:03.426" v="30" actId="478"/>
            <ac:picMkLst>
              <pc:docMk/>
              <pc:sldMasterMk cId="0" sldId="2147483648"/>
              <pc:sldLayoutMk cId="0" sldId="2147483651"/>
              <ac:picMk id="7" creationId="{132ACE66-4BF6-48A0-A9B7-7EAACE24440A}"/>
            </ac:picMkLst>
          </pc:picChg>
          <pc:picChg chg="add mod">
            <ac:chgData name="Mihaela  Grigoraș" userId="97309dd6-3fc8-4670-a74a-62847c23e18b" providerId="ADAL" clId="{12AF9A61-5E12-4DDD-8CE9-7A6E8D348700}" dt="2021-09-08T10:26:11.494" v="31"/>
            <ac:picMkLst>
              <pc:docMk/>
              <pc:sldMasterMk cId="0" sldId="2147483648"/>
              <pc:sldLayoutMk cId="0" sldId="2147483651"/>
              <ac:picMk id="8" creationId="{66E432B6-6C6C-4672-ADEC-EFD1B820C3E6}"/>
            </ac:picMkLst>
          </pc:picChg>
          <pc:picChg chg="del">
            <ac:chgData name="Mihaela  Grigoraș" userId="97309dd6-3fc8-4670-a74a-62847c23e18b" providerId="ADAL" clId="{12AF9A61-5E12-4DDD-8CE9-7A6E8D348700}" dt="2021-09-08T10:26:00.753" v="28" actId="478"/>
            <ac:picMkLst>
              <pc:docMk/>
              <pc:sldMasterMk cId="0" sldId="2147483648"/>
              <pc:sldLayoutMk cId="0" sldId="2147483651"/>
              <ac:picMk id="40" creationId="{00000000-0000-0000-0000-000000000000}"/>
            </ac:picMkLst>
          </pc:picChg>
        </pc:sldLayoutChg>
        <pc:sldLayoutChg chg="addSp delSp modSp mod">
          <pc:chgData name="Mihaela  Grigoraș" userId="97309dd6-3fc8-4670-a74a-62847c23e18b" providerId="ADAL" clId="{12AF9A61-5E12-4DDD-8CE9-7A6E8D348700}" dt="2021-09-08T10:24:42.859" v="10"/>
          <pc:sldLayoutMkLst>
            <pc:docMk/>
            <pc:sldMasterMk cId="0" sldId="2147483648"/>
            <pc:sldLayoutMk cId="0" sldId="2147483652"/>
          </pc:sldLayoutMkLst>
          <pc:picChg chg="add mod">
            <ac:chgData name="Mihaela  Grigoraș" userId="97309dd6-3fc8-4670-a74a-62847c23e18b" providerId="ADAL" clId="{12AF9A61-5E12-4DDD-8CE9-7A6E8D348700}" dt="2021-09-08T10:24:42.859" v="10"/>
            <ac:picMkLst>
              <pc:docMk/>
              <pc:sldMasterMk cId="0" sldId="2147483648"/>
              <pc:sldLayoutMk cId="0" sldId="2147483652"/>
              <ac:picMk id="15" creationId="{0D02A65B-F706-43FD-9846-4E0989C46339}"/>
            </ac:picMkLst>
          </pc:picChg>
          <pc:picChg chg="del">
            <ac:chgData name="Mihaela  Grigoraș" userId="97309dd6-3fc8-4670-a74a-62847c23e18b" providerId="ADAL" clId="{12AF9A61-5E12-4DDD-8CE9-7A6E8D348700}" dt="2021-09-08T10:24:42.173" v="9" actId="478"/>
            <ac:picMkLst>
              <pc:docMk/>
              <pc:sldMasterMk cId="0" sldId="2147483648"/>
              <pc:sldLayoutMk cId="0" sldId="2147483652"/>
              <ac:picMk id="59" creationId="{00000000-0000-0000-0000-000000000000}"/>
            </ac:picMkLst>
          </pc:picChg>
        </pc:sldLayoutChg>
        <pc:sldLayoutChg chg="addSp delSp modSp mod">
          <pc:chgData name="Mihaela  Grigoraș" userId="97309dd6-3fc8-4670-a74a-62847c23e18b" providerId="ADAL" clId="{12AF9A61-5E12-4DDD-8CE9-7A6E8D348700}" dt="2021-09-08T10:24:46.559" v="12"/>
          <pc:sldLayoutMkLst>
            <pc:docMk/>
            <pc:sldMasterMk cId="0" sldId="2147483648"/>
            <pc:sldLayoutMk cId="0" sldId="2147483653"/>
          </pc:sldLayoutMkLst>
          <pc:picChg chg="add mod">
            <ac:chgData name="Mihaela  Grigoraș" userId="97309dd6-3fc8-4670-a74a-62847c23e18b" providerId="ADAL" clId="{12AF9A61-5E12-4DDD-8CE9-7A6E8D348700}" dt="2021-09-08T10:24:46.559" v="12"/>
            <ac:picMkLst>
              <pc:docMk/>
              <pc:sldMasterMk cId="0" sldId="2147483648"/>
              <pc:sldLayoutMk cId="0" sldId="2147483653"/>
              <ac:picMk id="16" creationId="{20BAF43A-162A-488E-B773-AD153E72486C}"/>
            </ac:picMkLst>
          </pc:picChg>
          <pc:picChg chg="del">
            <ac:chgData name="Mihaela  Grigoraș" userId="97309dd6-3fc8-4670-a74a-62847c23e18b" providerId="ADAL" clId="{12AF9A61-5E12-4DDD-8CE9-7A6E8D348700}" dt="2021-09-08T10:24:45.657" v="11" actId="478"/>
            <ac:picMkLst>
              <pc:docMk/>
              <pc:sldMasterMk cId="0" sldId="2147483648"/>
              <pc:sldLayoutMk cId="0" sldId="2147483653"/>
              <ac:picMk id="72" creationId="{00000000-0000-0000-0000-000000000000}"/>
            </ac:picMkLst>
          </pc:picChg>
        </pc:sldLayoutChg>
        <pc:sldLayoutChg chg="addSp delSp modSp mod">
          <pc:chgData name="Mihaela  Grigoraș" userId="97309dd6-3fc8-4670-a74a-62847c23e18b" providerId="ADAL" clId="{12AF9A61-5E12-4DDD-8CE9-7A6E8D348700}" dt="2021-09-08T10:24:52.284" v="14"/>
          <pc:sldLayoutMkLst>
            <pc:docMk/>
            <pc:sldMasterMk cId="0" sldId="2147483648"/>
            <pc:sldLayoutMk cId="0" sldId="2147483654"/>
          </pc:sldLayoutMkLst>
          <pc:picChg chg="add mod">
            <ac:chgData name="Mihaela  Grigoraș" userId="97309dd6-3fc8-4670-a74a-62847c23e18b" providerId="ADAL" clId="{12AF9A61-5E12-4DDD-8CE9-7A6E8D348700}" dt="2021-09-08T10:24:52.284" v="14"/>
            <ac:picMkLst>
              <pc:docMk/>
              <pc:sldMasterMk cId="0" sldId="2147483648"/>
              <pc:sldLayoutMk cId="0" sldId="2147483654"/>
              <ac:picMk id="15" creationId="{9A5C07F8-BAA3-40D5-804C-AE78D403135B}"/>
            </ac:picMkLst>
          </pc:picChg>
          <pc:picChg chg="del">
            <ac:chgData name="Mihaela  Grigoraș" userId="97309dd6-3fc8-4670-a74a-62847c23e18b" providerId="ADAL" clId="{12AF9A61-5E12-4DDD-8CE9-7A6E8D348700}" dt="2021-09-08T10:24:51.684" v="13" actId="478"/>
            <ac:picMkLst>
              <pc:docMk/>
              <pc:sldMasterMk cId="0" sldId="2147483648"/>
              <pc:sldLayoutMk cId="0" sldId="2147483654"/>
              <ac:picMk id="100" creationId="{00000000-0000-0000-0000-000000000000}"/>
            </ac:picMkLst>
          </pc:picChg>
        </pc:sldLayoutChg>
        <pc:sldLayoutChg chg="addSp delSp modSp mod">
          <pc:chgData name="Mihaela  Grigoraș" userId="97309dd6-3fc8-4670-a74a-62847c23e18b" providerId="ADAL" clId="{12AF9A61-5E12-4DDD-8CE9-7A6E8D348700}" dt="2021-09-08T10:25:23.831" v="23" actId="1076"/>
          <pc:sldLayoutMkLst>
            <pc:docMk/>
            <pc:sldMasterMk cId="0" sldId="2147483648"/>
            <pc:sldLayoutMk cId="0" sldId="2147483655"/>
          </pc:sldLayoutMkLst>
          <pc:picChg chg="add mod">
            <ac:chgData name="Mihaela  Grigoraș" userId="97309dd6-3fc8-4670-a74a-62847c23e18b" providerId="ADAL" clId="{12AF9A61-5E12-4DDD-8CE9-7A6E8D348700}" dt="2021-09-08T10:25:23.831" v="23" actId="1076"/>
            <ac:picMkLst>
              <pc:docMk/>
              <pc:sldMasterMk cId="0" sldId="2147483648"/>
              <pc:sldLayoutMk cId="0" sldId="2147483655"/>
              <ac:picMk id="3" creationId="{38A11E5D-4AA9-434C-9C0D-223376E3930D}"/>
            </ac:picMkLst>
          </pc:picChg>
          <pc:picChg chg="add del mod">
            <ac:chgData name="Mihaela  Grigoraș" userId="97309dd6-3fc8-4670-a74a-62847c23e18b" providerId="ADAL" clId="{12AF9A61-5E12-4DDD-8CE9-7A6E8D348700}" dt="2021-09-08T10:24:59.094" v="17" actId="478"/>
            <ac:picMkLst>
              <pc:docMk/>
              <pc:sldMasterMk cId="0" sldId="2147483648"/>
              <pc:sldLayoutMk cId="0" sldId="2147483655"/>
              <ac:picMk id="10" creationId="{28516683-BB1C-4A75-A4E9-4538B250373E}"/>
            </ac:picMkLst>
          </pc:picChg>
          <pc:picChg chg="del">
            <ac:chgData name="Mihaela  Grigoraș" userId="97309dd6-3fc8-4670-a74a-62847c23e18b" providerId="ADAL" clId="{12AF9A61-5E12-4DDD-8CE9-7A6E8D348700}" dt="2021-09-08T10:24:56.051" v="15" actId="478"/>
            <ac:picMkLst>
              <pc:docMk/>
              <pc:sldMasterMk cId="0" sldId="2147483648"/>
              <pc:sldLayoutMk cId="0" sldId="2147483655"/>
              <ac:picMk id="113" creationId="{00000000-0000-0000-0000-000000000000}"/>
            </ac:picMkLst>
          </pc:picChg>
        </pc:sldLayoutChg>
        <pc:sldLayoutChg chg="addSp delSp modSp mod">
          <pc:chgData name="Mihaela  Grigoraș" userId="97309dd6-3fc8-4670-a74a-62847c23e18b" providerId="ADAL" clId="{12AF9A61-5E12-4DDD-8CE9-7A6E8D348700}" dt="2021-09-08T10:25:36.970" v="25"/>
          <pc:sldLayoutMkLst>
            <pc:docMk/>
            <pc:sldMasterMk cId="0" sldId="2147483648"/>
            <pc:sldLayoutMk cId="0" sldId="2147483656"/>
          </pc:sldLayoutMkLst>
          <pc:picChg chg="add mod">
            <ac:chgData name="Mihaela  Grigoraș" userId="97309dd6-3fc8-4670-a74a-62847c23e18b" providerId="ADAL" clId="{12AF9A61-5E12-4DDD-8CE9-7A6E8D348700}" dt="2021-09-08T10:25:36.970" v="25"/>
            <ac:picMkLst>
              <pc:docMk/>
              <pc:sldMasterMk cId="0" sldId="2147483648"/>
              <pc:sldLayoutMk cId="0" sldId="2147483656"/>
              <ac:picMk id="11" creationId="{9BC7D256-21AB-42A2-9C05-DA34193851B3}"/>
            </ac:picMkLst>
          </pc:picChg>
          <pc:picChg chg="del">
            <ac:chgData name="Mihaela  Grigoraș" userId="97309dd6-3fc8-4670-a74a-62847c23e18b" providerId="ADAL" clId="{12AF9A61-5E12-4DDD-8CE9-7A6E8D348700}" dt="2021-09-08T10:25:36.169" v="24" actId="478"/>
            <ac:picMkLst>
              <pc:docMk/>
              <pc:sldMasterMk cId="0" sldId="2147483648"/>
              <pc:sldLayoutMk cId="0" sldId="2147483656"/>
              <ac:picMk id="130" creationId="{00000000-0000-0000-0000-000000000000}"/>
            </ac:picMkLst>
          </pc:picChg>
        </pc:sldLayoutChg>
        <pc:sldLayoutChg chg="addSp delSp modSp mod">
          <pc:chgData name="Mihaela  Grigoraș" userId="97309dd6-3fc8-4670-a74a-62847c23e18b" providerId="ADAL" clId="{12AF9A61-5E12-4DDD-8CE9-7A6E8D348700}" dt="2021-09-08T10:25:45.824" v="27"/>
          <pc:sldLayoutMkLst>
            <pc:docMk/>
            <pc:sldMasterMk cId="0" sldId="2147483648"/>
            <pc:sldLayoutMk cId="0" sldId="2147483666"/>
          </pc:sldLayoutMkLst>
          <pc:picChg chg="add mod">
            <ac:chgData name="Mihaela  Grigoraș" userId="97309dd6-3fc8-4670-a74a-62847c23e18b" providerId="ADAL" clId="{12AF9A61-5E12-4DDD-8CE9-7A6E8D348700}" dt="2021-09-08T10:25:45.824" v="27"/>
            <ac:picMkLst>
              <pc:docMk/>
              <pc:sldMasterMk cId="0" sldId="2147483648"/>
              <pc:sldLayoutMk cId="0" sldId="2147483666"/>
              <ac:picMk id="10" creationId="{40D7ABAE-D69B-4429-BF56-D227C40A0C9A}"/>
            </ac:picMkLst>
          </pc:picChg>
          <pc:picChg chg="del">
            <ac:chgData name="Mihaela  Grigoraș" userId="97309dd6-3fc8-4670-a74a-62847c23e18b" providerId="ADAL" clId="{12AF9A61-5E12-4DDD-8CE9-7A6E8D348700}" dt="2021-09-08T10:25:45.123" v="26" actId="478"/>
            <ac:picMkLst>
              <pc:docMk/>
              <pc:sldMasterMk cId="0" sldId="2147483648"/>
              <pc:sldLayoutMk cId="0" sldId="2147483666"/>
              <ac:picMk id="238" creationId="{00000000-0000-0000-0000-000000000000}"/>
            </ac:picMkLst>
          </pc:picChg>
        </pc:sldLayoutChg>
      </pc:sldMasterChg>
    </pc:docChg>
  </pc:docChgLst>
  <pc:docChgLst>
    <pc:chgData name="Mihaela  Grigoraș" userId="97309dd6-3fc8-4670-a74a-62847c23e18b" providerId="ADAL" clId="{9A552DF9-F75C-4903-97DE-7ED9B26C30C8}"/>
    <pc:docChg chg="undo custSel addSld delSld">
      <pc:chgData name="Mihaela  Grigoraș" userId="97309dd6-3fc8-4670-a74a-62847c23e18b" providerId="ADAL" clId="{9A552DF9-F75C-4903-97DE-7ED9B26C30C8}" dt="2021-05-05T09:13:32.676" v="5" actId="680"/>
      <pc:docMkLst>
        <pc:docMk/>
      </pc:docMkLst>
      <pc:sldChg chg="new">
        <pc:chgData name="Mihaela  Grigoraș" userId="97309dd6-3fc8-4670-a74a-62847c23e18b" providerId="ADAL" clId="{9A552DF9-F75C-4903-97DE-7ED9B26C30C8}" dt="2021-05-05T09:13:03.255" v="0" actId="680"/>
        <pc:sldMkLst>
          <pc:docMk/>
          <pc:sldMk cId="1496060887" sldId="257"/>
        </pc:sldMkLst>
      </pc:sldChg>
      <pc:sldChg chg="new add del">
        <pc:chgData name="Mihaela  Grigoraș" userId="97309dd6-3fc8-4670-a74a-62847c23e18b" providerId="ADAL" clId="{9A552DF9-F75C-4903-97DE-7ED9B26C30C8}" dt="2021-05-05T09:13:26.867" v="4" actId="680"/>
        <pc:sldMkLst>
          <pc:docMk/>
          <pc:sldMk cId="1582617951" sldId="258"/>
        </pc:sldMkLst>
      </pc:sldChg>
      <pc:sldChg chg="new">
        <pc:chgData name="Mihaela  Grigoraș" userId="97309dd6-3fc8-4670-a74a-62847c23e18b" providerId="ADAL" clId="{9A552DF9-F75C-4903-97DE-7ED9B26C30C8}" dt="2021-05-05T09:13:32.676" v="5" actId="680"/>
        <pc:sldMkLst>
          <pc:docMk/>
          <pc:sldMk cId="2882937152" sldId="258"/>
        </pc:sldMkLst>
      </pc:sldChg>
      <pc:sldMasterChg chg="addSldLayout delSldLayout">
        <pc:chgData name="Mihaela  Grigoraș" userId="97309dd6-3fc8-4670-a74a-62847c23e18b" providerId="ADAL" clId="{9A552DF9-F75C-4903-97DE-7ED9B26C30C8}" dt="2021-05-05T09:13:25.892" v="3" actId="2696"/>
        <pc:sldMasterMkLst>
          <pc:docMk/>
          <pc:sldMasterMk cId="0" sldId="2147483648"/>
        </pc:sldMasterMkLst>
        <pc:sldLayoutChg chg="add del">
          <pc:chgData name="Mihaela  Grigoraș" userId="97309dd6-3fc8-4670-a74a-62847c23e18b" providerId="ADAL" clId="{9A552DF9-F75C-4903-97DE-7ED9B26C30C8}" dt="2021-05-05T09:13:25.892" v="3" actId="2696"/>
          <pc:sldLayoutMkLst>
            <pc:docMk/>
            <pc:sldMasterMk cId="0" sldId="2147483648"/>
            <pc:sldLayoutMk cId="0" sldId="2147483655"/>
          </pc:sldLayoutMkLst>
        </pc:sldLayoutChg>
      </pc:sldMasterChg>
    </pc:docChg>
  </pc:docChgLst>
  <pc:docChgLst>
    <pc:chgData name="Uživatel typu Host" userId="S::urn:spo:anon#ffcad261a00968821034820c5425e422ceceaa147ee62a18f98f369cbf52990c::" providerId="AD" clId="Web-{FD40D655-8F24-65E8-9B89-391CC786D454}"/>
    <pc:docChg chg="addSld modSld">
      <pc:chgData name="Uživatel typu Host" userId="S::urn:spo:anon#ffcad261a00968821034820c5425e422ceceaa147ee62a18f98f369cbf52990c::" providerId="AD" clId="Web-{FD40D655-8F24-65E8-9B89-391CC786D454}" dt="2021-05-20T09:26:00.925" v="520"/>
      <pc:docMkLst>
        <pc:docMk/>
      </pc:docMkLst>
      <pc:sldChg chg="addSp delSp modSp">
        <pc:chgData name="Uživatel typu Host" userId="S::urn:spo:anon#ffcad261a00968821034820c5425e422ceceaa147ee62a18f98f369cbf52990c::" providerId="AD" clId="Web-{FD40D655-8F24-65E8-9B89-391CC786D454}" dt="2021-05-20T08:45:28.205" v="98" actId="20577"/>
        <pc:sldMkLst>
          <pc:docMk/>
          <pc:sldMk cId="1496060887" sldId="257"/>
        </pc:sldMkLst>
        <pc:spChg chg="del">
          <ac:chgData name="Uživatel typu Host" userId="S::urn:spo:anon#ffcad261a00968821034820c5425e422ceceaa147ee62a18f98f369cbf52990c::" providerId="AD" clId="Web-{FD40D655-8F24-65E8-9B89-391CC786D454}" dt="2021-05-20T08:33:45.750" v="16"/>
          <ac:spMkLst>
            <pc:docMk/>
            <pc:sldMk cId="1496060887" sldId="257"/>
            <ac:spMk id="2" creationId="{36AB470A-559E-4F1F-A64F-39B6458F3147}"/>
          </ac:spMkLst>
        </pc:spChg>
        <pc:spChg chg="mod">
          <ac:chgData name="Uživatel typu Host" userId="S::urn:spo:anon#ffcad261a00968821034820c5425e422ceceaa147ee62a18f98f369cbf52990c::" providerId="AD" clId="Web-{FD40D655-8F24-65E8-9B89-391CC786D454}" dt="2021-05-20T08:41:12.652" v="53" actId="1076"/>
          <ac:spMkLst>
            <pc:docMk/>
            <pc:sldMk cId="1496060887" sldId="257"/>
            <ac:spMk id="3" creationId="{5F83708A-CE7E-46B7-BD0B-F4D82ACCE364}"/>
          </ac:spMkLst>
        </pc:spChg>
        <pc:spChg chg="mod">
          <ac:chgData name="Uživatel typu Host" userId="S::urn:spo:anon#ffcad261a00968821034820c5425e422ceceaa147ee62a18f98f369cbf52990c::" providerId="AD" clId="Web-{FD40D655-8F24-65E8-9B89-391CC786D454}" dt="2021-05-20T08:45:28.205" v="98" actId="20577"/>
          <ac:spMkLst>
            <pc:docMk/>
            <pc:sldMk cId="1496060887" sldId="257"/>
            <ac:spMk id="4" creationId="{5F1ECC94-5AF4-4851-9331-9A90009142AE}"/>
          </ac:spMkLst>
        </pc:spChg>
        <pc:spChg chg="add">
          <ac:chgData name="Uživatel typu Host" userId="S::urn:spo:anon#ffcad261a00968821034820c5425e422ceceaa147ee62a18f98f369cbf52990c::" providerId="AD" clId="Web-{FD40D655-8F24-65E8-9B89-391CC786D454}" dt="2021-05-20T08:38:59.852" v="44"/>
          <ac:spMkLst>
            <pc:docMk/>
            <pc:sldMk cId="1496060887" sldId="257"/>
            <ac:spMk id="10" creationId="{4582D328-43D0-44C2-B162-DC91E18D300B}"/>
          </ac:spMkLst>
        </pc:spChg>
        <pc:picChg chg="add mod ord modCrop">
          <ac:chgData name="Uživatel typu Host" userId="S::urn:spo:anon#ffcad261a00968821034820c5425e422ceceaa147ee62a18f98f369cbf52990c::" providerId="AD" clId="Web-{FD40D655-8F24-65E8-9B89-391CC786D454}" dt="2021-05-20T08:35:14.987" v="27"/>
          <ac:picMkLst>
            <pc:docMk/>
            <pc:sldMk cId="1496060887" sldId="257"/>
            <ac:picMk id="5" creationId="{3E9C7521-981F-4CB9-9FA7-FD10EE3D892D}"/>
          </ac:picMkLst>
        </pc:picChg>
        <pc:picChg chg="add mod">
          <ac:chgData name="Uživatel typu Host" userId="S::urn:spo:anon#ffcad261a00968821034820c5425e422ceceaa147ee62a18f98f369cbf52990c::" providerId="AD" clId="Web-{FD40D655-8F24-65E8-9B89-391CC786D454}" dt="2021-05-20T08:34:59.971" v="25" actId="14100"/>
          <ac:picMkLst>
            <pc:docMk/>
            <pc:sldMk cId="1496060887" sldId="257"/>
            <ac:picMk id="6" creationId="{8B4EA601-8561-429E-9D23-B73DAE53688C}"/>
          </ac:picMkLst>
        </pc:picChg>
        <pc:picChg chg="add mod">
          <ac:chgData name="Uživatel typu Host" userId="S::urn:spo:anon#ffcad261a00968821034820c5425e422ceceaa147ee62a18f98f369cbf52990c::" providerId="AD" clId="Web-{FD40D655-8F24-65E8-9B89-391CC786D454}" dt="2021-05-20T08:37:39.193" v="38" actId="1076"/>
          <ac:picMkLst>
            <pc:docMk/>
            <pc:sldMk cId="1496060887" sldId="257"/>
            <ac:picMk id="7" creationId="{3A228413-5108-49D4-ABC6-F9EFACE69FA9}"/>
          </ac:picMkLst>
        </pc:picChg>
        <pc:picChg chg="add mod">
          <ac:chgData name="Uživatel typu Host" userId="S::urn:spo:anon#ffcad261a00968821034820c5425e422ceceaa147ee62a18f98f369cbf52990c::" providerId="AD" clId="Web-{FD40D655-8F24-65E8-9B89-391CC786D454}" dt="2021-05-20T08:37:32.599" v="37" actId="14100"/>
          <ac:picMkLst>
            <pc:docMk/>
            <pc:sldMk cId="1496060887" sldId="257"/>
            <ac:picMk id="8" creationId="{918F87BA-C5B4-442B-B76F-E10B9A24EFDF}"/>
          </ac:picMkLst>
        </pc:picChg>
        <pc:picChg chg="add mod">
          <ac:chgData name="Uživatel typu Host" userId="S::urn:spo:anon#ffcad261a00968821034820c5425e422ceceaa147ee62a18f98f369cbf52990c::" providerId="AD" clId="Web-{FD40D655-8F24-65E8-9B89-391CC786D454}" dt="2021-05-20T08:39:18.040" v="50" actId="14100"/>
          <ac:picMkLst>
            <pc:docMk/>
            <pc:sldMk cId="1496060887" sldId="257"/>
            <ac:picMk id="9" creationId="{D64A04D6-B62B-4753-9D13-0C0405B3C745}"/>
          </ac:picMkLst>
        </pc:picChg>
        <pc:picChg chg="add mod">
          <ac:chgData name="Uživatel typu Host" userId="S::urn:spo:anon#ffcad261a00968821034820c5425e422ceceaa147ee62a18f98f369cbf52990c::" providerId="AD" clId="Web-{FD40D655-8F24-65E8-9B89-391CC786D454}" dt="2021-05-20T08:39:12.133" v="49" actId="1076"/>
          <ac:picMkLst>
            <pc:docMk/>
            <pc:sldMk cId="1496060887" sldId="257"/>
            <ac:picMk id="11" creationId="{2D1946C5-C1DE-40EC-A0C7-C38E4992CD96}"/>
          </ac:picMkLst>
        </pc:picChg>
      </pc:sldChg>
      <pc:sldChg chg="addSp delSp modSp">
        <pc:chgData name="Uživatel typu Host" userId="S::urn:spo:anon#ffcad261a00968821034820c5425e422ceceaa147ee62a18f98f369cbf52990c::" providerId="AD" clId="Web-{FD40D655-8F24-65E8-9B89-391CC786D454}" dt="2021-05-20T09:26:00.925" v="520"/>
        <pc:sldMkLst>
          <pc:docMk/>
          <pc:sldMk cId="2882937152" sldId="258"/>
        </pc:sldMkLst>
        <pc:spChg chg="mod">
          <ac:chgData name="Uživatel typu Host" userId="S::urn:spo:anon#ffcad261a00968821034820c5425e422ceceaa147ee62a18f98f369cbf52990c::" providerId="AD" clId="Web-{FD40D655-8F24-65E8-9B89-391CC786D454}" dt="2021-05-20T09:13:08.670" v="399" actId="1076"/>
          <ac:spMkLst>
            <pc:docMk/>
            <pc:sldMk cId="2882937152" sldId="258"/>
            <ac:spMk id="2" creationId="{CAC31A39-2631-4CE3-96DF-B587D0AA4DE3}"/>
          </ac:spMkLst>
        </pc:spChg>
        <pc:spChg chg="mod">
          <ac:chgData name="Uživatel typu Host" userId="S::urn:spo:anon#ffcad261a00968821034820c5425e422ceceaa147ee62a18f98f369cbf52990c::" providerId="AD" clId="Web-{FD40D655-8F24-65E8-9B89-391CC786D454}" dt="2021-05-20T09:25:25.955" v="519" actId="20577"/>
          <ac:spMkLst>
            <pc:docMk/>
            <pc:sldMk cId="2882937152" sldId="258"/>
            <ac:spMk id="3" creationId="{F4B2CB54-A784-4B2C-9557-455521FB04B1}"/>
          </ac:spMkLst>
        </pc:spChg>
        <pc:spChg chg="del mod">
          <ac:chgData name="Uživatel typu Host" userId="S::urn:spo:anon#ffcad261a00968821034820c5425e422ceceaa147ee62a18f98f369cbf52990c::" providerId="AD" clId="Web-{FD40D655-8F24-65E8-9B89-391CC786D454}" dt="2021-05-20T09:21:32.074" v="516"/>
          <ac:spMkLst>
            <pc:docMk/>
            <pc:sldMk cId="2882937152" sldId="258"/>
            <ac:spMk id="4" creationId="{96EA8E47-9CC4-4256-8D3C-0C8E67E95681}"/>
          </ac:spMkLst>
        </pc:spChg>
        <pc:graphicFrameChg chg="add del mod modGraphic">
          <ac:chgData name="Uživatel typu Host" userId="S::urn:spo:anon#ffcad261a00968821034820c5425e422ceceaa147ee62a18f98f369cbf52990c::" providerId="AD" clId="Web-{FD40D655-8F24-65E8-9B89-391CC786D454}" dt="2021-05-20T09:07:59.271" v="304"/>
          <ac:graphicFrameMkLst>
            <pc:docMk/>
            <pc:sldMk cId="2882937152" sldId="258"/>
            <ac:graphicFrameMk id="5" creationId="{12AB7DFF-EE02-4498-9619-7750C6E3C424}"/>
          </ac:graphicFrameMkLst>
        </pc:graphicFrameChg>
        <pc:picChg chg="add del mod">
          <ac:chgData name="Uživatel typu Host" userId="S::urn:spo:anon#ffcad261a00968821034820c5425e422ceceaa147ee62a18f98f369cbf52990c::" providerId="AD" clId="Web-{FD40D655-8F24-65E8-9B89-391CC786D454}" dt="2021-05-20T09:08:13.319" v="308"/>
          <ac:picMkLst>
            <pc:docMk/>
            <pc:sldMk cId="2882937152" sldId="258"/>
            <ac:picMk id="3742" creationId="{B8BF824D-59D0-4464-85F2-A007BD72E198}"/>
          </ac:picMkLst>
        </pc:picChg>
        <pc:picChg chg="add mod ord">
          <ac:chgData name="Uživatel typu Host" userId="S::urn:spo:anon#ffcad261a00968821034820c5425e422ceceaa147ee62a18f98f369cbf52990c::" providerId="AD" clId="Web-{FD40D655-8F24-65E8-9B89-391CC786D454}" dt="2021-05-20T09:18:25.975" v="474" actId="1076"/>
          <ac:picMkLst>
            <pc:docMk/>
            <pc:sldMk cId="2882937152" sldId="258"/>
            <ac:picMk id="3743" creationId="{B7E68BF4-B78D-4B74-B6AE-F20FC5387D65}"/>
          </ac:picMkLst>
        </pc:picChg>
        <pc:picChg chg="add mod">
          <ac:chgData name="Uživatel typu Host" userId="S::urn:spo:anon#ffcad261a00968821034820c5425e422ceceaa147ee62a18f98f369cbf52990c::" providerId="AD" clId="Web-{FD40D655-8F24-65E8-9B89-391CC786D454}" dt="2021-05-20T09:26:00.925" v="520"/>
          <ac:picMkLst>
            <pc:docMk/>
            <pc:sldMk cId="2882937152" sldId="258"/>
            <ac:picMk id="3744" creationId="{22BDA674-4EC0-422C-986F-4AF1929DE9CC}"/>
          </ac:picMkLst>
        </pc:picChg>
      </pc:sldChg>
      <pc:sldChg chg="addSp modSp new">
        <pc:chgData name="Uživatel typu Host" userId="S::urn:spo:anon#ffcad261a00968821034820c5425e422ceceaa147ee62a18f98f369cbf52990c::" providerId="AD" clId="Web-{FD40D655-8F24-65E8-9B89-391CC786D454}" dt="2021-05-20T09:00:49.073" v="303" actId="14100"/>
        <pc:sldMkLst>
          <pc:docMk/>
          <pc:sldMk cId="394816370" sldId="259"/>
        </pc:sldMkLst>
        <pc:graphicFrameChg chg="add mod modGraphic">
          <ac:chgData name="Uživatel typu Host" userId="S::urn:spo:anon#ffcad261a00968821034820c5425e422ceceaa147ee62a18f98f369cbf52990c::" providerId="AD" clId="Web-{FD40D655-8F24-65E8-9B89-391CC786D454}" dt="2021-05-20T09:00:49.073" v="303" actId="14100"/>
          <ac:graphicFrameMkLst>
            <pc:docMk/>
            <pc:sldMk cId="394816370" sldId="259"/>
            <ac:graphicFrameMk id="5" creationId="{A61DAEEA-7662-47B0-AF43-CA523FBA4861}"/>
          </ac:graphicFrameMkLst>
        </pc:graphicFrameChg>
      </pc:sldChg>
    </pc:docChg>
  </pc:docChgLst>
  <pc:docChgLst>
    <pc:chgData name="Uživatel typu Host" userId="S::urn:spo:anon#ffcad261a00968821034820c5425e422ceceaa147ee62a18f98f369cbf52990c::" providerId="AD" clId="Web-{1F8B4A1F-AAA2-0E48-17B0-7E9E43DC3E35}"/>
    <pc:docChg chg="delSld modSld">
      <pc:chgData name="Uživatel typu Host" userId="S::urn:spo:anon#ffcad261a00968821034820c5425e422ceceaa147ee62a18f98f369cbf52990c::" providerId="AD" clId="Web-{1F8B4A1F-AAA2-0E48-17B0-7E9E43DC3E35}" dt="2021-05-20T09:44:32.635" v="26"/>
      <pc:docMkLst>
        <pc:docMk/>
      </pc:docMkLst>
      <pc:sldChg chg="addSp delSp modSp">
        <pc:chgData name="Uživatel typu Host" userId="S::urn:spo:anon#ffcad261a00968821034820c5425e422ceceaa147ee62a18f98f369cbf52990c::" providerId="AD" clId="Web-{1F8B4A1F-AAA2-0E48-17B0-7E9E43DC3E35}" dt="2021-05-20T09:44:28.964" v="25"/>
        <pc:sldMkLst>
          <pc:docMk/>
          <pc:sldMk cId="1496060887" sldId="257"/>
        </pc:sldMkLst>
        <pc:spChg chg="mod">
          <ac:chgData name="Uživatel typu Host" userId="S::urn:spo:anon#ffcad261a00968821034820c5425e422ceceaa147ee62a18f98f369cbf52990c::" providerId="AD" clId="Web-{1F8B4A1F-AAA2-0E48-17B0-7E9E43DC3E35}" dt="2021-05-20T09:44:17.604" v="18" actId="20577"/>
          <ac:spMkLst>
            <pc:docMk/>
            <pc:sldMk cId="1496060887" sldId="257"/>
            <ac:spMk id="3" creationId="{5F83708A-CE7E-46B7-BD0B-F4D82ACCE364}"/>
          </ac:spMkLst>
        </pc:spChg>
        <pc:spChg chg="del mod">
          <ac:chgData name="Uživatel typu Host" userId="S::urn:spo:anon#ffcad261a00968821034820c5425e422ceceaa147ee62a18f98f369cbf52990c::" providerId="AD" clId="Web-{1F8B4A1F-AAA2-0E48-17B0-7E9E43DC3E35}" dt="2021-05-20T09:44:15.744" v="9"/>
          <ac:spMkLst>
            <pc:docMk/>
            <pc:sldMk cId="1496060887" sldId="257"/>
            <ac:spMk id="4" creationId="{5F1ECC94-5AF4-4851-9331-9A90009142AE}"/>
          </ac:spMkLst>
        </pc:spChg>
        <pc:spChg chg="add mod">
          <ac:chgData name="Uživatel typu Host" userId="S::urn:spo:anon#ffcad261a00968821034820c5425e422ceceaa147ee62a18f98f369cbf52990c::" providerId="AD" clId="Web-{1F8B4A1F-AAA2-0E48-17B0-7E9E43DC3E35}" dt="2021-05-20T09:44:15.744" v="9"/>
          <ac:spMkLst>
            <pc:docMk/>
            <pc:sldMk cId="1496060887" sldId="257"/>
            <ac:spMk id="12" creationId="{67D28586-CD13-4E34-8E36-4AD8B6C7AA4A}"/>
          </ac:spMkLst>
        </pc:spChg>
        <pc:spChg chg="add del mod">
          <ac:chgData name="Uživatel typu Host" userId="S::urn:spo:anon#ffcad261a00968821034820c5425e422ceceaa147ee62a18f98f369cbf52990c::" providerId="AD" clId="Web-{1F8B4A1F-AAA2-0E48-17B0-7E9E43DC3E35}" dt="2021-05-20T09:44:23.073" v="20"/>
          <ac:spMkLst>
            <pc:docMk/>
            <pc:sldMk cId="1496060887" sldId="257"/>
            <ac:spMk id="14" creationId="{5FCAA63B-8629-4B04-953F-4E549D59A189}"/>
          </ac:spMkLst>
        </pc:spChg>
        <pc:picChg chg="del">
          <ac:chgData name="Uživatel typu Host" userId="S::urn:spo:anon#ffcad261a00968821034820c5425e422ceceaa147ee62a18f98f369cbf52990c::" providerId="AD" clId="Web-{1F8B4A1F-AAA2-0E48-17B0-7E9E43DC3E35}" dt="2021-05-20T09:44:20.807" v="19"/>
          <ac:picMkLst>
            <pc:docMk/>
            <pc:sldMk cId="1496060887" sldId="257"/>
            <ac:picMk id="5" creationId="{3E9C7521-981F-4CB9-9FA7-FD10EE3D892D}"/>
          </ac:picMkLst>
        </pc:picChg>
        <pc:picChg chg="del">
          <ac:chgData name="Uživatel typu Host" userId="S::urn:spo:anon#ffcad261a00968821034820c5425e422ceceaa147ee62a18f98f369cbf52990c::" providerId="AD" clId="Web-{1F8B4A1F-AAA2-0E48-17B0-7E9E43DC3E35}" dt="2021-05-20T09:44:24.292" v="21"/>
          <ac:picMkLst>
            <pc:docMk/>
            <pc:sldMk cId="1496060887" sldId="257"/>
            <ac:picMk id="6" creationId="{8B4EA601-8561-429E-9D23-B73DAE53688C}"/>
          </ac:picMkLst>
        </pc:picChg>
        <pc:picChg chg="del">
          <ac:chgData name="Uživatel typu Host" userId="S::urn:spo:anon#ffcad261a00968821034820c5425e422ceceaa147ee62a18f98f369cbf52990c::" providerId="AD" clId="Web-{1F8B4A1F-AAA2-0E48-17B0-7E9E43DC3E35}" dt="2021-05-20T09:44:25.573" v="22"/>
          <ac:picMkLst>
            <pc:docMk/>
            <pc:sldMk cId="1496060887" sldId="257"/>
            <ac:picMk id="7" creationId="{3A228413-5108-49D4-ABC6-F9EFACE69FA9}"/>
          </ac:picMkLst>
        </pc:picChg>
        <pc:picChg chg="del">
          <ac:chgData name="Uživatel typu Host" userId="S::urn:spo:anon#ffcad261a00968821034820c5425e422ceceaa147ee62a18f98f369cbf52990c::" providerId="AD" clId="Web-{1F8B4A1F-AAA2-0E48-17B0-7E9E43DC3E35}" dt="2021-05-20T09:44:26.729" v="23"/>
          <ac:picMkLst>
            <pc:docMk/>
            <pc:sldMk cId="1496060887" sldId="257"/>
            <ac:picMk id="8" creationId="{918F87BA-C5B4-442B-B76F-E10B9A24EFDF}"/>
          </ac:picMkLst>
        </pc:picChg>
        <pc:picChg chg="del">
          <ac:chgData name="Uživatel typu Host" userId="S::urn:spo:anon#ffcad261a00968821034820c5425e422ceceaa147ee62a18f98f369cbf52990c::" providerId="AD" clId="Web-{1F8B4A1F-AAA2-0E48-17B0-7E9E43DC3E35}" dt="2021-05-20T09:44:28.964" v="25"/>
          <ac:picMkLst>
            <pc:docMk/>
            <pc:sldMk cId="1496060887" sldId="257"/>
            <ac:picMk id="9" creationId="{D64A04D6-B62B-4753-9D13-0C0405B3C745}"/>
          </ac:picMkLst>
        </pc:picChg>
        <pc:picChg chg="del">
          <ac:chgData name="Uživatel typu Host" userId="S::urn:spo:anon#ffcad261a00968821034820c5425e422ceceaa147ee62a18f98f369cbf52990c::" providerId="AD" clId="Web-{1F8B4A1F-AAA2-0E48-17B0-7E9E43DC3E35}" dt="2021-05-20T09:44:27.885" v="24"/>
          <ac:picMkLst>
            <pc:docMk/>
            <pc:sldMk cId="1496060887" sldId="257"/>
            <ac:picMk id="11" creationId="{2D1946C5-C1DE-40EC-A0C7-C38E4992CD96}"/>
          </ac:picMkLst>
        </pc:picChg>
      </pc:sldChg>
      <pc:sldChg chg="addSp delSp modSp">
        <pc:chgData name="Uživatel typu Host" userId="S::urn:spo:anon#ffcad261a00968821034820c5425e422ceceaa147ee62a18f98f369cbf52990c::" providerId="AD" clId="Web-{1F8B4A1F-AAA2-0E48-17B0-7E9E43DC3E35}" dt="2021-05-20T09:44:03.135" v="7" actId="1076"/>
        <pc:sldMkLst>
          <pc:docMk/>
          <pc:sldMk cId="2882937152" sldId="258"/>
        </pc:sldMkLst>
        <pc:spChg chg="mod">
          <ac:chgData name="Uživatel typu Host" userId="S::urn:spo:anon#ffcad261a00968821034820c5425e422ceceaa147ee62a18f98f369cbf52990c::" providerId="AD" clId="Web-{1F8B4A1F-AAA2-0E48-17B0-7E9E43DC3E35}" dt="2021-05-20T09:44:03.135" v="7" actId="1076"/>
          <ac:spMkLst>
            <pc:docMk/>
            <pc:sldMk cId="2882937152" sldId="258"/>
            <ac:spMk id="2" creationId="{CAC31A39-2631-4CE3-96DF-B587D0AA4DE3}"/>
          </ac:spMkLst>
        </pc:spChg>
        <pc:spChg chg="del mod">
          <ac:chgData name="Uživatel typu Host" userId="S::urn:spo:anon#ffcad261a00968821034820c5425e422ceceaa147ee62a18f98f369cbf52990c::" providerId="AD" clId="Web-{1F8B4A1F-AAA2-0E48-17B0-7E9E43DC3E35}" dt="2021-05-20T09:43:41.087" v="3"/>
          <ac:spMkLst>
            <pc:docMk/>
            <pc:sldMk cId="2882937152" sldId="258"/>
            <ac:spMk id="3" creationId="{F4B2CB54-A784-4B2C-9557-455521FB04B1}"/>
          </ac:spMkLst>
        </pc:spChg>
        <pc:spChg chg="add mod">
          <ac:chgData name="Uživatel typu Host" userId="S::urn:spo:anon#ffcad261a00968821034820c5425e422ceceaa147ee62a18f98f369cbf52990c::" providerId="AD" clId="Web-{1F8B4A1F-AAA2-0E48-17B0-7E9E43DC3E35}" dt="2021-05-20T09:43:41.087" v="3"/>
          <ac:spMkLst>
            <pc:docMk/>
            <pc:sldMk cId="2882937152" sldId="258"/>
            <ac:spMk id="5" creationId="{4FE903F4-1F61-4C3B-B788-6FD9DB378059}"/>
          </ac:spMkLst>
        </pc:spChg>
        <pc:picChg chg="del">
          <ac:chgData name="Uživatel typu Host" userId="S::urn:spo:anon#ffcad261a00968821034820c5425e422ceceaa147ee62a18f98f369cbf52990c::" providerId="AD" clId="Web-{1F8B4A1F-AAA2-0E48-17B0-7E9E43DC3E35}" dt="2021-05-20T09:43:46.088" v="4"/>
          <ac:picMkLst>
            <pc:docMk/>
            <pc:sldMk cId="2882937152" sldId="258"/>
            <ac:picMk id="3743" creationId="{B7E68BF4-B78D-4B74-B6AE-F20FC5387D65}"/>
          </ac:picMkLst>
        </pc:picChg>
        <pc:picChg chg="del">
          <ac:chgData name="Uživatel typu Host" userId="S::urn:spo:anon#ffcad261a00968821034820c5425e422ceceaa147ee62a18f98f369cbf52990c::" providerId="AD" clId="Web-{1F8B4A1F-AAA2-0E48-17B0-7E9E43DC3E35}" dt="2021-05-20T09:43:48.228" v="5"/>
          <ac:picMkLst>
            <pc:docMk/>
            <pc:sldMk cId="2882937152" sldId="258"/>
            <ac:picMk id="3744" creationId="{22BDA674-4EC0-422C-986F-4AF1929DE9CC}"/>
          </ac:picMkLst>
        </pc:picChg>
      </pc:sldChg>
      <pc:sldChg chg="delSp del">
        <pc:chgData name="Uživatel typu Host" userId="S::urn:spo:anon#ffcad261a00968821034820c5425e422ceceaa147ee62a18f98f369cbf52990c::" providerId="AD" clId="Web-{1F8B4A1F-AAA2-0E48-17B0-7E9E43DC3E35}" dt="2021-05-20T09:44:32.635" v="26"/>
        <pc:sldMkLst>
          <pc:docMk/>
          <pc:sldMk cId="394816370" sldId="259"/>
        </pc:sldMkLst>
        <pc:graphicFrameChg chg="del">
          <ac:chgData name="Uživatel typu Host" userId="S::urn:spo:anon#ffcad261a00968821034820c5425e422ceceaa147ee62a18f98f369cbf52990c::" providerId="AD" clId="Web-{1F8B4A1F-AAA2-0E48-17B0-7E9E43DC3E35}" dt="2021-05-20T09:43:32.368" v="0"/>
          <ac:graphicFrameMkLst>
            <pc:docMk/>
            <pc:sldMk cId="394816370" sldId="259"/>
            <ac:graphicFrameMk id="5" creationId="{A61DAEEA-7662-47B0-AF43-CA523FBA4861}"/>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3" name="Shape 273"/>
          <p:cNvSpPr>
            <a:spLocks noGrp="1" noRot="1" noChangeAspect="1"/>
          </p:cNvSpPr>
          <p:nvPr>
            <p:ph type="sldImg"/>
          </p:nvPr>
        </p:nvSpPr>
        <p:spPr>
          <a:xfrm>
            <a:off x="1143000" y="685800"/>
            <a:ext cx="4572000" cy="3429000"/>
          </a:xfrm>
          <a:prstGeom prst="rect">
            <a:avLst/>
          </a:prstGeom>
        </p:spPr>
        <p:txBody>
          <a:bodyPr/>
          <a:lstStyle/>
          <a:p>
            <a:endParaRPr/>
          </a:p>
        </p:txBody>
      </p:sp>
      <p:sp>
        <p:nvSpPr>
          <p:cNvPr id="274" name="Shape 274"/>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jpeg"/><Relationship Id="rId9"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5.png"/><Relationship Id="rId7" Type="http://schemas.openxmlformats.org/officeDocument/2006/relationships/image" Target="../media/image10.png"/><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png"/><Relationship Id="rId9"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jpeg"/><Relationship Id="rId9"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Cover 1">
    <p:spTree>
      <p:nvGrpSpPr>
        <p:cNvPr id="1" name=""/>
        <p:cNvGrpSpPr/>
        <p:nvPr/>
      </p:nvGrpSpPr>
      <p:grpSpPr>
        <a:xfrm>
          <a:off x="0" y="0"/>
          <a:ext cx="0" cy="0"/>
          <a:chOff x="0" y="0"/>
          <a:chExt cx="0" cy="0"/>
        </a:xfrm>
      </p:grpSpPr>
      <p:pic>
        <p:nvPicPr>
          <p:cNvPr id="11" name="milad-b-fakurian-PpgY7sjpf_0-unsplash.jpg" descr="milad-b-fakurian-PpgY7sjpf_0-unsplash.jpg"/>
          <p:cNvPicPr>
            <a:picLocks noChangeAspect="1"/>
          </p:cNvPicPr>
          <p:nvPr/>
        </p:nvPicPr>
        <p:blipFill>
          <a:blip r:embed="rId2"/>
          <a:srcRect t="7816" r="8" b="7816"/>
          <a:stretch>
            <a:fillRect/>
          </a:stretch>
        </p:blipFill>
        <p:spPr>
          <a:xfrm>
            <a:off x="0" y="-1"/>
            <a:ext cx="24384001" cy="13716001"/>
          </a:xfrm>
          <a:prstGeom prst="rect">
            <a:avLst/>
          </a:prstGeom>
          <a:ln w="12700">
            <a:miter lim="400000"/>
          </a:ln>
        </p:spPr>
      </p:pic>
      <p:sp>
        <p:nvSpPr>
          <p:cNvPr id="12" name="Rectangle"/>
          <p:cNvSpPr/>
          <p:nvPr/>
        </p:nvSpPr>
        <p:spPr>
          <a:xfrm>
            <a:off x="-1" y="0"/>
            <a:ext cx="24384001" cy="13716001"/>
          </a:xfrm>
          <a:prstGeom prst="rect">
            <a:avLst/>
          </a:prstGeom>
          <a:solidFill>
            <a:srgbClr val="00A0DC">
              <a:alpha val="80000"/>
            </a:srgbClr>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endParaRPr/>
          </a:p>
        </p:txBody>
      </p:sp>
      <p:sp>
        <p:nvSpPr>
          <p:cNvPr id="13" name="The sole responsibility of this publication lies with the author. The European Commission or any other body of the European Union is not responsible for any use that may be made of the information it contains."/>
          <p:cNvSpPr txBox="1"/>
          <p:nvPr/>
        </p:nvSpPr>
        <p:spPr>
          <a:xfrm>
            <a:off x="1269999" y="12903199"/>
            <a:ext cx="21844001" cy="355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1600">
                <a:solidFill>
                  <a:srgbClr val="E6E6E6"/>
                </a:solidFill>
                <a:latin typeface="Inter Regular"/>
                <a:ea typeface="Inter Regular"/>
                <a:cs typeface="Inter Regular"/>
                <a:sym typeface="Inter Regular"/>
              </a:defRPr>
            </a:lvl1pPr>
          </a:lstStyle>
          <a:p>
            <a:r>
              <a:t>The sole responsibility of this publication lies with the author. The European Commission or any other body of the European Union is not responsible for any use that may be made of the information it contains.</a:t>
            </a:r>
          </a:p>
        </p:txBody>
      </p:sp>
      <p:pic>
        <p:nvPicPr>
          <p:cNvPr id="14" name="Image" descr="Image"/>
          <p:cNvPicPr>
            <a:picLocks noChangeAspect="1"/>
          </p:cNvPicPr>
          <p:nvPr/>
        </p:nvPicPr>
        <p:blipFill>
          <a:blip r:embed="rId3"/>
          <a:stretch>
            <a:fillRect/>
          </a:stretch>
        </p:blipFill>
        <p:spPr>
          <a:xfrm>
            <a:off x="2636890" y="5275334"/>
            <a:ext cx="19046720" cy="3154814"/>
          </a:xfrm>
          <a:prstGeom prst="rect">
            <a:avLst/>
          </a:prstGeom>
          <a:ln w="12700">
            <a:miter lim="400000"/>
          </a:ln>
        </p:spPr>
      </p:pic>
      <p:sp>
        <p:nvSpPr>
          <p:cNvPr id="16" name="Renewed social dialogue for the new world of work.…"/>
          <p:cNvSpPr txBox="1"/>
          <p:nvPr/>
        </p:nvSpPr>
        <p:spPr>
          <a:xfrm>
            <a:off x="634999" y="755649"/>
            <a:ext cx="20702189" cy="635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a:defRPr sz="1800">
                <a:solidFill>
                  <a:srgbClr val="FFFFFF"/>
                </a:solidFill>
                <a:latin typeface="Inter Regular"/>
                <a:ea typeface="Inter Regular"/>
                <a:cs typeface="Inter Regular"/>
                <a:sym typeface="Inter Regular"/>
              </a:defRPr>
            </a:pPr>
            <a:r>
              <a:t>Renewed social dialogue for the new world of work.</a:t>
            </a:r>
          </a:p>
          <a:p>
            <a:pPr algn="l">
              <a:defRPr sz="1800">
                <a:solidFill>
                  <a:srgbClr val="FFFFFF"/>
                </a:solidFill>
                <a:latin typeface="Inter Regular"/>
                <a:ea typeface="Inter Regular"/>
                <a:cs typeface="Inter Regular"/>
                <a:sym typeface="Inter Regular"/>
              </a:defRPr>
            </a:pPr>
            <a:r>
              <a:t>Job transitions &amp; digitalisation in two industrial sectors in CEE countries – Romania, Hungary, Slovakia – WorkTransitionCEE VS/2021/0094</a:t>
            </a:r>
          </a:p>
        </p:txBody>
      </p:sp>
      <p:pic>
        <p:nvPicPr>
          <p:cNvPr id="3" name="Picture 2">
            <a:extLst>
              <a:ext uri="{FF2B5EF4-FFF2-40B4-BE49-F238E27FC236}">
                <a16:creationId xmlns:a16="http://schemas.microsoft.com/office/drawing/2014/main" id="{28BFF840-A774-49C3-AF68-EE6F289E9BF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0722230" y="755649"/>
            <a:ext cx="3026771" cy="635002"/>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mp; Text 1 column">
    <p:spTree>
      <p:nvGrpSpPr>
        <p:cNvPr id="1" name=""/>
        <p:cNvGrpSpPr/>
        <p:nvPr/>
      </p:nvGrpSpPr>
      <p:grpSpPr>
        <a:xfrm>
          <a:off x="0" y="0"/>
          <a:ext cx="0" cy="0"/>
          <a:chOff x="0" y="0"/>
          <a:chExt cx="0" cy="0"/>
        </a:xfrm>
      </p:grpSpPr>
      <p:sp>
        <p:nvSpPr>
          <p:cNvPr id="152" name="Body"/>
          <p:cNvSpPr txBox="1">
            <a:spLocks noGrp="1"/>
          </p:cNvSpPr>
          <p:nvPr>
            <p:ph type="body" idx="21"/>
          </p:nvPr>
        </p:nvSpPr>
        <p:spPr>
          <a:xfrm>
            <a:off x="1269999" y="3809170"/>
            <a:ext cx="21844002" cy="8636831"/>
          </a:xfrm>
          <a:prstGeom prst="rect">
            <a:avLst/>
          </a:prstGeom>
        </p:spPr>
        <p:txBody>
          <a:bodyPr>
            <a:noAutofit/>
          </a:bodyPr>
          <a:lstStyle>
            <a:lvl1pPr marL="0" indent="0">
              <a:buSzTx/>
              <a:buNone/>
            </a:lvl1pPr>
          </a:lstStyle>
          <a:p>
            <a:r>
              <a:t>Body</a:t>
            </a:r>
          </a:p>
        </p:txBody>
      </p:sp>
      <p:sp>
        <p:nvSpPr>
          <p:cNvPr id="153" name="Title"/>
          <p:cNvSpPr txBox="1">
            <a:spLocks noGrp="1"/>
          </p:cNvSpPr>
          <p:nvPr>
            <p:ph type="body" sz="quarter" idx="22"/>
          </p:nvPr>
        </p:nvSpPr>
        <p:spPr>
          <a:xfrm>
            <a:off x="1270000" y="1270000"/>
            <a:ext cx="21844001" cy="1117600"/>
          </a:xfrm>
          <a:prstGeom prst="rect">
            <a:avLst/>
          </a:prstGeom>
        </p:spPr>
        <p:txBody>
          <a:bodyPr wrap="square">
            <a:spAutoFit/>
          </a:bodyPr>
          <a:lstStyle>
            <a:lvl1pPr marL="0" indent="0">
              <a:spcBef>
                <a:spcPts val="0"/>
              </a:spcBef>
              <a:buSzTx/>
              <a:buNone/>
              <a:defRPr sz="6600">
                <a:solidFill>
                  <a:srgbClr val="00A0DC"/>
                </a:solidFill>
                <a:latin typeface="+mn-lt"/>
                <a:ea typeface="+mn-ea"/>
                <a:cs typeface="+mn-cs"/>
                <a:sym typeface="Inter Bold"/>
              </a:defRPr>
            </a:lvl1pPr>
          </a:lstStyle>
          <a:p>
            <a:r>
              <a:rPr dirty="0"/>
              <a:t>Title</a:t>
            </a:r>
          </a:p>
        </p:txBody>
      </p:sp>
      <p:sp>
        <p:nvSpPr>
          <p:cNvPr id="154" name="Subtitle"/>
          <p:cNvSpPr txBox="1">
            <a:spLocks noGrp="1"/>
          </p:cNvSpPr>
          <p:nvPr>
            <p:ph type="body" sz="quarter" idx="23"/>
          </p:nvPr>
        </p:nvSpPr>
        <p:spPr>
          <a:xfrm>
            <a:off x="1270000" y="2558441"/>
            <a:ext cx="21844000" cy="749301"/>
          </a:xfrm>
          <a:prstGeom prst="rect">
            <a:avLst/>
          </a:prstGeom>
        </p:spPr>
        <p:txBody>
          <a:bodyPr wrap="square">
            <a:spAutoFit/>
          </a:bodyPr>
          <a:lstStyle>
            <a:lvl1pPr marL="0" indent="0">
              <a:spcBef>
                <a:spcPts val="0"/>
              </a:spcBef>
              <a:buSzTx/>
              <a:buNone/>
              <a:defRPr sz="4200">
                <a:latin typeface="+mn-lt"/>
                <a:ea typeface="+mn-ea"/>
                <a:cs typeface="+mn-cs"/>
                <a:sym typeface="Inter Bold"/>
              </a:defRPr>
            </a:lvl1pPr>
          </a:lstStyle>
          <a:p>
            <a:r>
              <a:t>Subtitle</a:t>
            </a: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amp; Text 2 columns">
    <p:spTree>
      <p:nvGrpSpPr>
        <p:cNvPr id="1" name=""/>
        <p:cNvGrpSpPr/>
        <p:nvPr/>
      </p:nvGrpSpPr>
      <p:grpSpPr>
        <a:xfrm>
          <a:off x="0" y="0"/>
          <a:ext cx="0" cy="0"/>
          <a:chOff x="0" y="0"/>
          <a:chExt cx="0" cy="0"/>
        </a:xfrm>
      </p:grpSpPr>
      <p:sp>
        <p:nvSpPr>
          <p:cNvPr id="162" name="Body"/>
          <p:cNvSpPr txBox="1">
            <a:spLocks noGrp="1"/>
          </p:cNvSpPr>
          <p:nvPr>
            <p:ph type="body" sz="half" idx="21"/>
          </p:nvPr>
        </p:nvSpPr>
        <p:spPr>
          <a:xfrm>
            <a:off x="1269999" y="3809170"/>
            <a:ext cx="10418752" cy="8636830"/>
          </a:xfrm>
          <a:prstGeom prst="rect">
            <a:avLst/>
          </a:prstGeom>
        </p:spPr>
        <p:txBody>
          <a:bodyPr>
            <a:noAutofit/>
          </a:bodyPr>
          <a:lstStyle>
            <a:lvl1pPr marL="0" indent="0">
              <a:buSzTx/>
              <a:buNone/>
            </a:lvl1pPr>
          </a:lstStyle>
          <a:p>
            <a:r>
              <a:rPr dirty="0"/>
              <a:t>Body</a:t>
            </a:r>
          </a:p>
        </p:txBody>
      </p:sp>
      <p:sp>
        <p:nvSpPr>
          <p:cNvPr id="163" name="Title"/>
          <p:cNvSpPr txBox="1">
            <a:spLocks noGrp="1"/>
          </p:cNvSpPr>
          <p:nvPr>
            <p:ph type="body" sz="quarter" idx="22"/>
          </p:nvPr>
        </p:nvSpPr>
        <p:spPr>
          <a:xfrm>
            <a:off x="1270000" y="1270000"/>
            <a:ext cx="21844001" cy="1117600"/>
          </a:xfrm>
          <a:prstGeom prst="rect">
            <a:avLst/>
          </a:prstGeom>
        </p:spPr>
        <p:txBody>
          <a:bodyPr wrap="square">
            <a:spAutoFit/>
          </a:bodyPr>
          <a:lstStyle>
            <a:lvl1pPr marL="0" indent="0">
              <a:spcBef>
                <a:spcPts val="0"/>
              </a:spcBef>
              <a:buSzTx/>
              <a:buNone/>
              <a:defRPr sz="6600">
                <a:solidFill>
                  <a:srgbClr val="00A0DC"/>
                </a:solidFill>
                <a:latin typeface="+mn-lt"/>
                <a:ea typeface="+mn-ea"/>
                <a:cs typeface="+mn-cs"/>
                <a:sym typeface="Inter Bold"/>
              </a:defRPr>
            </a:lvl1pPr>
          </a:lstStyle>
          <a:p>
            <a:r>
              <a:rPr dirty="0"/>
              <a:t>Title</a:t>
            </a:r>
          </a:p>
        </p:txBody>
      </p:sp>
      <p:sp>
        <p:nvSpPr>
          <p:cNvPr id="164" name="Subtitle"/>
          <p:cNvSpPr txBox="1">
            <a:spLocks noGrp="1"/>
          </p:cNvSpPr>
          <p:nvPr>
            <p:ph type="body" sz="quarter" idx="23"/>
          </p:nvPr>
        </p:nvSpPr>
        <p:spPr>
          <a:xfrm>
            <a:off x="1269999" y="2558441"/>
            <a:ext cx="21844002" cy="749301"/>
          </a:xfrm>
          <a:prstGeom prst="rect">
            <a:avLst/>
          </a:prstGeom>
        </p:spPr>
        <p:txBody>
          <a:bodyPr wrap="square">
            <a:spAutoFit/>
          </a:bodyPr>
          <a:lstStyle>
            <a:lvl1pPr marL="0" indent="0">
              <a:spcBef>
                <a:spcPts val="0"/>
              </a:spcBef>
              <a:buSzTx/>
              <a:buNone/>
              <a:defRPr sz="4200">
                <a:latin typeface="+mn-lt"/>
                <a:ea typeface="+mn-ea"/>
                <a:cs typeface="+mn-cs"/>
                <a:sym typeface="Inter Bold"/>
              </a:defRPr>
            </a:lvl1pPr>
          </a:lstStyle>
          <a:p>
            <a:r>
              <a:rPr dirty="0"/>
              <a:t>Subtitle</a:t>
            </a:r>
          </a:p>
        </p:txBody>
      </p:sp>
      <p:sp>
        <p:nvSpPr>
          <p:cNvPr id="9" name="Body">
            <a:extLst>
              <a:ext uri="{FF2B5EF4-FFF2-40B4-BE49-F238E27FC236}">
                <a16:creationId xmlns:a16="http://schemas.microsoft.com/office/drawing/2014/main" id="{81BD3409-3133-1B41-9B6B-33F84BA7ED56}"/>
              </a:ext>
            </a:extLst>
          </p:cNvPr>
          <p:cNvSpPr txBox="1">
            <a:spLocks noGrp="1"/>
          </p:cNvSpPr>
          <p:nvPr>
            <p:ph type="body" sz="half" idx="24"/>
          </p:nvPr>
        </p:nvSpPr>
        <p:spPr>
          <a:xfrm>
            <a:off x="12695249" y="3847270"/>
            <a:ext cx="10418752" cy="8636830"/>
          </a:xfrm>
          <a:prstGeom prst="rect">
            <a:avLst/>
          </a:prstGeom>
        </p:spPr>
        <p:txBody>
          <a:bodyPr>
            <a:noAutofit/>
          </a:bodyPr>
          <a:lstStyle>
            <a:lvl1pPr marL="0" indent="0">
              <a:buSzTx/>
              <a:buNone/>
            </a:lvl1pPr>
          </a:lstStyle>
          <a:p>
            <a:r>
              <a:t>Body</a:t>
            </a: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Text 3 columns">
    <p:spTree>
      <p:nvGrpSpPr>
        <p:cNvPr id="1" name=""/>
        <p:cNvGrpSpPr/>
        <p:nvPr/>
      </p:nvGrpSpPr>
      <p:grpSpPr>
        <a:xfrm>
          <a:off x="0" y="0"/>
          <a:ext cx="0" cy="0"/>
          <a:chOff x="0" y="0"/>
          <a:chExt cx="0" cy="0"/>
        </a:xfrm>
      </p:grpSpPr>
      <p:sp>
        <p:nvSpPr>
          <p:cNvPr id="173" name="Body Small"/>
          <p:cNvSpPr txBox="1">
            <a:spLocks noGrp="1"/>
          </p:cNvSpPr>
          <p:nvPr>
            <p:ph type="body" sz="quarter" idx="21"/>
          </p:nvPr>
        </p:nvSpPr>
        <p:spPr>
          <a:xfrm>
            <a:off x="1269998" y="3809170"/>
            <a:ext cx="6851882" cy="8636830"/>
          </a:xfrm>
          <a:prstGeom prst="rect">
            <a:avLst/>
          </a:prstGeom>
        </p:spPr>
        <p:txBody>
          <a:bodyPr>
            <a:noAutofit/>
          </a:bodyPr>
          <a:lstStyle>
            <a:lvl1pPr marL="0" indent="0">
              <a:buSzTx/>
              <a:buNone/>
              <a:defRPr sz="2700"/>
            </a:lvl1pPr>
          </a:lstStyle>
          <a:p>
            <a:r>
              <a:t>Body Small</a:t>
            </a:r>
          </a:p>
        </p:txBody>
      </p:sp>
      <p:sp>
        <p:nvSpPr>
          <p:cNvPr id="174" name="Title"/>
          <p:cNvSpPr txBox="1">
            <a:spLocks noGrp="1"/>
          </p:cNvSpPr>
          <p:nvPr>
            <p:ph type="body" sz="quarter" idx="22"/>
          </p:nvPr>
        </p:nvSpPr>
        <p:spPr>
          <a:xfrm>
            <a:off x="1270000" y="1270000"/>
            <a:ext cx="21844000" cy="1117600"/>
          </a:xfrm>
          <a:prstGeom prst="rect">
            <a:avLst/>
          </a:prstGeom>
        </p:spPr>
        <p:txBody>
          <a:bodyPr wrap="square">
            <a:spAutoFit/>
          </a:bodyPr>
          <a:lstStyle>
            <a:lvl1pPr marL="0" indent="0">
              <a:spcBef>
                <a:spcPts val="0"/>
              </a:spcBef>
              <a:buSzTx/>
              <a:buNone/>
              <a:defRPr sz="6600">
                <a:solidFill>
                  <a:srgbClr val="00A0DC"/>
                </a:solidFill>
                <a:latin typeface="+mn-lt"/>
                <a:ea typeface="+mn-ea"/>
                <a:cs typeface="+mn-cs"/>
                <a:sym typeface="Inter Bold"/>
              </a:defRPr>
            </a:lvl1pPr>
          </a:lstStyle>
          <a:p>
            <a:r>
              <a:t>Title</a:t>
            </a:r>
          </a:p>
        </p:txBody>
      </p:sp>
      <p:sp>
        <p:nvSpPr>
          <p:cNvPr id="175" name="Subtitle"/>
          <p:cNvSpPr txBox="1">
            <a:spLocks noGrp="1"/>
          </p:cNvSpPr>
          <p:nvPr>
            <p:ph type="body" sz="quarter" idx="23"/>
          </p:nvPr>
        </p:nvSpPr>
        <p:spPr>
          <a:xfrm>
            <a:off x="1269999" y="2558441"/>
            <a:ext cx="21844001" cy="749301"/>
          </a:xfrm>
          <a:prstGeom prst="rect">
            <a:avLst/>
          </a:prstGeom>
        </p:spPr>
        <p:txBody>
          <a:bodyPr wrap="square">
            <a:spAutoFit/>
          </a:bodyPr>
          <a:lstStyle>
            <a:lvl1pPr marL="0" indent="0">
              <a:spcBef>
                <a:spcPts val="0"/>
              </a:spcBef>
              <a:buSzTx/>
              <a:buNone/>
              <a:defRPr sz="4200">
                <a:latin typeface="+mn-lt"/>
                <a:ea typeface="+mn-ea"/>
                <a:cs typeface="+mn-cs"/>
                <a:sym typeface="Inter Bold"/>
              </a:defRPr>
            </a:lvl1pPr>
          </a:lstStyle>
          <a:p>
            <a:r>
              <a:t>Subtitle</a:t>
            </a:r>
          </a:p>
        </p:txBody>
      </p:sp>
      <p:sp>
        <p:nvSpPr>
          <p:cNvPr id="176" name="Body Small"/>
          <p:cNvSpPr txBox="1">
            <a:spLocks noGrp="1"/>
          </p:cNvSpPr>
          <p:nvPr>
            <p:ph type="body" sz="quarter" idx="24"/>
          </p:nvPr>
        </p:nvSpPr>
        <p:spPr>
          <a:xfrm>
            <a:off x="16262120" y="3809170"/>
            <a:ext cx="6851881" cy="8636830"/>
          </a:xfrm>
          <a:prstGeom prst="rect">
            <a:avLst/>
          </a:prstGeom>
        </p:spPr>
        <p:txBody>
          <a:bodyPr>
            <a:noAutofit/>
          </a:bodyPr>
          <a:lstStyle>
            <a:lvl1pPr marL="0" indent="0">
              <a:buSzTx/>
              <a:buNone/>
              <a:defRPr sz="2700"/>
            </a:lvl1pPr>
          </a:lstStyle>
          <a:p>
            <a:r>
              <a:t>Body Small</a:t>
            </a:r>
          </a:p>
        </p:txBody>
      </p:sp>
      <p:sp>
        <p:nvSpPr>
          <p:cNvPr id="177" name="Body Small"/>
          <p:cNvSpPr txBox="1">
            <a:spLocks noGrp="1"/>
          </p:cNvSpPr>
          <p:nvPr>
            <p:ph type="body" sz="quarter" idx="25"/>
          </p:nvPr>
        </p:nvSpPr>
        <p:spPr>
          <a:xfrm>
            <a:off x="8766059" y="3809170"/>
            <a:ext cx="6851882" cy="8636830"/>
          </a:xfrm>
          <a:prstGeom prst="rect">
            <a:avLst/>
          </a:prstGeom>
        </p:spPr>
        <p:txBody>
          <a:bodyPr>
            <a:noAutofit/>
          </a:bodyPr>
          <a:lstStyle>
            <a:lvl1pPr marL="0" indent="0">
              <a:buSzTx/>
              <a:buNone/>
              <a:defRPr sz="2700"/>
            </a:lvl1pPr>
          </a:lstStyle>
          <a:p>
            <a:r>
              <a:t>Body Small</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Bullets &amp; Photo">
    <p:spTree>
      <p:nvGrpSpPr>
        <p:cNvPr id="1" name=""/>
        <p:cNvGrpSpPr/>
        <p:nvPr/>
      </p:nvGrpSpPr>
      <p:grpSpPr>
        <a:xfrm>
          <a:off x="0" y="0"/>
          <a:ext cx="0" cy="0"/>
          <a:chOff x="0" y="0"/>
          <a:chExt cx="0" cy="0"/>
        </a:xfrm>
      </p:grpSpPr>
      <p:sp>
        <p:nvSpPr>
          <p:cNvPr id="207" name="660384004_1290x1720.jpg"/>
          <p:cNvSpPr>
            <a:spLocks noGrp="1"/>
          </p:cNvSpPr>
          <p:nvPr>
            <p:ph type="pic" idx="21"/>
          </p:nvPr>
        </p:nvSpPr>
        <p:spPr>
          <a:xfrm>
            <a:off x="12192000" y="0"/>
            <a:ext cx="12192000" cy="13716000"/>
          </a:xfrm>
          <a:prstGeom prst="rect">
            <a:avLst/>
          </a:prstGeom>
        </p:spPr>
        <p:txBody>
          <a:bodyPr lIns="91439" tIns="45719" rIns="91439" bIns="45719">
            <a:noAutofit/>
          </a:bodyPr>
          <a:lstStyle/>
          <a:p>
            <a:endParaRPr/>
          </a:p>
        </p:txBody>
      </p:sp>
      <p:sp>
        <p:nvSpPr>
          <p:cNvPr id="208" name="Slide Title"/>
          <p:cNvSpPr txBox="1">
            <a:spLocks noGrp="1"/>
          </p:cNvSpPr>
          <p:nvPr>
            <p:ph type="body" sz="quarter" idx="22" hasCustomPrompt="1"/>
          </p:nvPr>
        </p:nvSpPr>
        <p:spPr>
          <a:xfrm>
            <a:off x="1270000" y="1263848"/>
            <a:ext cx="9715500" cy="1703030"/>
          </a:xfrm>
          <a:prstGeom prst="rect">
            <a:avLst/>
          </a:prstGeom>
        </p:spPr>
        <p:txBody>
          <a:bodyPr>
            <a:spAutoFit/>
          </a:bodyPr>
          <a:lstStyle>
            <a:lvl1pPr marL="0" indent="0">
              <a:spcBef>
                <a:spcPts val="0"/>
              </a:spcBef>
              <a:buSzTx/>
              <a:buNone/>
              <a:defRPr sz="5200">
                <a:solidFill>
                  <a:srgbClr val="00A0DC"/>
                </a:solidFill>
                <a:latin typeface="+mn-lt"/>
                <a:ea typeface="+mn-ea"/>
                <a:cs typeface="+mn-cs"/>
                <a:sym typeface="Inter Bold"/>
              </a:defRPr>
            </a:lvl1pPr>
          </a:lstStyle>
          <a:p>
            <a:r>
              <a:rPr dirty="0"/>
              <a:t>Title</a:t>
            </a:r>
            <a:r>
              <a:rPr lang="ro-RO" dirty="0"/>
              <a:t> - 1 line</a:t>
            </a:r>
          </a:p>
          <a:p>
            <a:r>
              <a:rPr lang="ro-RO" dirty="0" err="1"/>
              <a:t>Title</a:t>
            </a:r>
            <a:r>
              <a:rPr lang="ro-RO" dirty="0"/>
              <a:t> - 2 </a:t>
            </a:r>
            <a:r>
              <a:rPr lang="ro-RO" dirty="0" err="1"/>
              <a:t>lines</a:t>
            </a:r>
            <a:endParaRPr dirty="0"/>
          </a:p>
        </p:txBody>
      </p:sp>
      <p:sp>
        <p:nvSpPr>
          <p:cNvPr id="209" name="Slide Subtitle"/>
          <p:cNvSpPr txBox="1">
            <a:spLocks noGrp="1"/>
          </p:cNvSpPr>
          <p:nvPr>
            <p:ph type="body" sz="quarter" idx="23" hasCustomPrompt="1"/>
          </p:nvPr>
        </p:nvSpPr>
        <p:spPr>
          <a:xfrm>
            <a:off x="1270000" y="3041848"/>
            <a:ext cx="9715500" cy="749301"/>
          </a:xfrm>
          <a:prstGeom prst="rect">
            <a:avLst/>
          </a:prstGeom>
        </p:spPr>
        <p:txBody>
          <a:bodyPr>
            <a:spAutoFit/>
          </a:bodyPr>
          <a:lstStyle>
            <a:lvl1pPr marL="0" indent="0">
              <a:spcBef>
                <a:spcPts val="0"/>
              </a:spcBef>
              <a:buSzTx/>
              <a:buNone/>
              <a:defRPr sz="4200">
                <a:latin typeface="+mn-lt"/>
                <a:ea typeface="+mn-ea"/>
                <a:cs typeface="+mn-cs"/>
                <a:sym typeface="Inter Bold"/>
              </a:defRPr>
            </a:lvl1pPr>
          </a:lstStyle>
          <a:p>
            <a:r>
              <a:rPr dirty="0"/>
              <a:t>Subtitle</a:t>
            </a:r>
          </a:p>
        </p:txBody>
      </p:sp>
      <p:sp>
        <p:nvSpPr>
          <p:cNvPr id="7" name="Body">
            <a:extLst>
              <a:ext uri="{FF2B5EF4-FFF2-40B4-BE49-F238E27FC236}">
                <a16:creationId xmlns:a16="http://schemas.microsoft.com/office/drawing/2014/main" id="{83AEF641-6657-7343-9A18-CCBB22B40BC5}"/>
              </a:ext>
            </a:extLst>
          </p:cNvPr>
          <p:cNvSpPr txBox="1">
            <a:spLocks noGrp="1"/>
          </p:cNvSpPr>
          <p:nvPr>
            <p:ph type="body" sz="half" idx="24"/>
          </p:nvPr>
        </p:nvSpPr>
        <p:spPr>
          <a:xfrm>
            <a:off x="1269999" y="4165600"/>
            <a:ext cx="9715500" cy="8280400"/>
          </a:xfrm>
          <a:prstGeom prst="rect">
            <a:avLst/>
          </a:prstGeom>
        </p:spPr>
        <p:txBody>
          <a:bodyPr>
            <a:noAutofit/>
          </a:bodyPr>
          <a:lstStyle>
            <a:lvl1pPr marL="0" indent="0">
              <a:buSzTx/>
              <a:buNone/>
            </a:lvl1pPr>
          </a:lstStyle>
          <a:p>
            <a:r>
              <a:rPr dirty="0"/>
              <a:t>Body</a:t>
            </a: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Quote">
    <p:spTree>
      <p:nvGrpSpPr>
        <p:cNvPr id="1" name=""/>
        <p:cNvGrpSpPr/>
        <p:nvPr/>
      </p:nvGrpSpPr>
      <p:grpSpPr>
        <a:xfrm>
          <a:off x="0" y="0"/>
          <a:ext cx="0" cy="0"/>
          <a:chOff x="0" y="0"/>
          <a:chExt cx="0" cy="0"/>
        </a:xfrm>
      </p:grpSpPr>
      <p:sp>
        <p:nvSpPr>
          <p:cNvPr id="226" name="Attribution"/>
          <p:cNvSpPr txBox="1">
            <a:spLocks noGrp="1"/>
          </p:cNvSpPr>
          <p:nvPr>
            <p:ph type="body" sz="quarter" idx="21" hasCustomPrompt="1"/>
          </p:nvPr>
        </p:nvSpPr>
        <p:spPr>
          <a:xfrm>
            <a:off x="2430025" y="10675453"/>
            <a:ext cx="20200052" cy="636979"/>
          </a:xfrm>
          <a:prstGeom prst="rect">
            <a:avLst/>
          </a:prstGeom>
        </p:spPr>
        <p:txBody>
          <a:bodyPr lIns="45719" tIns="45719" rIns="45719" bIns="45719"/>
          <a:lstStyle>
            <a:lvl1pPr marL="0" indent="0" algn="r" defTabSz="693419">
              <a:spcBef>
                <a:spcPts val="0"/>
              </a:spcBef>
              <a:buSzTx/>
              <a:buNone/>
              <a:defRPr sz="3528" b="1">
                <a:latin typeface="Inter" panose="020B0502030000000004" pitchFamily="34" charset="0"/>
                <a:ea typeface="Inter" panose="020B0502030000000004" pitchFamily="34" charset="0"/>
                <a:cs typeface="Inter" panose="020B0502030000000004" pitchFamily="34" charset="0"/>
                <a:sym typeface="Inter Bold"/>
              </a:defRPr>
            </a:lvl1pPr>
          </a:lstStyle>
          <a:p>
            <a:r>
              <a:rPr lang="en-GB" dirty="0"/>
              <a:t>Attribution</a:t>
            </a:r>
            <a:endParaRPr dirty="0"/>
          </a:p>
        </p:txBody>
      </p:sp>
      <p:sp>
        <p:nvSpPr>
          <p:cNvPr id="6" name="Subtitle">
            <a:extLst>
              <a:ext uri="{FF2B5EF4-FFF2-40B4-BE49-F238E27FC236}">
                <a16:creationId xmlns:a16="http://schemas.microsoft.com/office/drawing/2014/main" id="{C03E1F2C-6DFC-0C4B-B76B-DF5B861403D6}"/>
              </a:ext>
            </a:extLst>
          </p:cNvPr>
          <p:cNvSpPr txBox="1">
            <a:spLocks noGrp="1"/>
          </p:cNvSpPr>
          <p:nvPr>
            <p:ph type="body" sz="quarter" idx="23" hasCustomPrompt="1"/>
          </p:nvPr>
        </p:nvSpPr>
        <p:spPr>
          <a:xfrm>
            <a:off x="1448003" y="6483349"/>
            <a:ext cx="21844001" cy="749301"/>
          </a:xfrm>
          <a:prstGeom prst="rect">
            <a:avLst/>
          </a:prstGeom>
        </p:spPr>
        <p:txBody>
          <a:bodyPr wrap="square" anchor="ctr">
            <a:spAutoFit/>
          </a:bodyPr>
          <a:lstStyle>
            <a:lvl1pPr marL="0" indent="0">
              <a:spcBef>
                <a:spcPts val="0"/>
              </a:spcBef>
              <a:buSzTx/>
              <a:buNone/>
              <a:defRPr sz="4200" b="0" i="1">
                <a:latin typeface="Inter" panose="020B0502030000000004" pitchFamily="34" charset="0"/>
                <a:ea typeface="Inter" panose="020B0502030000000004" pitchFamily="34" charset="0"/>
                <a:cs typeface="Inter" panose="020B0502030000000004" pitchFamily="34" charset="0"/>
                <a:sym typeface="Inter Bold"/>
              </a:defRPr>
            </a:lvl1pPr>
          </a:lstStyle>
          <a:p>
            <a:r>
              <a:rPr lang="en-GB" dirty="0"/>
              <a:t>Subtitle</a:t>
            </a:r>
          </a:p>
        </p:txBody>
      </p:sp>
      <p:sp>
        <p:nvSpPr>
          <p:cNvPr id="2" name="TextBox 1">
            <a:extLst>
              <a:ext uri="{FF2B5EF4-FFF2-40B4-BE49-F238E27FC236}">
                <a16:creationId xmlns:a16="http://schemas.microsoft.com/office/drawing/2014/main" id="{B724C475-121D-0440-B9C5-18CC23AA2738}"/>
              </a:ext>
            </a:extLst>
          </p:cNvPr>
          <p:cNvSpPr txBox="1"/>
          <p:nvPr userDrawn="1"/>
        </p:nvSpPr>
        <p:spPr>
          <a:xfrm>
            <a:off x="7236163" y="2645783"/>
            <a:ext cx="102657"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endParaRPr kumimoji="0" lang="en-RO" sz="2400" b="0" i="0" u="none" strike="noStrike" cap="none" spc="0" normalizeH="0" baseline="0" dirty="0">
              <a:ln>
                <a:noFill/>
              </a:ln>
              <a:solidFill>
                <a:srgbClr val="5E5E5E"/>
              </a:solidFill>
              <a:effectLst/>
              <a:uFillTx/>
              <a:latin typeface="Helvetica Neue"/>
              <a:ea typeface="Helvetica Neue"/>
              <a:cs typeface="Helvetica Neue"/>
              <a:sym typeface="Helvetica Neue"/>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hank You Slide">
    <p:spTree>
      <p:nvGrpSpPr>
        <p:cNvPr id="1" name=""/>
        <p:cNvGrpSpPr/>
        <p:nvPr/>
      </p:nvGrpSpPr>
      <p:grpSpPr>
        <a:xfrm>
          <a:off x="0" y="0"/>
          <a:ext cx="0" cy="0"/>
          <a:chOff x="0" y="0"/>
          <a:chExt cx="0" cy="0"/>
        </a:xfrm>
      </p:grpSpPr>
      <p:sp>
        <p:nvSpPr>
          <p:cNvPr id="235" name="Thank you!"/>
          <p:cNvSpPr txBox="1">
            <a:spLocks noGrp="1"/>
          </p:cNvSpPr>
          <p:nvPr>
            <p:ph type="body" sz="quarter" idx="21"/>
          </p:nvPr>
        </p:nvSpPr>
        <p:spPr>
          <a:xfrm>
            <a:off x="1269999" y="5181599"/>
            <a:ext cx="21971003" cy="1676401"/>
          </a:xfrm>
          <a:prstGeom prst="rect">
            <a:avLst/>
          </a:prstGeom>
        </p:spPr>
        <p:txBody>
          <a:bodyPr anchor="b">
            <a:spAutoFit/>
          </a:bodyPr>
          <a:lstStyle>
            <a:lvl1pPr marL="0" indent="0">
              <a:spcBef>
                <a:spcPts val="0"/>
              </a:spcBef>
              <a:buSzTx/>
              <a:buNone/>
              <a:defRPr sz="10200">
                <a:solidFill>
                  <a:srgbClr val="00A0DC"/>
                </a:solidFill>
                <a:latin typeface="+mn-lt"/>
                <a:ea typeface="+mn-ea"/>
                <a:cs typeface="+mn-cs"/>
                <a:sym typeface="Inter Bold"/>
              </a:defRPr>
            </a:lvl1pPr>
          </a:lstStyle>
          <a:p>
            <a:r>
              <a:t>Thank you!</a:t>
            </a:r>
          </a:p>
        </p:txBody>
      </p:sp>
      <p:sp>
        <p:nvSpPr>
          <p:cNvPr id="236" name="Subtitle"/>
          <p:cNvSpPr txBox="1">
            <a:spLocks noGrp="1"/>
          </p:cNvSpPr>
          <p:nvPr>
            <p:ph type="body" sz="quarter" idx="22"/>
          </p:nvPr>
        </p:nvSpPr>
        <p:spPr>
          <a:xfrm>
            <a:off x="1269999" y="6858000"/>
            <a:ext cx="21844001" cy="749300"/>
          </a:xfrm>
          <a:prstGeom prst="rect">
            <a:avLst/>
          </a:prstGeom>
        </p:spPr>
        <p:txBody>
          <a:bodyPr>
            <a:spAutoFit/>
          </a:bodyPr>
          <a:lstStyle>
            <a:lvl1pPr marL="0" indent="0">
              <a:spcBef>
                <a:spcPts val="0"/>
              </a:spcBef>
              <a:buSzTx/>
              <a:buNone/>
              <a:defRPr sz="4200">
                <a:latin typeface="+mn-lt"/>
                <a:ea typeface="+mn-ea"/>
                <a:cs typeface="+mn-cs"/>
                <a:sym typeface="Inter Bold"/>
              </a:defRPr>
            </a:lvl1pPr>
          </a:lstStyle>
          <a:p>
            <a:r>
              <a:t>Subtitle</a:t>
            </a:r>
          </a:p>
        </p:txBody>
      </p:sp>
      <p:pic>
        <p:nvPicPr>
          <p:cNvPr id="237" name="logo-H-color.png" descr="logo-H-color.png"/>
          <p:cNvPicPr>
            <a:picLocks noChangeAspect="1"/>
          </p:cNvPicPr>
          <p:nvPr/>
        </p:nvPicPr>
        <p:blipFill>
          <a:blip r:embed="rId2"/>
          <a:stretch>
            <a:fillRect/>
          </a:stretch>
        </p:blipFill>
        <p:spPr>
          <a:xfrm>
            <a:off x="1269999" y="635000"/>
            <a:ext cx="7657911" cy="1270000"/>
          </a:xfrm>
          <a:prstGeom prst="rect">
            <a:avLst/>
          </a:prstGeom>
          <a:ln w="12700">
            <a:miter lim="400000"/>
          </a:ln>
        </p:spPr>
      </p:pic>
      <p:sp>
        <p:nvSpPr>
          <p:cNvPr id="239" name="Author / Date"/>
          <p:cNvSpPr txBox="1">
            <a:spLocks noGrp="1"/>
          </p:cNvSpPr>
          <p:nvPr>
            <p:ph type="body" sz="quarter" idx="23"/>
          </p:nvPr>
        </p:nvSpPr>
        <p:spPr>
          <a:xfrm>
            <a:off x="1269999" y="9766300"/>
            <a:ext cx="21844001" cy="520700"/>
          </a:xfrm>
          <a:prstGeom prst="rect">
            <a:avLst/>
          </a:prstGeom>
        </p:spPr>
        <p:txBody>
          <a:bodyPr>
            <a:spAutoFit/>
          </a:bodyPr>
          <a:lstStyle>
            <a:lvl1pPr marL="0" indent="0">
              <a:spcBef>
                <a:spcPts val="0"/>
              </a:spcBef>
              <a:buSzTx/>
              <a:buNone/>
              <a:defRPr sz="2700">
                <a:latin typeface="+mn-lt"/>
                <a:ea typeface="+mn-ea"/>
                <a:cs typeface="+mn-cs"/>
                <a:sym typeface="Inter Bold"/>
              </a:defRPr>
            </a:lvl1pPr>
          </a:lstStyle>
          <a:p>
            <a:r>
              <a:t>Author / Date</a:t>
            </a:r>
          </a:p>
        </p:txBody>
      </p:sp>
      <p:sp>
        <p:nvSpPr>
          <p:cNvPr id="240" name="Rectangle"/>
          <p:cNvSpPr/>
          <p:nvPr/>
        </p:nvSpPr>
        <p:spPr>
          <a:xfrm>
            <a:off x="1269999" y="2124337"/>
            <a:ext cx="21844001" cy="18526"/>
          </a:xfrm>
          <a:prstGeom prst="rect">
            <a:avLst/>
          </a:prstGeom>
          <a:solidFill>
            <a:srgbClr val="BFBFBF"/>
          </a:solidFill>
          <a:ln w="12700">
            <a:miter lim="400000"/>
          </a:ln>
        </p:spPr>
        <p:txBody>
          <a:bodyPr lIns="50800" tIns="50800" rIns="50800" bIns="50800" anchor="ctr"/>
          <a:lstStyle/>
          <a:p>
            <a:pPr defTabSz="825500">
              <a:defRPr sz="3200">
                <a:solidFill>
                  <a:srgbClr val="808080"/>
                </a:solidFill>
                <a:latin typeface="Helvetica Neue Medium"/>
                <a:ea typeface="Helvetica Neue Medium"/>
                <a:cs typeface="Helvetica Neue Medium"/>
                <a:sym typeface="Helvetica Neue Medium"/>
              </a:defRPr>
            </a:pPr>
            <a:endParaRPr/>
          </a:p>
        </p:txBody>
      </p:sp>
      <p:sp>
        <p:nvSpPr>
          <p:cNvPr id="241" name="Renewed social dialogue for the new world of work. Job transitions &amp; digitalisation in two industrial sectors in CEE countries – Romania, Hungary, Slovakia – WorkTransitionCEE VS/2021/0094"/>
          <p:cNvSpPr txBox="1"/>
          <p:nvPr/>
        </p:nvSpPr>
        <p:spPr>
          <a:xfrm>
            <a:off x="1269999" y="2362200"/>
            <a:ext cx="21844003" cy="3556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defRPr sz="1700">
                <a:solidFill>
                  <a:srgbClr val="BFBFBF"/>
                </a:solidFill>
                <a:latin typeface="Inter Regular"/>
                <a:ea typeface="Inter Regular"/>
                <a:cs typeface="Inter Regular"/>
                <a:sym typeface="Inter Regular"/>
              </a:defRPr>
            </a:lvl1pPr>
          </a:lstStyle>
          <a:p>
            <a:r>
              <a:t>Renewed social dialogue for the new world of work. Job transitions &amp; digitalisation in two industrial sectors in CEE countries – Romania, Hungary, Slovakia – WorkTransitionCEE VS/2021/0094</a:t>
            </a:r>
          </a:p>
        </p:txBody>
      </p:sp>
      <p:sp>
        <p:nvSpPr>
          <p:cNvPr id="242" name="The sole responsibility of this publication lies with the author. The European Commission or any other body of the European Union is not responsible for any use that may be made of the information it contains."/>
          <p:cNvSpPr txBox="1"/>
          <p:nvPr/>
        </p:nvSpPr>
        <p:spPr>
          <a:xfrm>
            <a:off x="1269999" y="13081000"/>
            <a:ext cx="21844003" cy="3556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defRPr sz="1700">
                <a:solidFill>
                  <a:srgbClr val="BFBFBF"/>
                </a:solidFill>
                <a:latin typeface="Inter Regular"/>
                <a:ea typeface="Inter Regular"/>
                <a:cs typeface="Inter Regular"/>
                <a:sym typeface="Inter Regular"/>
              </a:defRPr>
            </a:lvl1pPr>
          </a:lstStyle>
          <a:p>
            <a:r>
              <a:t>The sole responsibility of this publication lies with the author. The European Commission or any other body of the European Union is not responsible for any use that may be made of the information it contains.</a:t>
            </a:r>
          </a:p>
        </p:txBody>
      </p:sp>
      <p:pic>
        <p:nvPicPr>
          <p:cNvPr id="10" name="Picture 9" descr="Text&#10;&#10;Description automatically generated">
            <a:extLst>
              <a:ext uri="{FF2B5EF4-FFF2-40B4-BE49-F238E27FC236}">
                <a16:creationId xmlns:a16="http://schemas.microsoft.com/office/drawing/2014/main" id="{40D7ABAE-D69B-4429-BF56-D227C40A0C9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181634" y="876432"/>
            <a:ext cx="4932368" cy="1034787"/>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26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Cover 2">
    <p:spTree>
      <p:nvGrpSpPr>
        <p:cNvPr id="1" name=""/>
        <p:cNvGrpSpPr/>
        <p:nvPr/>
      </p:nvGrpSpPr>
      <p:grpSpPr>
        <a:xfrm>
          <a:off x="0" y="0"/>
          <a:ext cx="0" cy="0"/>
          <a:chOff x="0" y="0"/>
          <a:chExt cx="0" cy="0"/>
        </a:xfrm>
      </p:grpSpPr>
      <p:pic>
        <p:nvPicPr>
          <p:cNvPr id="24" name="milad-b-fakurian-PGdW_bHDbpI-unsplash.jpg" descr="milad-b-fakurian-PGdW_bHDbpI-unsplash.jpg"/>
          <p:cNvPicPr>
            <a:picLocks noChangeAspect="1"/>
          </p:cNvPicPr>
          <p:nvPr/>
        </p:nvPicPr>
        <p:blipFill>
          <a:blip r:embed="rId2"/>
          <a:srcRect t="12500" b="12500"/>
          <a:stretch>
            <a:fillRect/>
          </a:stretch>
        </p:blipFill>
        <p:spPr>
          <a:xfrm>
            <a:off x="0" y="0"/>
            <a:ext cx="24384001" cy="13716000"/>
          </a:xfrm>
          <a:prstGeom prst="rect">
            <a:avLst/>
          </a:prstGeom>
          <a:ln w="12700">
            <a:miter lim="400000"/>
          </a:ln>
        </p:spPr>
      </p:pic>
      <p:sp>
        <p:nvSpPr>
          <p:cNvPr id="25" name="Rectangle"/>
          <p:cNvSpPr/>
          <p:nvPr/>
        </p:nvSpPr>
        <p:spPr>
          <a:xfrm>
            <a:off x="-1" y="0"/>
            <a:ext cx="24384001" cy="13716001"/>
          </a:xfrm>
          <a:prstGeom prst="rect">
            <a:avLst/>
          </a:prstGeom>
          <a:solidFill>
            <a:srgbClr val="00A0DC">
              <a:alpha val="30000"/>
            </a:srgbClr>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endParaRPr/>
          </a:p>
        </p:txBody>
      </p:sp>
      <p:sp>
        <p:nvSpPr>
          <p:cNvPr id="26" name="The sole responsibility of this publication lies with the author. The European Commission or any other body of the European Union is not responsible for any use that may be made of the information it contains."/>
          <p:cNvSpPr txBox="1"/>
          <p:nvPr/>
        </p:nvSpPr>
        <p:spPr>
          <a:xfrm>
            <a:off x="1269999" y="12903199"/>
            <a:ext cx="21844001" cy="355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1600">
                <a:solidFill>
                  <a:srgbClr val="FFFFFF"/>
                </a:solidFill>
                <a:latin typeface="Inter Regular"/>
                <a:ea typeface="Inter Regular"/>
                <a:cs typeface="Inter Regular"/>
                <a:sym typeface="Inter Regular"/>
              </a:defRPr>
            </a:lvl1pPr>
          </a:lstStyle>
          <a:p>
            <a:r>
              <a:t>The sole responsibility of this publication lies with the author. The European Commission or any other body of the European Union is not responsible for any use that may be made of the information it contains.</a:t>
            </a:r>
          </a:p>
        </p:txBody>
      </p:sp>
      <p:pic>
        <p:nvPicPr>
          <p:cNvPr id="27" name="Image" descr="Image"/>
          <p:cNvPicPr>
            <a:picLocks noChangeAspect="1"/>
          </p:cNvPicPr>
          <p:nvPr/>
        </p:nvPicPr>
        <p:blipFill>
          <a:blip r:embed="rId3"/>
          <a:stretch>
            <a:fillRect/>
          </a:stretch>
        </p:blipFill>
        <p:spPr>
          <a:xfrm>
            <a:off x="8954051" y="5231698"/>
            <a:ext cx="6425098" cy="3694623"/>
          </a:xfrm>
          <a:prstGeom prst="rect">
            <a:avLst/>
          </a:prstGeom>
          <a:ln w="12700">
            <a:miter lim="400000"/>
          </a:ln>
        </p:spPr>
      </p:pic>
      <p:sp>
        <p:nvSpPr>
          <p:cNvPr id="29" name="Renewed social dialogue for the new world of work.…"/>
          <p:cNvSpPr txBox="1"/>
          <p:nvPr/>
        </p:nvSpPr>
        <p:spPr>
          <a:xfrm>
            <a:off x="634999" y="755650"/>
            <a:ext cx="20702189" cy="635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a:defRPr sz="1800">
                <a:solidFill>
                  <a:srgbClr val="FFFFFF"/>
                </a:solidFill>
                <a:latin typeface="Inter Regular"/>
                <a:ea typeface="Inter Regular"/>
                <a:cs typeface="Inter Regular"/>
                <a:sym typeface="Inter Regular"/>
              </a:defRPr>
            </a:pPr>
            <a:r>
              <a:t>Renewed social dialogue for the new world of work.</a:t>
            </a:r>
          </a:p>
          <a:p>
            <a:pPr algn="l">
              <a:defRPr sz="1800">
                <a:solidFill>
                  <a:srgbClr val="FFFFFF"/>
                </a:solidFill>
                <a:latin typeface="Inter Regular"/>
                <a:ea typeface="Inter Regular"/>
                <a:cs typeface="Inter Regular"/>
                <a:sym typeface="Inter Regular"/>
              </a:defRPr>
            </a:pPr>
            <a:r>
              <a:t>Job transitions &amp; digitalisation in two industrial sectors in CEE countries – Romania, Hungary, Slovakia – WorkTransitionCEE VS/2021/0094</a:t>
            </a:r>
          </a:p>
        </p:txBody>
      </p:sp>
      <p:pic>
        <p:nvPicPr>
          <p:cNvPr id="8" name="Picture 7">
            <a:extLst>
              <a:ext uri="{FF2B5EF4-FFF2-40B4-BE49-F238E27FC236}">
                <a16:creationId xmlns:a16="http://schemas.microsoft.com/office/drawing/2014/main" id="{E056ED79-035E-43A7-9D40-D72CF0DD069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0722230" y="755649"/>
            <a:ext cx="3026771" cy="635002"/>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Cover 3">
    <p:spTree>
      <p:nvGrpSpPr>
        <p:cNvPr id="1" name=""/>
        <p:cNvGrpSpPr/>
        <p:nvPr/>
      </p:nvGrpSpPr>
      <p:grpSpPr>
        <a:xfrm>
          <a:off x="0" y="0"/>
          <a:ext cx="0" cy="0"/>
          <a:chOff x="0" y="0"/>
          <a:chExt cx="0" cy="0"/>
        </a:xfrm>
      </p:grpSpPr>
      <p:pic>
        <p:nvPicPr>
          <p:cNvPr id="37" name="benjamin-davies-JrZ1yE1PjQ0-unsplash.jpg" descr="benjamin-davies-JrZ1yE1PjQ0-unsplash.jpg"/>
          <p:cNvPicPr>
            <a:picLocks noChangeAspect="1"/>
          </p:cNvPicPr>
          <p:nvPr/>
        </p:nvPicPr>
        <p:blipFill>
          <a:blip r:embed="rId2"/>
          <a:srcRect l="12456" t="6775" b="19367"/>
          <a:stretch>
            <a:fillRect/>
          </a:stretch>
        </p:blipFill>
        <p:spPr>
          <a:xfrm>
            <a:off x="0" y="-114"/>
            <a:ext cx="24384001" cy="13716001"/>
          </a:xfrm>
          <a:prstGeom prst="rect">
            <a:avLst/>
          </a:prstGeom>
          <a:ln w="12700">
            <a:miter lim="400000"/>
          </a:ln>
        </p:spPr>
      </p:pic>
      <p:sp>
        <p:nvSpPr>
          <p:cNvPr id="38" name="The sole responsibility of this publication lies with the author. The European Commission or any other body of the European Union is not responsible for any use that may be made of the information it contains."/>
          <p:cNvSpPr txBox="1"/>
          <p:nvPr/>
        </p:nvSpPr>
        <p:spPr>
          <a:xfrm>
            <a:off x="1269999" y="12903199"/>
            <a:ext cx="21844001" cy="355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1600">
                <a:solidFill>
                  <a:srgbClr val="E6E6E6"/>
                </a:solidFill>
                <a:latin typeface="Inter Regular"/>
                <a:ea typeface="Inter Regular"/>
                <a:cs typeface="Inter Regular"/>
                <a:sym typeface="Inter Regular"/>
              </a:defRPr>
            </a:lvl1pPr>
          </a:lstStyle>
          <a:p>
            <a:r>
              <a:t>The sole responsibility of this publication lies with the author. The European Commission or any other body of the European Union is not responsible for any use that may be made of the information it contains.</a:t>
            </a:r>
          </a:p>
        </p:txBody>
      </p:sp>
      <p:pic>
        <p:nvPicPr>
          <p:cNvPr id="39" name="Image" descr="Image"/>
          <p:cNvPicPr>
            <a:picLocks noChangeAspect="1"/>
          </p:cNvPicPr>
          <p:nvPr/>
        </p:nvPicPr>
        <p:blipFill>
          <a:blip r:embed="rId3"/>
          <a:stretch>
            <a:fillRect/>
          </a:stretch>
        </p:blipFill>
        <p:spPr>
          <a:xfrm>
            <a:off x="4537150" y="2540501"/>
            <a:ext cx="15309700" cy="2535831"/>
          </a:xfrm>
          <a:prstGeom prst="rect">
            <a:avLst/>
          </a:prstGeom>
          <a:ln w="12700">
            <a:miter lim="400000"/>
          </a:ln>
        </p:spPr>
      </p:pic>
      <p:sp>
        <p:nvSpPr>
          <p:cNvPr id="41" name="Renewed social dialogue for the new world of work.…"/>
          <p:cNvSpPr txBox="1"/>
          <p:nvPr/>
        </p:nvSpPr>
        <p:spPr>
          <a:xfrm>
            <a:off x="634999" y="755650"/>
            <a:ext cx="20702189" cy="635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a:defRPr sz="1800">
                <a:solidFill>
                  <a:srgbClr val="FFFFFF"/>
                </a:solidFill>
                <a:latin typeface="Inter Regular"/>
                <a:ea typeface="Inter Regular"/>
                <a:cs typeface="Inter Regular"/>
                <a:sym typeface="Inter Regular"/>
              </a:defRPr>
            </a:pPr>
            <a:r>
              <a:t>Renewed social dialogue for the new world of work.</a:t>
            </a:r>
          </a:p>
          <a:p>
            <a:pPr algn="l">
              <a:defRPr sz="1800">
                <a:solidFill>
                  <a:srgbClr val="FFFFFF"/>
                </a:solidFill>
                <a:latin typeface="Inter Regular"/>
                <a:ea typeface="Inter Regular"/>
                <a:cs typeface="Inter Regular"/>
                <a:sym typeface="Inter Regular"/>
              </a:defRPr>
            </a:pPr>
            <a:r>
              <a:t>Job transitions &amp; digitalisation in two industrial sectors in CEE countries – Romania, Hungary, Slovakia – WorkTransitionCEE VS/2021/0094</a:t>
            </a:r>
          </a:p>
        </p:txBody>
      </p:sp>
      <p:pic>
        <p:nvPicPr>
          <p:cNvPr id="8" name="Picture 7">
            <a:extLst>
              <a:ext uri="{FF2B5EF4-FFF2-40B4-BE49-F238E27FC236}">
                <a16:creationId xmlns:a16="http://schemas.microsoft.com/office/drawing/2014/main" id="{66E432B6-6C6C-4672-ADEC-EFD1B820C3E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0722230" y="755649"/>
            <a:ext cx="3026771" cy="635002"/>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Cover 1 + partners">
    <p:spTree>
      <p:nvGrpSpPr>
        <p:cNvPr id="1" name=""/>
        <p:cNvGrpSpPr/>
        <p:nvPr/>
      </p:nvGrpSpPr>
      <p:grpSpPr>
        <a:xfrm>
          <a:off x="0" y="0"/>
          <a:ext cx="0" cy="0"/>
          <a:chOff x="0" y="0"/>
          <a:chExt cx="0" cy="0"/>
        </a:xfrm>
      </p:grpSpPr>
      <p:pic>
        <p:nvPicPr>
          <p:cNvPr id="49" name="milad-b-fakurian-PpgY7sjpf_0-unsplash.jpg" descr="milad-b-fakurian-PpgY7sjpf_0-unsplash.jpg"/>
          <p:cNvPicPr>
            <a:picLocks noChangeAspect="1"/>
          </p:cNvPicPr>
          <p:nvPr/>
        </p:nvPicPr>
        <p:blipFill>
          <a:blip r:embed="rId2"/>
          <a:srcRect t="13676" r="8" b="13676"/>
          <a:stretch>
            <a:fillRect/>
          </a:stretch>
        </p:blipFill>
        <p:spPr>
          <a:xfrm>
            <a:off x="0" y="0"/>
            <a:ext cx="24384000" cy="11810433"/>
          </a:xfrm>
          <a:prstGeom prst="rect">
            <a:avLst/>
          </a:prstGeom>
          <a:ln w="12700">
            <a:miter lim="400000"/>
          </a:ln>
        </p:spPr>
      </p:pic>
      <p:sp>
        <p:nvSpPr>
          <p:cNvPr id="50" name="Rectangle"/>
          <p:cNvSpPr/>
          <p:nvPr/>
        </p:nvSpPr>
        <p:spPr>
          <a:xfrm>
            <a:off x="-1" y="0"/>
            <a:ext cx="24384001" cy="11810433"/>
          </a:xfrm>
          <a:prstGeom prst="rect">
            <a:avLst/>
          </a:prstGeom>
          <a:solidFill>
            <a:srgbClr val="00A0DC">
              <a:alpha val="80000"/>
            </a:srgbClr>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endParaRPr/>
          </a:p>
        </p:txBody>
      </p:sp>
      <p:sp>
        <p:nvSpPr>
          <p:cNvPr id="51" name="Rectangle"/>
          <p:cNvSpPr/>
          <p:nvPr/>
        </p:nvSpPr>
        <p:spPr>
          <a:xfrm>
            <a:off x="0" y="11810432"/>
            <a:ext cx="24383999" cy="1905569"/>
          </a:xfrm>
          <a:prstGeom prst="rect">
            <a:avLst/>
          </a:prstGeom>
          <a:solidFill>
            <a:srgbClr val="FFFFFF"/>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endParaRPr/>
          </a:p>
        </p:txBody>
      </p:sp>
      <p:sp>
        <p:nvSpPr>
          <p:cNvPr id="52" name="Partners"/>
          <p:cNvSpPr txBox="1"/>
          <p:nvPr/>
        </p:nvSpPr>
        <p:spPr>
          <a:xfrm>
            <a:off x="634999" y="12483816"/>
            <a:ext cx="2124271" cy="5588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l">
              <a:defRPr sz="3000">
                <a:solidFill>
                  <a:srgbClr val="00A0DC"/>
                </a:solidFill>
                <a:latin typeface="+mn-lt"/>
                <a:ea typeface="+mn-ea"/>
                <a:cs typeface="+mn-cs"/>
                <a:sym typeface="Inter Bold"/>
              </a:defRPr>
            </a:lvl1pPr>
          </a:lstStyle>
          <a:p>
            <a:r>
              <a:t>Partners</a:t>
            </a:r>
          </a:p>
        </p:txBody>
      </p:sp>
      <p:pic>
        <p:nvPicPr>
          <p:cNvPr id="53" name="concordia-logo-01.png" descr="concordia-logo-01.png"/>
          <p:cNvPicPr>
            <a:picLocks noChangeAspect="1"/>
          </p:cNvPicPr>
          <p:nvPr/>
        </p:nvPicPr>
        <p:blipFill>
          <a:blip r:embed="rId3"/>
          <a:srcRect t="6446" b="6446"/>
          <a:stretch>
            <a:fillRect/>
          </a:stretch>
        </p:blipFill>
        <p:spPr>
          <a:xfrm>
            <a:off x="3709830" y="12258190"/>
            <a:ext cx="3658215" cy="1010052"/>
          </a:xfrm>
          <a:prstGeom prst="rect">
            <a:avLst/>
          </a:prstGeom>
          <a:ln w="12700">
            <a:miter lim="400000"/>
          </a:ln>
        </p:spPr>
      </p:pic>
      <p:pic>
        <p:nvPicPr>
          <p:cNvPr id="54" name="NKOS_logo.jpg" descr="NKOS_logo.jpg"/>
          <p:cNvPicPr>
            <a:picLocks noChangeAspect="1"/>
          </p:cNvPicPr>
          <p:nvPr/>
        </p:nvPicPr>
        <p:blipFill>
          <a:blip r:embed="rId4"/>
          <a:stretch>
            <a:fillRect/>
          </a:stretch>
        </p:blipFill>
        <p:spPr>
          <a:xfrm>
            <a:off x="8318785" y="12251386"/>
            <a:ext cx="2266866" cy="1016852"/>
          </a:xfrm>
          <a:prstGeom prst="rect">
            <a:avLst/>
          </a:prstGeom>
          <a:ln w="12700">
            <a:miter lim="400000"/>
          </a:ln>
        </p:spPr>
      </p:pic>
      <p:pic>
        <p:nvPicPr>
          <p:cNvPr id="55" name="fejlec_hu.png" descr="fejlec_hu.png"/>
          <p:cNvPicPr>
            <a:picLocks noChangeAspect="1"/>
          </p:cNvPicPr>
          <p:nvPr/>
        </p:nvPicPr>
        <p:blipFill>
          <a:blip r:embed="rId5"/>
          <a:srcRect l="3652" t="11220" r="87178" b="34099"/>
          <a:stretch>
            <a:fillRect/>
          </a:stretch>
        </p:blipFill>
        <p:spPr>
          <a:xfrm>
            <a:off x="11791553" y="12258190"/>
            <a:ext cx="800982" cy="1020013"/>
          </a:xfrm>
          <a:prstGeom prst="rect">
            <a:avLst/>
          </a:prstGeom>
          <a:ln w="12700">
            <a:miter lim="400000"/>
          </a:ln>
        </p:spPr>
      </p:pic>
      <p:pic>
        <p:nvPicPr>
          <p:cNvPr id="56" name="bns-sigla2.png" descr="bns-sigla2.png"/>
          <p:cNvPicPr>
            <a:picLocks noChangeAspect="1"/>
          </p:cNvPicPr>
          <p:nvPr/>
        </p:nvPicPr>
        <p:blipFill>
          <a:blip r:embed="rId6"/>
          <a:stretch>
            <a:fillRect/>
          </a:stretch>
        </p:blipFill>
        <p:spPr>
          <a:xfrm>
            <a:off x="13798350" y="12261308"/>
            <a:ext cx="4552365" cy="1016852"/>
          </a:xfrm>
          <a:prstGeom prst="rect">
            <a:avLst/>
          </a:prstGeom>
          <a:ln w="12700">
            <a:miter lim="400000"/>
          </a:ln>
        </p:spPr>
      </p:pic>
      <p:pic>
        <p:nvPicPr>
          <p:cNvPr id="57" name="logo.png" descr="logo.png"/>
          <p:cNvPicPr>
            <a:picLocks noChangeAspect="1"/>
          </p:cNvPicPr>
          <p:nvPr/>
        </p:nvPicPr>
        <p:blipFill>
          <a:blip r:embed="rId7"/>
          <a:stretch>
            <a:fillRect/>
          </a:stretch>
        </p:blipFill>
        <p:spPr>
          <a:xfrm>
            <a:off x="19556617" y="12254790"/>
            <a:ext cx="1902821" cy="1016852"/>
          </a:xfrm>
          <a:prstGeom prst="rect">
            <a:avLst/>
          </a:prstGeom>
          <a:ln w="12700">
            <a:miter lim="400000"/>
          </a:ln>
        </p:spPr>
      </p:pic>
      <p:pic>
        <p:nvPicPr>
          <p:cNvPr id="58" name="Image" descr="Image"/>
          <p:cNvPicPr>
            <a:picLocks noChangeAspect="1"/>
          </p:cNvPicPr>
          <p:nvPr/>
        </p:nvPicPr>
        <p:blipFill>
          <a:blip r:embed="rId8"/>
          <a:stretch>
            <a:fillRect/>
          </a:stretch>
        </p:blipFill>
        <p:spPr>
          <a:xfrm>
            <a:off x="2668640" y="4600859"/>
            <a:ext cx="19046720" cy="3154814"/>
          </a:xfrm>
          <a:prstGeom prst="rect">
            <a:avLst/>
          </a:prstGeom>
          <a:ln w="12700">
            <a:miter lim="400000"/>
          </a:ln>
        </p:spPr>
      </p:pic>
      <p:sp>
        <p:nvSpPr>
          <p:cNvPr id="60" name="The sole responsibility of this publication lies with the author. The European Commission or any other body of the European Union is not responsible for any use that may be made of the information it contains."/>
          <p:cNvSpPr txBox="1"/>
          <p:nvPr/>
        </p:nvSpPr>
        <p:spPr>
          <a:xfrm>
            <a:off x="1269999" y="11099232"/>
            <a:ext cx="21844001" cy="355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1600">
                <a:solidFill>
                  <a:srgbClr val="E6E6E6"/>
                </a:solidFill>
                <a:latin typeface="Inter Regular"/>
                <a:ea typeface="Inter Regular"/>
                <a:cs typeface="Inter Regular"/>
                <a:sym typeface="Inter Regular"/>
              </a:defRPr>
            </a:lvl1pPr>
          </a:lstStyle>
          <a:p>
            <a:r>
              <a:t>The sole responsibility of this publication lies with the author. The European Commission or any other body of the European Union is not responsible for any use that may be made of the information it contains.</a:t>
            </a:r>
          </a:p>
        </p:txBody>
      </p:sp>
      <p:sp>
        <p:nvSpPr>
          <p:cNvPr id="61" name="Renewed social dialogue for the new world of work.…"/>
          <p:cNvSpPr txBox="1"/>
          <p:nvPr/>
        </p:nvSpPr>
        <p:spPr>
          <a:xfrm>
            <a:off x="634999" y="755650"/>
            <a:ext cx="20702189" cy="635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a:defRPr sz="1800">
                <a:solidFill>
                  <a:srgbClr val="FFFFFF"/>
                </a:solidFill>
                <a:latin typeface="Inter Regular"/>
                <a:ea typeface="Inter Regular"/>
                <a:cs typeface="Inter Regular"/>
                <a:sym typeface="Inter Regular"/>
              </a:defRPr>
            </a:pPr>
            <a:r>
              <a:t>Renewed social dialogue for the new world of work.</a:t>
            </a:r>
          </a:p>
          <a:p>
            <a:pPr algn="l">
              <a:defRPr sz="1800">
                <a:solidFill>
                  <a:srgbClr val="FFFFFF"/>
                </a:solidFill>
                <a:latin typeface="Inter Regular"/>
                <a:ea typeface="Inter Regular"/>
                <a:cs typeface="Inter Regular"/>
                <a:sym typeface="Inter Regular"/>
              </a:defRPr>
            </a:pPr>
            <a:r>
              <a:t>Job transitions &amp; digitalisation in two industrial sectors in CEE countries – Romania, Hungary, Slovakia – WorkTransitionCEE VS/2021/0094</a:t>
            </a:r>
          </a:p>
        </p:txBody>
      </p:sp>
      <p:pic>
        <p:nvPicPr>
          <p:cNvPr id="15" name="Picture 14">
            <a:extLst>
              <a:ext uri="{FF2B5EF4-FFF2-40B4-BE49-F238E27FC236}">
                <a16:creationId xmlns:a16="http://schemas.microsoft.com/office/drawing/2014/main" id="{0D02A65B-F706-43FD-9846-4E0989C46339}"/>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20722230" y="755649"/>
            <a:ext cx="3026771" cy="635002"/>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ver 2 + partners">
    <p:spTree>
      <p:nvGrpSpPr>
        <p:cNvPr id="1" name=""/>
        <p:cNvGrpSpPr/>
        <p:nvPr/>
      </p:nvGrpSpPr>
      <p:grpSpPr>
        <a:xfrm>
          <a:off x="0" y="0"/>
          <a:ext cx="0" cy="0"/>
          <a:chOff x="0" y="0"/>
          <a:chExt cx="0" cy="0"/>
        </a:xfrm>
      </p:grpSpPr>
      <p:pic>
        <p:nvPicPr>
          <p:cNvPr id="69" name="milad-b-fakurian-PGdW_bHDbpI-unsplash.jpg" descr="milad-b-fakurian-PGdW_bHDbpI-unsplash.jpg"/>
          <p:cNvPicPr>
            <a:picLocks noChangeAspect="1"/>
          </p:cNvPicPr>
          <p:nvPr/>
        </p:nvPicPr>
        <p:blipFill>
          <a:blip r:embed="rId2"/>
          <a:srcRect t="17709" b="12500"/>
          <a:stretch>
            <a:fillRect/>
          </a:stretch>
        </p:blipFill>
        <p:spPr>
          <a:xfrm>
            <a:off x="0" y="-1"/>
            <a:ext cx="24384001" cy="12763218"/>
          </a:xfrm>
          <a:prstGeom prst="rect">
            <a:avLst/>
          </a:prstGeom>
          <a:ln w="12700">
            <a:miter lim="400000"/>
          </a:ln>
        </p:spPr>
      </p:pic>
      <p:sp>
        <p:nvSpPr>
          <p:cNvPr id="70" name="Rectangle"/>
          <p:cNvSpPr/>
          <p:nvPr/>
        </p:nvSpPr>
        <p:spPr>
          <a:xfrm>
            <a:off x="0" y="-114"/>
            <a:ext cx="24384001" cy="12763331"/>
          </a:xfrm>
          <a:prstGeom prst="rect">
            <a:avLst/>
          </a:prstGeom>
          <a:solidFill>
            <a:srgbClr val="00A0DC">
              <a:alpha val="30000"/>
            </a:srgbClr>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endParaRPr/>
          </a:p>
        </p:txBody>
      </p:sp>
      <p:pic>
        <p:nvPicPr>
          <p:cNvPr id="71" name="Image" descr="Image"/>
          <p:cNvPicPr>
            <a:picLocks noChangeAspect="1"/>
          </p:cNvPicPr>
          <p:nvPr/>
        </p:nvPicPr>
        <p:blipFill>
          <a:blip r:embed="rId3"/>
          <a:stretch>
            <a:fillRect/>
          </a:stretch>
        </p:blipFill>
        <p:spPr>
          <a:xfrm>
            <a:off x="8954052" y="4278914"/>
            <a:ext cx="6425097" cy="3694623"/>
          </a:xfrm>
          <a:prstGeom prst="rect">
            <a:avLst/>
          </a:prstGeom>
          <a:ln w="12700">
            <a:miter lim="400000"/>
          </a:ln>
        </p:spPr>
      </p:pic>
      <p:grpSp>
        <p:nvGrpSpPr>
          <p:cNvPr id="80" name="Group"/>
          <p:cNvGrpSpPr/>
          <p:nvPr/>
        </p:nvGrpSpPr>
        <p:grpSpPr>
          <a:xfrm>
            <a:off x="0" y="11810432"/>
            <a:ext cx="24383999" cy="1905569"/>
            <a:chOff x="0" y="0"/>
            <a:chExt cx="24383998" cy="1905567"/>
          </a:xfrm>
        </p:grpSpPr>
        <p:sp>
          <p:nvSpPr>
            <p:cNvPr id="73" name="Rectangle"/>
            <p:cNvSpPr/>
            <p:nvPr/>
          </p:nvSpPr>
          <p:spPr>
            <a:xfrm>
              <a:off x="0" y="0"/>
              <a:ext cx="24383999" cy="1905568"/>
            </a:xfrm>
            <a:prstGeom prst="rect">
              <a:avLst/>
            </a:prstGeom>
            <a:solidFill>
              <a:srgbClr val="FFFFFF"/>
            </a:solidFill>
            <a:ln w="12700" cap="flat">
              <a:noFill/>
              <a:miter lim="400000"/>
            </a:ln>
            <a:effectLst/>
          </p:spPr>
          <p:txBody>
            <a:bodyPr wrap="square" lIns="50800" tIns="50800" rIns="50800" bIns="50800" numCol="1" anchor="ctr">
              <a:noAutofit/>
            </a:bodyPr>
            <a:lstStyle/>
            <a:p>
              <a:pPr defTabSz="825500">
                <a:defRPr sz="3200">
                  <a:solidFill>
                    <a:srgbClr val="FFFFFF"/>
                  </a:solidFill>
                  <a:latin typeface="Helvetica Neue Medium"/>
                  <a:ea typeface="Helvetica Neue Medium"/>
                  <a:cs typeface="Helvetica Neue Medium"/>
                  <a:sym typeface="Helvetica Neue Medium"/>
                </a:defRPr>
              </a:pPr>
              <a:endParaRPr/>
            </a:p>
          </p:txBody>
        </p:sp>
        <p:sp>
          <p:nvSpPr>
            <p:cNvPr id="74" name="Partners"/>
            <p:cNvSpPr txBox="1"/>
            <p:nvPr/>
          </p:nvSpPr>
          <p:spPr>
            <a:xfrm>
              <a:off x="634999" y="673383"/>
              <a:ext cx="2124271" cy="5588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algn="l">
                <a:defRPr sz="3000">
                  <a:solidFill>
                    <a:srgbClr val="00A0DC"/>
                  </a:solidFill>
                  <a:latin typeface="+mn-lt"/>
                  <a:ea typeface="+mn-ea"/>
                  <a:cs typeface="+mn-cs"/>
                  <a:sym typeface="Inter Bold"/>
                </a:defRPr>
              </a:lvl1pPr>
            </a:lstStyle>
            <a:p>
              <a:r>
                <a:t>Partners</a:t>
              </a:r>
            </a:p>
          </p:txBody>
        </p:sp>
        <p:pic>
          <p:nvPicPr>
            <p:cNvPr id="75" name="concordia-logo-01.png" descr="concordia-logo-01.png"/>
            <p:cNvPicPr>
              <a:picLocks noChangeAspect="1"/>
            </p:cNvPicPr>
            <p:nvPr/>
          </p:nvPicPr>
          <p:blipFill>
            <a:blip r:embed="rId4"/>
            <a:srcRect t="6446" b="6446"/>
            <a:stretch>
              <a:fillRect/>
            </a:stretch>
          </p:blipFill>
          <p:spPr>
            <a:xfrm>
              <a:off x="3709830" y="447758"/>
              <a:ext cx="3658214" cy="1010051"/>
            </a:xfrm>
            <a:prstGeom prst="rect">
              <a:avLst/>
            </a:prstGeom>
            <a:ln w="12700" cap="flat">
              <a:noFill/>
              <a:miter lim="400000"/>
            </a:ln>
            <a:effectLst/>
          </p:spPr>
        </p:pic>
        <p:pic>
          <p:nvPicPr>
            <p:cNvPr id="76" name="NKOS_logo.jpg" descr="NKOS_logo.jpg"/>
            <p:cNvPicPr>
              <a:picLocks noChangeAspect="1"/>
            </p:cNvPicPr>
            <p:nvPr/>
          </p:nvPicPr>
          <p:blipFill>
            <a:blip r:embed="rId5"/>
            <a:stretch>
              <a:fillRect/>
            </a:stretch>
          </p:blipFill>
          <p:spPr>
            <a:xfrm>
              <a:off x="8318784" y="440953"/>
              <a:ext cx="2266867" cy="1016852"/>
            </a:xfrm>
            <a:prstGeom prst="rect">
              <a:avLst/>
            </a:prstGeom>
            <a:ln w="12700" cap="flat">
              <a:noFill/>
              <a:miter lim="400000"/>
            </a:ln>
            <a:effectLst/>
          </p:spPr>
        </p:pic>
        <p:pic>
          <p:nvPicPr>
            <p:cNvPr id="77" name="fejlec_hu.png" descr="fejlec_hu.png"/>
            <p:cNvPicPr>
              <a:picLocks noChangeAspect="1"/>
            </p:cNvPicPr>
            <p:nvPr/>
          </p:nvPicPr>
          <p:blipFill>
            <a:blip r:embed="rId6"/>
            <a:srcRect l="3652" t="11220" r="87178" b="34099"/>
            <a:stretch>
              <a:fillRect/>
            </a:stretch>
          </p:blipFill>
          <p:spPr>
            <a:xfrm>
              <a:off x="11791552" y="447757"/>
              <a:ext cx="800983" cy="1020013"/>
            </a:xfrm>
            <a:prstGeom prst="rect">
              <a:avLst/>
            </a:prstGeom>
            <a:ln w="12700" cap="flat">
              <a:noFill/>
              <a:miter lim="400000"/>
            </a:ln>
            <a:effectLst/>
          </p:spPr>
        </p:pic>
        <p:pic>
          <p:nvPicPr>
            <p:cNvPr id="78" name="bns-sigla2.png" descr="bns-sigla2.png"/>
            <p:cNvPicPr>
              <a:picLocks noChangeAspect="1"/>
            </p:cNvPicPr>
            <p:nvPr/>
          </p:nvPicPr>
          <p:blipFill>
            <a:blip r:embed="rId7"/>
            <a:stretch>
              <a:fillRect/>
            </a:stretch>
          </p:blipFill>
          <p:spPr>
            <a:xfrm>
              <a:off x="13798349" y="450875"/>
              <a:ext cx="4552366" cy="1016852"/>
            </a:xfrm>
            <a:prstGeom prst="rect">
              <a:avLst/>
            </a:prstGeom>
            <a:ln w="12700" cap="flat">
              <a:noFill/>
              <a:miter lim="400000"/>
            </a:ln>
            <a:effectLst/>
          </p:spPr>
        </p:pic>
        <p:pic>
          <p:nvPicPr>
            <p:cNvPr id="79" name="logo.png" descr="logo.png"/>
            <p:cNvPicPr>
              <a:picLocks noChangeAspect="1"/>
            </p:cNvPicPr>
            <p:nvPr/>
          </p:nvPicPr>
          <p:blipFill>
            <a:blip r:embed="rId8"/>
            <a:stretch>
              <a:fillRect/>
            </a:stretch>
          </p:blipFill>
          <p:spPr>
            <a:xfrm>
              <a:off x="19556616" y="444358"/>
              <a:ext cx="1902822" cy="1016852"/>
            </a:xfrm>
            <a:prstGeom prst="rect">
              <a:avLst/>
            </a:prstGeom>
            <a:ln w="12700" cap="flat">
              <a:noFill/>
              <a:miter lim="400000"/>
            </a:ln>
            <a:effectLst/>
          </p:spPr>
        </p:pic>
      </p:grpSp>
      <p:sp>
        <p:nvSpPr>
          <p:cNvPr id="81" name="The sole responsibility of this publication lies with the author. The European Commission or any other body of the European Union is not responsible for any use that may be made of the information it contains."/>
          <p:cNvSpPr txBox="1"/>
          <p:nvPr/>
        </p:nvSpPr>
        <p:spPr>
          <a:xfrm>
            <a:off x="2138218" y="11099232"/>
            <a:ext cx="20107564" cy="355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600">
                <a:solidFill>
                  <a:srgbClr val="FFFFFF"/>
                </a:solidFill>
                <a:latin typeface="Inter Regular"/>
                <a:ea typeface="Inter Regular"/>
                <a:cs typeface="Inter Regular"/>
                <a:sym typeface="Inter Regular"/>
              </a:defRPr>
            </a:lvl1pPr>
          </a:lstStyle>
          <a:p>
            <a:r>
              <a:t>The sole responsibility of this publication lies with the author. The European Commission or any other body of the European Union is not responsible for any use that may be made of the information it contains.</a:t>
            </a:r>
          </a:p>
        </p:txBody>
      </p:sp>
      <p:sp>
        <p:nvSpPr>
          <p:cNvPr id="82" name="Renewed social dialogue for the new world of work.…"/>
          <p:cNvSpPr txBox="1"/>
          <p:nvPr/>
        </p:nvSpPr>
        <p:spPr>
          <a:xfrm>
            <a:off x="634999" y="755650"/>
            <a:ext cx="20702189" cy="635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a:defRPr sz="1800">
                <a:solidFill>
                  <a:srgbClr val="FFFFFF"/>
                </a:solidFill>
                <a:latin typeface="Inter Regular"/>
                <a:ea typeface="Inter Regular"/>
                <a:cs typeface="Inter Regular"/>
                <a:sym typeface="Inter Regular"/>
              </a:defRPr>
            </a:pPr>
            <a:r>
              <a:t>Renewed social dialogue for the new world of work.</a:t>
            </a:r>
          </a:p>
          <a:p>
            <a:pPr algn="l">
              <a:defRPr sz="1800">
                <a:solidFill>
                  <a:srgbClr val="FFFFFF"/>
                </a:solidFill>
                <a:latin typeface="Inter Regular"/>
                <a:ea typeface="Inter Regular"/>
                <a:cs typeface="Inter Regular"/>
                <a:sym typeface="Inter Regular"/>
              </a:defRPr>
            </a:pPr>
            <a:r>
              <a:t>Job transitions &amp; digitalisation in two industrial sectors in CEE countries – Romania, Hungary, Slovakia – WorkTransitionCEE VS/2021/0094</a:t>
            </a:r>
          </a:p>
        </p:txBody>
      </p:sp>
      <p:pic>
        <p:nvPicPr>
          <p:cNvPr id="16" name="Picture 15">
            <a:extLst>
              <a:ext uri="{FF2B5EF4-FFF2-40B4-BE49-F238E27FC236}">
                <a16:creationId xmlns:a16="http://schemas.microsoft.com/office/drawing/2014/main" id="{20BAF43A-162A-488E-B773-AD153E72486C}"/>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20722230" y="755649"/>
            <a:ext cx="3026771" cy="635002"/>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Cover 3 + partners">
    <p:spTree>
      <p:nvGrpSpPr>
        <p:cNvPr id="1" name=""/>
        <p:cNvGrpSpPr/>
        <p:nvPr/>
      </p:nvGrpSpPr>
      <p:grpSpPr>
        <a:xfrm>
          <a:off x="0" y="0"/>
          <a:ext cx="0" cy="0"/>
          <a:chOff x="0" y="0"/>
          <a:chExt cx="0" cy="0"/>
        </a:xfrm>
      </p:grpSpPr>
      <p:pic>
        <p:nvPicPr>
          <p:cNvPr id="90" name="benjamin-davies-JrZ1yE1PjQ0-unsplash.jpg" descr="benjamin-davies-JrZ1yE1PjQ0-unsplash.jpg"/>
          <p:cNvPicPr>
            <a:picLocks noChangeAspect="1"/>
          </p:cNvPicPr>
          <p:nvPr/>
        </p:nvPicPr>
        <p:blipFill>
          <a:blip r:embed="rId2"/>
          <a:srcRect l="12456" t="17036" b="19367"/>
          <a:stretch>
            <a:fillRect/>
          </a:stretch>
        </p:blipFill>
        <p:spPr>
          <a:xfrm>
            <a:off x="0" y="-1"/>
            <a:ext cx="24384000" cy="11810434"/>
          </a:xfrm>
          <a:prstGeom prst="rect">
            <a:avLst/>
          </a:prstGeom>
          <a:ln w="12700">
            <a:miter lim="400000"/>
          </a:ln>
        </p:spPr>
      </p:pic>
      <p:grpSp>
        <p:nvGrpSpPr>
          <p:cNvPr id="98" name="Group"/>
          <p:cNvGrpSpPr/>
          <p:nvPr/>
        </p:nvGrpSpPr>
        <p:grpSpPr>
          <a:xfrm>
            <a:off x="0" y="11810432"/>
            <a:ext cx="24383999" cy="1905569"/>
            <a:chOff x="0" y="0"/>
            <a:chExt cx="24383998" cy="1905567"/>
          </a:xfrm>
        </p:grpSpPr>
        <p:sp>
          <p:nvSpPr>
            <p:cNvPr id="91" name="Rectangle"/>
            <p:cNvSpPr/>
            <p:nvPr/>
          </p:nvSpPr>
          <p:spPr>
            <a:xfrm>
              <a:off x="0" y="0"/>
              <a:ext cx="24383999" cy="1905568"/>
            </a:xfrm>
            <a:prstGeom prst="rect">
              <a:avLst/>
            </a:prstGeom>
            <a:solidFill>
              <a:srgbClr val="FFFFFF"/>
            </a:solidFill>
            <a:ln w="12700" cap="flat">
              <a:noFill/>
              <a:miter lim="400000"/>
            </a:ln>
            <a:effectLst/>
          </p:spPr>
          <p:txBody>
            <a:bodyPr wrap="square" lIns="50800" tIns="50800" rIns="50800" bIns="50800" numCol="1" anchor="ctr">
              <a:noAutofit/>
            </a:bodyPr>
            <a:lstStyle/>
            <a:p>
              <a:pPr defTabSz="825500">
                <a:defRPr sz="3200">
                  <a:solidFill>
                    <a:srgbClr val="FFFFFF"/>
                  </a:solidFill>
                  <a:latin typeface="Helvetica Neue Medium"/>
                  <a:ea typeface="Helvetica Neue Medium"/>
                  <a:cs typeface="Helvetica Neue Medium"/>
                  <a:sym typeface="Helvetica Neue Medium"/>
                </a:defRPr>
              </a:pPr>
              <a:endParaRPr/>
            </a:p>
          </p:txBody>
        </p:sp>
        <p:sp>
          <p:nvSpPr>
            <p:cNvPr id="92" name="Partners"/>
            <p:cNvSpPr txBox="1"/>
            <p:nvPr/>
          </p:nvSpPr>
          <p:spPr>
            <a:xfrm>
              <a:off x="634999" y="673383"/>
              <a:ext cx="2124271" cy="5588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algn="l">
                <a:defRPr sz="3000">
                  <a:solidFill>
                    <a:srgbClr val="00A0DC"/>
                  </a:solidFill>
                  <a:latin typeface="+mn-lt"/>
                  <a:ea typeface="+mn-ea"/>
                  <a:cs typeface="+mn-cs"/>
                  <a:sym typeface="Inter Bold"/>
                </a:defRPr>
              </a:lvl1pPr>
            </a:lstStyle>
            <a:p>
              <a:r>
                <a:t>Partners</a:t>
              </a:r>
            </a:p>
          </p:txBody>
        </p:sp>
        <p:pic>
          <p:nvPicPr>
            <p:cNvPr id="93" name="concordia-logo-01.png" descr="concordia-logo-01.png"/>
            <p:cNvPicPr>
              <a:picLocks noChangeAspect="1"/>
            </p:cNvPicPr>
            <p:nvPr/>
          </p:nvPicPr>
          <p:blipFill>
            <a:blip r:embed="rId3"/>
            <a:srcRect t="6446" b="6446"/>
            <a:stretch>
              <a:fillRect/>
            </a:stretch>
          </p:blipFill>
          <p:spPr>
            <a:xfrm>
              <a:off x="3709830" y="447758"/>
              <a:ext cx="3658214" cy="1010051"/>
            </a:xfrm>
            <a:prstGeom prst="rect">
              <a:avLst/>
            </a:prstGeom>
            <a:ln w="12700" cap="flat">
              <a:noFill/>
              <a:miter lim="400000"/>
            </a:ln>
            <a:effectLst/>
          </p:spPr>
        </p:pic>
        <p:pic>
          <p:nvPicPr>
            <p:cNvPr id="94" name="NKOS_logo.jpg" descr="NKOS_logo.jpg"/>
            <p:cNvPicPr>
              <a:picLocks noChangeAspect="1"/>
            </p:cNvPicPr>
            <p:nvPr/>
          </p:nvPicPr>
          <p:blipFill>
            <a:blip r:embed="rId4"/>
            <a:stretch>
              <a:fillRect/>
            </a:stretch>
          </p:blipFill>
          <p:spPr>
            <a:xfrm>
              <a:off x="8318784" y="440953"/>
              <a:ext cx="2266866" cy="1016852"/>
            </a:xfrm>
            <a:prstGeom prst="rect">
              <a:avLst/>
            </a:prstGeom>
            <a:ln w="12700" cap="flat">
              <a:noFill/>
              <a:miter lim="400000"/>
            </a:ln>
            <a:effectLst/>
          </p:spPr>
        </p:pic>
        <p:pic>
          <p:nvPicPr>
            <p:cNvPr id="95" name="fejlec_hu.png" descr="fejlec_hu.png"/>
            <p:cNvPicPr>
              <a:picLocks noChangeAspect="1"/>
            </p:cNvPicPr>
            <p:nvPr/>
          </p:nvPicPr>
          <p:blipFill>
            <a:blip r:embed="rId5"/>
            <a:srcRect l="3652" t="11220" r="87178" b="34099"/>
            <a:stretch>
              <a:fillRect/>
            </a:stretch>
          </p:blipFill>
          <p:spPr>
            <a:xfrm>
              <a:off x="11791552" y="447757"/>
              <a:ext cx="800982" cy="1020013"/>
            </a:xfrm>
            <a:prstGeom prst="rect">
              <a:avLst/>
            </a:prstGeom>
            <a:ln w="12700" cap="flat">
              <a:noFill/>
              <a:miter lim="400000"/>
            </a:ln>
            <a:effectLst/>
          </p:spPr>
        </p:pic>
        <p:pic>
          <p:nvPicPr>
            <p:cNvPr id="96" name="bns-sigla2.png" descr="bns-sigla2.png"/>
            <p:cNvPicPr>
              <a:picLocks noChangeAspect="1"/>
            </p:cNvPicPr>
            <p:nvPr/>
          </p:nvPicPr>
          <p:blipFill>
            <a:blip r:embed="rId6"/>
            <a:stretch>
              <a:fillRect/>
            </a:stretch>
          </p:blipFill>
          <p:spPr>
            <a:xfrm>
              <a:off x="13798350" y="450875"/>
              <a:ext cx="4552365" cy="1016852"/>
            </a:xfrm>
            <a:prstGeom prst="rect">
              <a:avLst/>
            </a:prstGeom>
            <a:ln w="12700" cap="flat">
              <a:noFill/>
              <a:miter lim="400000"/>
            </a:ln>
            <a:effectLst/>
          </p:spPr>
        </p:pic>
        <p:pic>
          <p:nvPicPr>
            <p:cNvPr id="97" name="logo.png" descr="logo.png"/>
            <p:cNvPicPr>
              <a:picLocks noChangeAspect="1"/>
            </p:cNvPicPr>
            <p:nvPr/>
          </p:nvPicPr>
          <p:blipFill>
            <a:blip r:embed="rId7"/>
            <a:stretch>
              <a:fillRect/>
            </a:stretch>
          </p:blipFill>
          <p:spPr>
            <a:xfrm>
              <a:off x="19556617" y="444358"/>
              <a:ext cx="1902821" cy="1016852"/>
            </a:xfrm>
            <a:prstGeom prst="rect">
              <a:avLst/>
            </a:prstGeom>
            <a:ln w="12700" cap="flat">
              <a:noFill/>
              <a:miter lim="400000"/>
            </a:ln>
            <a:effectLst/>
          </p:spPr>
        </p:pic>
      </p:grpSp>
      <p:pic>
        <p:nvPicPr>
          <p:cNvPr id="99" name="Image" descr="Image"/>
          <p:cNvPicPr>
            <a:picLocks noChangeAspect="1"/>
          </p:cNvPicPr>
          <p:nvPr/>
        </p:nvPicPr>
        <p:blipFill>
          <a:blip r:embed="rId8"/>
          <a:stretch>
            <a:fillRect/>
          </a:stretch>
        </p:blipFill>
        <p:spPr>
          <a:xfrm>
            <a:off x="4537150" y="2033710"/>
            <a:ext cx="15309700" cy="2535831"/>
          </a:xfrm>
          <a:prstGeom prst="rect">
            <a:avLst/>
          </a:prstGeom>
          <a:ln w="12700">
            <a:miter lim="400000"/>
          </a:ln>
        </p:spPr>
      </p:pic>
      <p:sp>
        <p:nvSpPr>
          <p:cNvPr id="101" name="The sole responsibility of this publication lies with the author. The European Commission or any other body of the European Union is not responsible for any use that may be made of the information it contains."/>
          <p:cNvSpPr txBox="1"/>
          <p:nvPr/>
        </p:nvSpPr>
        <p:spPr>
          <a:xfrm>
            <a:off x="1269999" y="11099232"/>
            <a:ext cx="21844001" cy="3556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1600">
                <a:solidFill>
                  <a:srgbClr val="E6E6E6"/>
                </a:solidFill>
                <a:latin typeface="Inter Regular"/>
                <a:ea typeface="Inter Regular"/>
                <a:cs typeface="Inter Regular"/>
                <a:sym typeface="Inter Regular"/>
              </a:defRPr>
            </a:lvl1pPr>
          </a:lstStyle>
          <a:p>
            <a:r>
              <a:t>The sole responsibility of this publication lies with the author. The European Commission or any other body of the European Union is not responsible for any use that may be made of the information it contains.</a:t>
            </a:r>
          </a:p>
        </p:txBody>
      </p:sp>
      <p:sp>
        <p:nvSpPr>
          <p:cNvPr id="102" name="Renewed social dialogue for the new world of work.…"/>
          <p:cNvSpPr txBox="1"/>
          <p:nvPr/>
        </p:nvSpPr>
        <p:spPr>
          <a:xfrm>
            <a:off x="634999" y="755650"/>
            <a:ext cx="20702189" cy="635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a:defRPr sz="1800">
                <a:solidFill>
                  <a:srgbClr val="FFFFFF"/>
                </a:solidFill>
                <a:latin typeface="Inter Regular"/>
                <a:ea typeface="Inter Regular"/>
                <a:cs typeface="Inter Regular"/>
                <a:sym typeface="Inter Regular"/>
              </a:defRPr>
            </a:pPr>
            <a:r>
              <a:t>Renewed social dialogue for the new world of work.</a:t>
            </a:r>
          </a:p>
          <a:p>
            <a:pPr algn="l">
              <a:defRPr sz="1800">
                <a:solidFill>
                  <a:srgbClr val="FFFFFF"/>
                </a:solidFill>
                <a:latin typeface="Inter Regular"/>
                <a:ea typeface="Inter Regular"/>
                <a:cs typeface="Inter Regular"/>
                <a:sym typeface="Inter Regular"/>
              </a:defRPr>
            </a:pPr>
            <a:r>
              <a:t>Job transitions &amp; digitalisation in two industrial sectors in CEE countries – Romania, Hungary, Slovakia – WorkTransitionCEE VS/2021/0094</a:t>
            </a:r>
          </a:p>
        </p:txBody>
      </p:sp>
      <p:pic>
        <p:nvPicPr>
          <p:cNvPr id="15" name="Picture 14">
            <a:extLst>
              <a:ext uri="{FF2B5EF4-FFF2-40B4-BE49-F238E27FC236}">
                <a16:creationId xmlns:a16="http://schemas.microsoft.com/office/drawing/2014/main" id="{9A5C07F8-BAA3-40D5-804C-AE78D403135B}"/>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20722230" y="755649"/>
            <a:ext cx="3026771" cy="635002"/>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p:spTree>
      <p:nvGrpSpPr>
        <p:cNvPr id="1" name=""/>
        <p:cNvGrpSpPr/>
        <p:nvPr/>
      </p:nvGrpSpPr>
      <p:grpSpPr>
        <a:xfrm>
          <a:off x="0" y="0"/>
          <a:ext cx="0" cy="0"/>
          <a:chOff x="0" y="0"/>
          <a:chExt cx="0" cy="0"/>
        </a:xfrm>
      </p:grpSpPr>
      <p:sp>
        <p:nvSpPr>
          <p:cNvPr id="110" name="Presentation Title"/>
          <p:cNvSpPr txBox="1">
            <a:spLocks noGrp="1"/>
          </p:cNvSpPr>
          <p:nvPr>
            <p:ph type="body" sz="quarter" idx="21"/>
          </p:nvPr>
        </p:nvSpPr>
        <p:spPr>
          <a:xfrm>
            <a:off x="1269999" y="6261099"/>
            <a:ext cx="21971003" cy="1676401"/>
          </a:xfrm>
          <a:prstGeom prst="rect">
            <a:avLst/>
          </a:prstGeom>
        </p:spPr>
        <p:txBody>
          <a:bodyPr anchor="b">
            <a:spAutoFit/>
          </a:bodyPr>
          <a:lstStyle>
            <a:lvl1pPr marL="0" indent="0">
              <a:spcBef>
                <a:spcPts val="0"/>
              </a:spcBef>
              <a:buSzTx/>
              <a:buNone/>
              <a:defRPr sz="10200">
                <a:solidFill>
                  <a:srgbClr val="00A0DC"/>
                </a:solidFill>
                <a:latin typeface="+mn-lt"/>
                <a:ea typeface="+mn-ea"/>
                <a:cs typeface="+mn-cs"/>
                <a:sym typeface="Inter Bold"/>
              </a:defRPr>
            </a:lvl1pPr>
          </a:lstStyle>
          <a:p>
            <a:r>
              <a:t>Presentation Title</a:t>
            </a:r>
          </a:p>
        </p:txBody>
      </p:sp>
      <p:sp>
        <p:nvSpPr>
          <p:cNvPr id="111" name="Subtitle"/>
          <p:cNvSpPr txBox="1">
            <a:spLocks noGrp="1"/>
          </p:cNvSpPr>
          <p:nvPr>
            <p:ph type="body" sz="quarter" idx="22"/>
          </p:nvPr>
        </p:nvSpPr>
        <p:spPr>
          <a:xfrm>
            <a:off x="1269999" y="7937500"/>
            <a:ext cx="21844001" cy="749300"/>
          </a:xfrm>
          <a:prstGeom prst="rect">
            <a:avLst/>
          </a:prstGeom>
        </p:spPr>
        <p:txBody>
          <a:bodyPr>
            <a:spAutoFit/>
          </a:bodyPr>
          <a:lstStyle>
            <a:lvl1pPr marL="0" indent="0">
              <a:spcBef>
                <a:spcPts val="0"/>
              </a:spcBef>
              <a:buSzTx/>
              <a:buNone/>
              <a:defRPr sz="4200">
                <a:latin typeface="+mn-lt"/>
                <a:ea typeface="+mn-ea"/>
                <a:cs typeface="+mn-cs"/>
                <a:sym typeface="Inter Bold"/>
              </a:defRPr>
            </a:lvl1pPr>
          </a:lstStyle>
          <a:p>
            <a:r>
              <a:t>Subtitle</a:t>
            </a:r>
          </a:p>
        </p:txBody>
      </p:sp>
      <p:pic>
        <p:nvPicPr>
          <p:cNvPr id="112" name="logo-H-color.png" descr="logo-H-color.png"/>
          <p:cNvPicPr>
            <a:picLocks noChangeAspect="1"/>
          </p:cNvPicPr>
          <p:nvPr/>
        </p:nvPicPr>
        <p:blipFill>
          <a:blip r:embed="rId2"/>
          <a:stretch>
            <a:fillRect/>
          </a:stretch>
        </p:blipFill>
        <p:spPr>
          <a:xfrm>
            <a:off x="1269999" y="635000"/>
            <a:ext cx="7657911" cy="1270000"/>
          </a:xfrm>
          <a:prstGeom prst="rect">
            <a:avLst/>
          </a:prstGeom>
          <a:ln w="12700">
            <a:miter lim="400000"/>
          </a:ln>
        </p:spPr>
      </p:pic>
      <p:sp>
        <p:nvSpPr>
          <p:cNvPr id="114" name="Author / Date"/>
          <p:cNvSpPr txBox="1">
            <a:spLocks noGrp="1"/>
          </p:cNvSpPr>
          <p:nvPr>
            <p:ph type="body" sz="quarter" idx="23"/>
          </p:nvPr>
        </p:nvSpPr>
        <p:spPr>
          <a:xfrm>
            <a:off x="1269999" y="10623550"/>
            <a:ext cx="21844001" cy="520700"/>
          </a:xfrm>
          <a:prstGeom prst="rect">
            <a:avLst/>
          </a:prstGeom>
        </p:spPr>
        <p:txBody>
          <a:bodyPr>
            <a:spAutoFit/>
          </a:bodyPr>
          <a:lstStyle>
            <a:lvl1pPr marL="0" indent="0">
              <a:spcBef>
                <a:spcPts val="0"/>
              </a:spcBef>
              <a:buSzTx/>
              <a:buNone/>
              <a:defRPr sz="2700">
                <a:latin typeface="+mn-lt"/>
                <a:ea typeface="+mn-ea"/>
                <a:cs typeface="+mn-cs"/>
                <a:sym typeface="Inter Bold"/>
              </a:defRPr>
            </a:lvl1pPr>
          </a:lstStyle>
          <a:p>
            <a:r>
              <a:t>Author / Date</a:t>
            </a:r>
          </a:p>
        </p:txBody>
      </p:sp>
      <p:sp>
        <p:nvSpPr>
          <p:cNvPr id="115" name="Rectangle"/>
          <p:cNvSpPr/>
          <p:nvPr/>
        </p:nvSpPr>
        <p:spPr>
          <a:xfrm>
            <a:off x="1269999" y="2124337"/>
            <a:ext cx="21844001" cy="18526"/>
          </a:xfrm>
          <a:prstGeom prst="rect">
            <a:avLst/>
          </a:prstGeom>
          <a:solidFill>
            <a:srgbClr val="BFBFBF"/>
          </a:solidFill>
          <a:ln w="12700">
            <a:miter lim="400000"/>
          </a:ln>
        </p:spPr>
        <p:txBody>
          <a:bodyPr lIns="50800" tIns="50800" rIns="50800" bIns="50800" anchor="ctr"/>
          <a:lstStyle/>
          <a:p>
            <a:pPr defTabSz="825500">
              <a:defRPr sz="3200">
                <a:solidFill>
                  <a:srgbClr val="808080"/>
                </a:solidFill>
                <a:latin typeface="Helvetica Neue Medium"/>
                <a:ea typeface="Helvetica Neue Medium"/>
                <a:cs typeface="Helvetica Neue Medium"/>
                <a:sym typeface="Helvetica Neue Medium"/>
              </a:defRPr>
            </a:pPr>
            <a:endParaRPr/>
          </a:p>
        </p:txBody>
      </p:sp>
      <p:sp>
        <p:nvSpPr>
          <p:cNvPr id="116" name="Renewed social dialogue for the new world of work. Job transitions &amp; digitalisation in two industrial sectors in CEE countries – Romania, Hungary, Slovakia – WorkTransitionCEE VS/2021/0094"/>
          <p:cNvSpPr txBox="1"/>
          <p:nvPr/>
        </p:nvSpPr>
        <p:spPr>
          <a:xfrm>
            <a:off x="1269999" y="2362200"/>
            <a:ext cx="21844003" cy="3556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defRPr sz="1700">
                <a:solidFill>
                  <a:srgbClr val="BFBFBF"/>
                </a:solidFill>
                <a:latin typeface="Inter Regular"/>
                <a:ea typeface="Inter Regular"/>
                <a:cs typeface="Inter Regular"/>
                <a:sym typeface="Inter Regular"/>
              </a:defRPr>
            </a:lvl1pPr>
          </a:lstStyle>
          <a:p>
            <a:r>
              <a:t>Renewed social dialogue for the new world of work. Job transitions &amp; digitalisation in two industrial sectors in CEE countries – Romania, Hungary, Slovakia – WorkTransitionCEE VS/2021/0094</a:t>
            </a:r>
          </a:p>
        </p:txBody>
      </p:sp>
      <p:sp>
        <p:nvSpPr>
          <p:cNvPr id="117" name="The sole responsibility of this publication lies with the author. The European Commission or any other body of the European Union is not responsible for any use that may be made of the information it contains."/>
          <p:cNvSpPr txBox="1"/>
          <p:nvPr/>
        </p:nvSpPr>
        <p:spPr>
          <a:xfrm>
            <a:off x="1269999" y="13081000"/>
            <a:ext cx="21844003" cy="3556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defRPr sz="1700">
                <a:solidFill>
                  <a:srgbClr val="BFBFBF"/>
                </a:solidFill>
                <a:latin typeface="Inter Regular"/>
                <a:ea typeface="Inter Regular"/>
                <a:cs typeface="Inter Regular"/>
                <a:sym typeface="Inter Regular"/>
              </a:defRPr>
            </a:lvl1pPr>
          </a:lstStyle>
          <a:p>
            <a:r>
              <a:t>The sole responsibility of this publication lies with the author. The European Commission or any other body of the European Union is not responsible for any use that may be made of the information it contains.</a:t>
            </a:r>
          </a:p>
        </p:txBody>
      </p:sp>
      <p:pic>
        <p:nvPicPr>
          <p:cNvPr id="3" name="Picture 2" descr="Text&#10;&#10;Description automatically generated">
            <a:extLst>
              <a:ext uri="{FF2B5EF4-FFF2-40B4-BE49-F238E27FC236}">
                <a16:creationId xmlns:a16="http://schemas.microsoft.com/office/drawing/2014/main" id="{38A11E5D-4AA9-434C-9C0D-223376E3930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181634" y="876432"/>
            <a:ext cx="4932368" cy="1034787"/>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amp; Photo">
    <p:spTree>
      <p:nvGrpSpPr>
        <p:cNvPr id="1" name=""/>
        <p:cNvGrpSpPr/>
        <p:nvPr/>
      </p:nvGrpSpPr>
      <p:grpSpPr>
        <a:xfrm>
          <a:off x="0" y="0"/>
          <a:ext cx="0" cy="0"/>
          <a:chOff x="0" y="0"/>
          <a:chExt cx="0" cy="0"/>
        </a:xfrm>
      </p:grpSpPr>
      <p:sp>
        <p:nvSpPr>
          <p:cNvPr id="125" name="666699290_02_crop_3159x1892.jpg"/>
          <p:cNvSpPr>
            <a:spLocks noGrp="1"/>
          </p:cNvSpPr>
          <p:nvPr>
            <p:ph type="pic" idx="21"/>
          </p:nvPr>
        </p:nvSpPr>
        <p:spPr>
          <a:xfrm>
            <a:off x="0" y="1"/>
            <a:ext cx="24384000" cy="13716000"/>
          </a:xfrm>
          <a:prstGeom prst="rect">
            <a:avLst/>
          </a:prstGeom>
        </p:spPr>
        <p:txBody>
          <a:bodyPr lIns="91439" tIns="45719" rIns="91439" bIns="45719">
            <a:noAutofit/>
          </a:bodyPr>
          <a:lstStyle/>
          <a:p>
            <a:endParaRPr dirty="0"/>
          </a:p>
        </p:txBody>
      </p:sp>
      <p:pic>
        <p:nvPicPr>
          <p:cNvPr id="126" name="logo-H-color.png" descr="logo-H-color.png"/>
          <p:cNvPicPr>
            <a:picLocks noChangeAspect="1"/>
          </p:cNvPicPr>
          <p:nvPr/>
        </p:nvPicPr>
        <p:blipFill>
          <a:blip r:embed="rId2"/>
          <a:stretch>
            <a:fillRect/>
          </a:stretch>
        </p:blipFill>
        <p:spPr>
          <a:xfrm>
            <a:off x="1269999" y="635000"/>
            <a:ext cx="7657911" cy="1270000"/>
          </a:xfrm>
          <a:prstGeom prst="rect">
            <a:avLst/>
          </a:prstGeom>
          <a:ln w="12700">
            <a:miter lim="400000"/>
          </a:ln>
        </p:spPr>
      </p:pic>
      <p:sp>
        <p:nvSpPr>
          <p:cNvPr id="127" name="Rectangle"/>
          <p:cNvSpPr/>
          <p:nvPr/>
        </p:nvSpPr>
        <p:spPr>
          <a:xfrm>
            <a:off x="1269999" y="2124337"/>
            <a:ext cx="21844001" cy="18526"/>
          </a:xfrm>
          <a:prstGeom prst="rect">
            <a:avLst/>
          </a:prstGeom>
          <a:solidFill>
            <a:srgbClr val="BFBFBF"/>
          </a:solidFill>
          <a:ln w="12700">
            <a:miter lim="400000"/>
          </a:ln>
        </p:spPr>
        <p:txBody>
          <a:bodyPr lIns="50800" tIns="50800" rIns="50800" bIns="50800" anchor="ctr"/>
          <a:lstStyle/>
          <a:p>
            <a:pPr defTabSz="825500">
              <a:defRPr sz="3200">
                <a:solidFill>
                  <a:srgbClr val="808080"/>
                </a:solidFill>
                <a:latin typeface="Helvetica Neue Medium"/>
                <a:ea typeface="Helvetica Neue Medium"/>
                <a:cs typeface="Helvetica Neue Medium"/>
                <a:sym typeface="Helvetica Neue Medium"/>
              </a:defRPr>
            </a:pPr>
            <a:endParaRPr/>
          </a:p>
        </p:txBody>
      </p:sp>
      <p:sp>
        <p:nvSpPr>
          <p:cNvPr id="128" name="Renewed social dialogue for the new world of work. Job transitions &amp; digitalisation in two industrial sectors in CEE countries – Romania, Hungary, Slovakia – WorkTransitionCEE VS/2021/0094"/>
          <p:cNvSpPr txBox="1"/>
          <p:nvPr/>
        </p:nvSpPr>
        <p:spPr>
          <a:xfrm>
            <a:off x="1269999" y="2362200"/>
            <a:ext cx="21844003" cy="3556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defRPr sz="1700">
                <a:solidFill>
                  <a:srgbClr val="BFBFBF"/>
                </a:solidFill>
                <a:latin typeface="Inter Regular"/>
                <a:ea typeface="Inter Regular"/>
                <a:cs typeface="Inter Regular"/>
                <a:sym typeface="Inter Regular"/>
              </a:defRPr>
            </a:lvl1pPr>
          </a:lstStyle>
          <a:p>
            <a:r>
              <a:t>Renewed social dialogue for the new world of work. Job transitions &amp; digitalisation in two industrial sectors in CEE countries – Romania, Hungary, Slovakia – WorkTransitionCEE VS/2021/0094</a:t>
            </a:r>
          </a:p>
        </p:txBody>
      </p:sp>
      <p:sp>
        <p:nvSpPr>
          <p:cNvPr id="129" name="The sole responsibility of this publication lies with the author. The European Commission or any other body of the European Union is not responsible for any use that may be made of the information it contains."/>
          <p:cNvSpPr txBox="1"/>
          <p:nvPr/>
        </p:nvSpPr>
        <p:spPr>
          <a:xfrm>
            <a:off x="1269999" y="13081000"/>
            <a:ext cx="21844003" cy="3556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spAutoFit/>
          </a:bodyPr>
          <a:lstStyle>
            <a:lvl1pPr>
              <a:defRPr sz="1700">
                <a:solidFill>
                  <a:srgbClr val="BFBFBF"/>
                </a:solidFill>
                <a:latin typeface="Inter Regular"/>
                <a:ea typeface="Inter Regular"/>
                <a:cs typeface="Inter Regular"/>
                <a:sym typeface="Inter Regular"/>
              </a:defRPr>
            </a:lvl1pPr>
          </a:lstStyle>
          <a:p>
            <a:r>
              <a:t>The sole responsibility of this publication lies with the author. The European Commission or any other body of the European Union is not responsible for any use that may be made of the information it contains.</a:t>
            </a:r>
          </a:p>
        </p:txBody>
      </p:sp>
      <p:sp>
        <p:nvSpPr>
          <p:cNvPr id="131" name="Presentation Title"/>
          <p:cNvSpPr txBox="1">
            <a:spLocks noGrp="1"/>
          </p:cNvSpPr>
          <p:nvPr>
            <p:ph type="body" sz="quarter" idx="22"/>
          </p:nvPr>
        </p:nvSpPr>
        <p:spPr>
          <a:xfrm>
            <a:off x="1269999" y="6261099"/>
            <a:ext cx="21971003" cy="1676401"/>
          </a:xfrm>
          <a:prstGeom prst="rect">
            <a:avLst/>
          </a:prstGeom>
        </p:spPr>
        <p:txBody>
          <a:bodyPr anchor="b">
            <a:spAutoFit/>
          </a:bodyPr>
          <a:lstStyle>
            <a:lvl1pPr marL="0" indent="0">
              <a:spcBef>
                <a:spcPts val="0"/>
              </a:spcBef>
              <a:buSzTx/>
              <a:buNone/>
              <a:defRPr sz="10200">
                <a:solidFill>
                  <a:srgbClr val="00A0DC"/>
                </a:solidFill>
                <a:latin typeface="+mn-lt"/>
                <a:ea typeface="+mn-ea"/>
                <a:cs typeface="+mn-cs"/>
                <a:sym typeface="Inter Bold"/>
              </a:defRPr>
            </a:lvl1pPr>
          </a:lstStyle>
          <a:p>
            <a:r>
              <a:rPr dirty="0"/>
              <a:t>Presentation Title</a:t>
            </a:r>
          </a:p>
        </p:txBody>
      </p:sp>
      <p:sp>
        <p:nvSpPr>
          <p:cNvPr id="132" name="Subtitle"/>
          <p:cNvSpPr txBox="1">
            <a:spLocks noGrp="1"/>
          </p:cNvSpPr>
          <p:nvPr>
            <p:ph type="body" sz="quarter" idx="23"/>
          </p:nvPr>
        </p:nvSpPr>
        <p:spPr>
          <a:xfrm>
            <a:off x="1269999" y="7937500"/>
            <a:ext cx="21844001" cy="749300"/>
          </a:xfrm>
          <a:prstGeom prst="rect">
            <a:avLst/>
          </a:prstGeom>
        </p:spPr>
        <p:txBody>
          <a:bodyPr>
            <a:spAutoFit/>
          </a:bodyPr>
          <a:lstStyle>
            <a:lvl1pPr marL="0" indent="0">
              <a:spcBef>
                <a:spcPts val="0"/>
              </a:spcBef>
              <a:buSzTx/>
              <a:buNone/>
              <a:defRPr sz="4200">
                <a:latin typeface="+mn-lt"/>
                <a:ea typeface="+mn-ea"/>
                <a:cs typeface="+mn-cs"/>
                <a:sym typeface="Inter Bold"/>
              </a:defRPr>
            </a:lvl1pPr>
          </a:lstStyle>
          <a:p>
            <a:r>
              <a:t>Subtitle</a:t>
            </a:r>
          </a:p>
        </p:txBody>
      </p:sp>
      <p:sp>
        <p:nvSpPr>
          <p:cNvPr id="133" name="Author / Date"/>
          <p:cNvSpPr txBox="1">
            <a:spLocks noGrp="1"/>
          </p:cNvSpPr>
          <p:nvPr>
            <p:ph type="body" sz="quarter" idx="24"/>
          </p:nvPr>
        </p:nvSpPr>
        <p:spPr>
          <a:xfrm>
            <a:off x="1269999" y="10623550"/>
            <a:ext cx="21844001" cy="520700"/>
          </a:xfrm>
          <a:prstGeom prst="rect">
            <a:avLst/>
          </a:prstGeom>
        </p:spPr>
        <p:txBody>
          <a:bodyPr>
            <a:spAutoFit/>
          </a:bodyPr>
          <a:lstStyle>
            <a:lvl1pPr marL="0" indent="0">
              <a:spcBef>
                <a:spcPts val="0"/>
              </a:spcBef>
              <a:buSzTx/>
              <a:buNone/>
              <a:defRPr sz="2700">
                <a:latin typeface="+mn-lt"/>
                <a:ea typeface="+mn-ea"/>
                <a:cs typeface="+mn-cs"/>
                <a:sym typeface="Inter Bold"/>
              </a:defRPr>
            </a:lvl1pPr>
          </a:lstStyle>
          <a:p>
            <a:r>
              <a:t>Author / Date</a:t>
            </a:r>
          </a:p>
        </p:txBody>
      </p:sp>
      <p:pic>
        <p:nvPicPr>
          <p:cNvPr id="11" name="Picture 10" descr="Text&#10;&#10;Description automatically generated">
            <a:extLst>
              <a:ext uri="{FF2B5EF4-FFF2-40B4-BE49-F238E27FC236}">
                <a16:creationId xmlns:a16="http://schemas.microsoft.com/office/drawing/2014/main" id="{9BC7D256-21AB-42A2-9C05-DA34193851B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181634" y="876432"/>
            <a:ext cx="4932368" cy="1034787"/>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Section">
    <p:spTree>
      <p:nvGrpSpPr>
        <p:cNvPr id="1" name=""/>
        <p:cNvGrpSpPr/>
        <p:nvPr/>
      </p:nvGrpSpPr>
      <p:grpSpPr>
        <a:xfrm>
          <a:off x="0" y="0"/>
          <a:ext cx="0" cy="0"/>
          <a:chOff x="0" y="0"/>
          <a:chExt cx="0" cy="0"/>
        </a:xfrm>
      </p:grpSpPr>
      <p:sp>
        <p:nvSpPr>
          <p:cNvPr id="141" name="benjamin-davies-JrZ1yE1PjQ0-unsplash.jpg"/>
          <p:cNvSpPr>
            <a:spLocks noGrp="1"/>
          </p:cNvSpPr>
          <p:nvPr>
            <p:ph type="pic" idx="21"/>
          </p:nvPr>
        </p:nvSpPr>
        <p:spPr>
          <a:xfrm>
            <a:off x="9752811" y="-1"/>
            <a:ext cx="14631189" cy="13716001"/>
          </a:xfrm>
          <a:prstGeom prst="rect">
            <a:avLst/>
          </a:prstGeom>
        </p:spPr>
        <p:txBody>
          <a:bodyPr lIns="91439" tIns="45719" rIns="91439" bIns="45719">
            <a:noAutofit/>
          </a:bodyPr>
          <a:lstStyle/>
          <a:p>
            <a:endParaRPr/>
          </a:p>
        </p:txBody>
      </p:sp>
      <p:sp>
        <p:nvSpPr>
          <p:cNvPr id="142" name="Rectangle"/>
          <p:cNvSpPr/>
          <p:nvPr/>
        </p:nvSpPr>
        <p:spPr>
          <a:xfrm>
            <a:off x="0" y="0"/>
            <a:ext cx="9752811" cy="13716001"/>
          </a:xfrm>
          <a:prstGeom prst="rect">
            <a:avLst/>
          </a:prstGeom>
          <a:solidFill>
            <a:srgbClr val="00A0DC"/>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endParaRPr/>
          </a:p>
        </p:txBody>
      </p:sp>
      <p:sp>
        <p:nvSpPr>
          <p:cNvPr id="143" name="Section"/>
          <p:cNvSpPr txBox="1">
            <a:spLocks noGrp="1"/>
          </p:cNvSpPr>
          <p:nvPr>
            <p:ph type="body" sz="quarter" idx="22"/>
          </p:nvPr>
        </p:nvSpPr>
        <p:spPr>
          <a:xfrm>
            <a:off x="635000" y="5740400"/>
            <a:ext cx="8482811" cy="1117601"/>
          </a:xfrm>
          <a:prstGeom prst="rect">
            <a:avLst/>
          </a:prstGeom>
        </p:spPr>
        <p:txBody>
          <a:bodyPr anchor="b">
            <a:spAutoFit/>
          </a:bodyPr>
          <a:lstStyle>
            <a:lvl1pPr marL="0" indent="0">
              <a:spcBef>
                <a:spcPts val="6600"/>
              </a:spcBef>
              <a:buSzTx/>
              <a:buNone/>
              <a:defRPr sz="6600">
                <a:solidFill>
                  <a:srgbClr val="FFFFFF"/>
                </a:solidFill>
                <a:latin typeface="+mn-lt"/>
                <a:ea typeface="+mn-ea"/>
                <a:cs typeface="+mn-cs"/>
                <a:sym typeface="Inter Bold"/>
              </a:defRPr>
            </a:lvl1pPr>
          </a:lstStyle>
          <a:p>
            <a:r>
              <a:t>Section</a:t>
            </a:r>
          </a:p>
        </p:txBody>
      </p:sp>
      <p:sp>
        <p:nvSpPr>
          <p:cNvPr id="144" name="Subtitle"/>
          <p:cNvSpPr txBox="1">
            <a:spLocks noGrp="1"/>
          </p:cNvSpPr>
          <p:nvPr>
            <p:ph type="body" sz="quarter" idx="23"/>
          </p:nvPr>
        </p:nvSpPr>
        <p:spPr>
          <a:xfrm>
            <a:off x="635000" y="6858000"/>
            <a:ext cx="8482811" cy="749301"/>
          </a:xfrm>
          <a:prstGeom prst="rect">
            <a:avLst/>
          </a:prstGeom>
        </p:spPr>
        <p:txBody>
          <a:bodyPr>
            <a:spAutoFit/>
          </a:bodyPr>
          <a:lstStyle>
            <a:lvl1pPr marL="0" indent="0">
              <a:spcBef>
                <a:spcPts val="6600"/>
              </a:spcBef>
              <a:buSzTx/>
              <a:buNone/>
              <a:defRPr sz="4200">
                <a:latin typeface="+mn-lt"/>
                <a:ea typeface="+mn-ea"/>
                <a:cs typeface="+mn-cs"/>
                <a:sym typeface="Inter Bold"/>
              </a:defRPr>
            </a:lvl1pPr>
          </a:lstStyle>
          <a:p>
            <a:r>
              <a:t>Subtitle</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lide Title"/>
          <p:cNvSpPr txBox="1">
            <a:spLocks noGrp="1"/>
          </p:cNvSpPr>
          <p:nvPr>
            <p:ph type="title" hasCustomPrompt="1"/>
          </p:nvPr>
        </p:nvSpPr>
        <p:spPr>
          <a:xfrm>
            <a:off x="1270000" y="5439720"/>
            <a:ext cx="21971000" cy="14331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p>
            <a:r>
              <a:t>Slide Title</a:t>
            </a:r>
          </a:p>
        </p:txBody>
      </p:sp>
      <p:sp>
        <p:nvSpPr>
          <p:cNvPr id="3" name="Body Level One…"/>
          <p:cNvSpPr txBox="1">
            <a:spLocks noGrp="1"/>
          </p:cNvSpPr>
          <p:nvPr>
            <p:ph type="body" idx="1" hasCustomPrompt="1"/>
          </p:nvPr>
        </p:nvSpPr>
        <p:spPr>
          <a:xfrm>
            <a:off x="1206500" y="4248504"/>
            <a:ext cx="21971000" cy="82560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ormAutofit/>
          </a:bodyPr>
          <a:lstStyle/>
          <a:p>
            <a:r>
              <a:t>Slide bullet text</a:t>
            </a:r>
          </a:p>
          <a:p>
            <a:pPr lvl="1"/>
            <a:endParaRPr/>
          </a:p>
          <a:p>
            <a:pPr lvl="2"/>
            <a:endParaRPr/>
          </a:p>
          <a:p>
            <a:pPr lvl="3"/>
            <a:endParaRPr/>
          </a:p>
          <a:p>
            <a:pPr lvl="4"/>
            <a:endParaRPr/>
          </a:p>
        </p:txBody>
      </p:sp>
      <p:sp>
        <p:nvSpPr>
          <p:cNvPr id="4" name="Slide Number"/>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3" r:id="rId13"/>
    <p:sldLayoutId id="2147483665" r:id="rId14"/>
    <p:sldLayoutId id="2147483666" r:id="rId15"/>
    <p:sldLayoutId id="2147483668" r:id="rId16"/>
  </p:sldLayoutIdLst>
  <p:transition spd="med"/>
  <p:txStyles>
    <p:titleStyle>
      <a:lvl1pPr marL="0" marR="0" indent="0" algn="l" defTabSz="2438338" rtl="0" latinLnBrk="0">
        <a:lnSpc>
          <a:spcPct val="100000"/>
        </a:lnSpc>
        <a:spcBef>
          <a:spcPts val="0"/>
        </a:spcBef>
        <a:spcAft>
          <a:spcPts val="0"/>
        </a:spcAft>
        <a:buClrTx/>
        <a:buSzTx/>
        <a:buFontTx/>
        <a:buNone/>
        <a:tabLst/>
        <a:defRPr sz="6600" b="0" i="0" u="none" strike="noStrike" cap="none" spc="0" baseline="0">
          <a:solidFill>
            <a:srgbClr val="00A0DC"/>
          </a:solidFill>
          <a:uFillTx/>
          <a:latin typeface="+mn-lt"/>
          <a:ea typeface="+mn-ea"/>
          <a:cs typeface="+mn-cs"/>
          <a:sym typeface="Inter Bold"/>
        </a:defRPr>
      </a:lvl1pPr>
      <a:lvl2pPr marL="0" marR="0" indent="457200" algn="l" defTabSz="2438338" rtl="0" latinLnBrk="0">
        <a:lnSpc>
          <a:spcPct val="100000"/>
        </a:lnSpc>
        <a:spcBef>
          <a:spcPts val="0"/>
        </a:spcBef>
        <a:spcAft>
          <a:spcPts val="0"/>
        </a:spcAft>
        <a:buClrTx/>
        <a:buSzTx/>
        <a:buFontTx/>
        <a:buNone/>
        <a:tabLst/>
        <a:defRPr sz="6600" b="0" i="0" u="none" strike="noStrike" cap="none" spc="0" baseline="0">
          <a:solidFill>
            <a:srgbClr val="00A0DC"/>
          </a:solidFill>
          <a:uFillTx/>
          <a:latin typeface="+mn-lt"/>
          <a:ea typeface="+mn-ea"/>
          <a:cs typeface="+mn-cs"/>
          <a:sym typeface="Inter Bold"/>
        </a:defRPr>
      </a:lvl2pPr>
      <a:lvl3pPr marL="0" marR="0" indent="914400" algn="l" defTabSz="2438338" rtl="0" latinLnBrk="0">
        <a:lnSpc>
          <a:spcPct val="100000"/>
        </a:lnSpc>
        <a:spcBef>
          <a:spcPts val="0"/>
        </a:spcBef>
        <a:spcAft>
          <a:spcPts val="0"/>
        </a:spcAft>
        <a:buClrTx/>
        <a:buSzTx/>
        <a:buFontTx/>
        <a:buNone/>
        <a:tabLst/>
        <a:defRPr sz="6600" b="0" i="0" u="none" strike="noStrike" cap="none" spc="0" baseline="0">
          <a:solidFill>
            <a:srgbClr val="00A0DC"/>
          </a:solidFill>
          <a:uFillTx/>
          <a:latin typeface="+mn-lt"/>
          <a:ea typeface="+mn-ea"/>
          <a:cs typeface="+mn-cs"/>
          <a:sym typeface="Inter Bold"/>
        </a:defRPr>
      </a:lvl3pPr>
      <a:lvl4pPr marL="0" marR="0" indent="1371600" algn="l" defTabSz="2438338" rtl="0" latinLnBrk="0">
        <a:lnSpc>
          <a:spcPct val="100000"/>
        </a:lnSpc>
        <a:spcBef>
          <a:spcPts val="0"/>
        </a:spcBef>
        <a:spcAft>
          <a:spcPts val="0"/>
        </a:spcAft>
        <a:buClrTx/>
        <a:buSzTx/>
        <a:buFontTx/>
        <a:buNone/>
        <a:tabLst/>
        <a:defRPr sz="6600" b="0" i="0" u="none" strike="noStrike" cap="none" spc="0" baseline="0">
          <a:solidFill>
            <a:srgbClr val="00A0DC"/>
          </a:solidFill>
          <a:uFillTx/>
          <a:latin typeface="+mn-lt"/>
          <a:ea typeface="+mn-ea"/>
          <a:cs typeface="+mn-cs"/>
          <a:sym typeface="Inter Bold"/>
        </a:defRPr>
      </a:lvl4pPr>
      <a:lvl5pPr marL="0" marR="0" indent="1828800" algn="l" defTabSz="2438338" rtl="0" latinLnBrk="0">
        <a:lnSpc>
          <a:spcPct val="100000"/>
        </a:lnSpc>
        <a:spcBef>
          <a:spcPts val="0"/>
        </a:spcBef>
        <a:spcAft>
          <a:spcPts val="0"/>
        </a:spcAft>
        <a:buClrTx/>
        <a:buSzTx/>
        <a:buFontTx/>
        <a:buNone/>
        <a:tabLst/>
        <a:defRPr sz="6600" b="0" i="0" u="none" strike="noStrike" cap="none" spc="0" baseline="0">
          <a:solidFill>
            <a:srgbClr val="00A0DC"/>
          </a:solidFill>
          <a:uFillTx/>
          <a:latin typeface="+mn-lt"/>
          <a:ea typeface="+mn-ea"/>
          <a:cs typeface="+mn-cs"/>
          <a:sym typeface="Inter Bold"/>
        </a:defRPr>
      </a:lvl5pPr>
      <a:lvl6pPr marL="0" marR="0" indent="2286000" algn="l" defTabSz="2438338" rtl="0" latinLnBrk="0">
        <a:lnSpc>
          <a:spcPct val="100000"/>
        </a:lnSpc>
        <a:spcBef>
          <a:spcPts val="0"/>
        </a:spcBef>
        <a:spcAft>
          <a:spcPts val="0"/>
        </a:spcAft>
        <a:buClrTx/>
        <a:buSzTx/>
        <a:buFontTx/>
        <a:buNone/>
        <a:tabLst/>
        <a:defRPr sz="6600" b="0" i="0" u="none" strike="noStrike" cap="none" spc="0" baseline="0">
          <a:solidFill>
            <a:srgbClr val="00A0DC"/>
          </a:solidFill>
          <a:uFillTx/>
          <a:latin typeface="+mn-lt"/>
          <a:ea typeface="+mn-ea"/>
          <a:cs typeface="+mn-cs"/>
          <a:sym typeface="Inter Bold"/>
        </a:defRPr>
      </a:lvl6pPr>
      <a:lvl7pPr marL="0" marR="0" indent="2743200" algn="l" defTabSz="2438338" rtl="0" latinLnBrk="0">
        <a:lnSpc>
          <a:spcPct val="100000"/>
        </a:lnSpc>
        <a:spcBef>
          <a:spcPts val="0"/>
        </a:spcBef>
        <a:spcAft>
          <a:spcPts val="0"/>
        </a:spcAft>
        <a:buClrTx/>
        <a:buSzTx/>
        <a:buFontTx/>
        <a:buNone/>
        <a:tabLst/>
        <a:defRPr sz="6600" b="0" i="0" u="none" strike="noStrike" cap="none" spc="0" baseline="0">
          <a:solidFill>
            <a:srgbClr val="00A0DC"/>
          </a:solidFill>
          <a:uFillTx/>
          <a:latin typeface="+mn-lt"/>
          <a:ea typeface="+mn-ea"/>
          <a:cs typeface="+mn-cs"/>
          <a:sym typeface="Inter Bold"/>
        </a:defRPr>
      </a:lvl7pPr>
      <a:lvl8pPr marL="0" marR="0" indent="3200400" algn="l" defTabSz="2438338" rtl="0" latinLnBrk="0">
        <a:lnSpc>
          <a:spcPct val="100000"/>
        </a:lnSpc>
        <a:spcBef>
          <a:spcPts val="0"/>
        </a:spcBef>
        <a:spcAft>
          <a:spcPts val="0"/>
        </a:spcAft>
        <a:buClrTx/>
        <a:buSzTx/>
        <a:buFontTx/>
        <a:buNone/>
        <a:tabLst/>
        <a:defRPr sz="6600" b="0" i="0" u="none" strike="noStrike" cap="none" spc="0" baseline="0">
          <a:solidFill>
            <a:srgbClr val="00A0DC"/>
          </a:solidFill>
          <a:uFillTx/>
          <a:latin typeface="+mn-lt"/>
          <a:ea typeface="+mn-ea"/>
          <a:cs typeface="+mn-cs"/>
          <a:sym typeface="Inter Bold"/>
        </a:defRPr>
      </a:lvl8pPr>
      <a:lvl9pPr marL="0" marR="0" indent="3657600" algn="l" defTabSz="2438338" rtl="0" latinLnBrk="0">
        <a:lnSpc>
          <a:spcPct val="100000"/>
        </a:lnSpc>
        <a:spcBef>
          <a:spcPts val="0"/>
        </a:spcBef>
        <a:spcAft>
          <a:spcPts val="0"/>
        </a:spcAft>
        <a:buClrTx/>
        <a:buSzTx/>
        <a:buFontTx/>
        <a:buNone/>
        <a:tabLst/>
        <a:defRPr sz="6600" b="0" i="0" u="none" strike="noStrike" cap="none" spc="0" baseline="0">
          <a:solidFill>
            <a:srgbClr val="00A0DC"/>
          </a:solidFill>
          <a:uFillTx/>
          <a:latin typeface="+mn-lt"/>
          <a:ea typeface="+mn-ea"/>
          <a:cs typeface="+mn-cs"/>
          <a:sym typeface="Inter Bold"/>
        </a:defRPr>
      </a:lvl9pPr>
    </p:titleStyle>
    <p:bodyStyle>
      <a:lvl1pPr marL="431800" marR="0" indent="-431800" algn="l" defTabSz="2438338" rtl="0" latinLnBrk="0">
        <a:lnSpc>
          <a:spcPct val="100000"/>
        </a:lnSpc>
        <a:spcBef>
          <a:spcPts val="3400"/>
        </a:spcBef>
        <a:spcAft>
          <a:spcPts val="0"/>
        </a:spcAft>
        <a:buClrTx/>
        <a:buSzPct val="123000"/>
        <a:buFontTx/>
        <a:buChar char="•"/>
        <a:tabLst/>
        <a:defRPr sz="3400" b="0" i="0" u="none" strike="noStrike" cap="none" spc="0" baseline="0">
          <a:solidFill>
            <a:srgbClr val="000000"/>
          </a:solidFill>
          <a:uFillTx/>
          <a:latin typeface="Inter Regular"/>
          <a:ea typeface="Inter Regular"/>
          <a:cs typeface="Inter Regular"/>
          <a:sym typeface="Inter Regular"/>
        </a:defRPr>
      </a:lvl1pPr>
      <a:lvl2pPr marL="1041400" marR="0" indent="-431800" algn="l" defTabSz="2438338" rtl="0" latinLnBrk="0">
        <a:lnSpc>
          <a:spcPct val="100000"/>
        </a:lnSpc>
        <a:spcBef>
          <a:spcPts val="3400"/>
        </a:spcBef>
        <a:spcAft>
          <a:spcPts val="0"/>
        </a:spcAft>
        <a:buClrTx/>
        <a:buSzPct val="123000"/>
        <a:buFontTx/>
        <a:buChar char="•"/>
        <a:tabLst/>
        <a:defRPr sz="3400" b="0" i="0" u="none" strike="noStrike" cap="none" spc="0" baseline="0">
          <a:solidFill>
            <a:srgbClr val="000000"/>
          </a:solidFill>
          <a:uFillTx/>
          <a:latin typeface="Inter Regular"/>
          <a:ea typeface="Inter Regular"/>
          <a:cs typeface="Inter Regular"/>
          <a:sym typeface="Inter Regular"/>
        </a:defRPr>
      </a:lvl2pPr>
      <a:lvl3pPr marL="1651000" marR="0" indent="-431800" algn="l" defTabSz="2438338" rtl="0" latinLnBrk="0">
        <a:lnSpc>
          <a:spcPct val="100000"/>
        </a:lnSpc>
        <a:spcBef>
          <a:spcPts val="3400"/>
        </a:spcBef>
        <a:spcAft>
          <a:spcPts val="0"/>
        </a:spcAft>
        <a:buClrTx/>
        <a:buSzPct val="123000"/>
        <a:buFontTx/>
        <a:buChar char="•"/>
        <a:tabLst/>
        <a:defRPr sz="3400" b="0" i="0" u="none" strike="noStrike" cap="none" spc="0" baseline="0">
          <a:solidFill>
            <a:srgbClr val="000000"/>
          </a:solidFill>
          <a:uFillTx/>
          <a:latin typeface="Inter Regular"/>
          <a:ea typeface="Inter Regular"/>
          <a:cs typeface="Inter Regular"/>
          <a:sym typeface="Inter Regular"/>
        </a:defRPr>
      </a:lvl3pPr>
      <a:lvl4pPr marL="2260600" marR="0" indent="-431800" algn="l" defTabSz="2438338" rtl="0" latinLnBrk="0">
        <a:lnSpc>
          <a:spcPct val="100000"/>
        </a:lnSpc>
        <a:spcBef>
          <a:spcPts val="3400"/>
        </a:spcBef>
        <a:spcAft>
          <a:spcPts val="0"/>
        </a:spcAft>
        <a:buClrTx/>
        <a:buSzPct val="123000"/>
        <a:buFontTx/>
        <a:buChar char="•"/>
        <a:tabLst/>
        <a:defRPr sz="3400" b="0" i="0" u="none" strike="noStrike" cap="none" spc="0" baseline="0">
          <a:solidFill>
            <a:srgbClr val="000000"/>
          </a:solidFill>
          <a:uFillTx/>
          <a:latin typeface="Inter Regular"/>
          <a:ea typeface="Inter Regular"/>
          <a:cs typeface="Inter Regular"/>
          <a:sym typeface="Inter Regular"/>
        </a:defRPr>
      </a:lvl4pPr>
      <a:lvl5pPr marL="2870200" marR="0" indent="-431800" algn="l" defTabSz="2438338" rtl="0" latinLnBrk="0">
        <a:lnSpc>
          <a:spcPct val="100000"/>
        </a:lnSpc>
        <a:spcBef>
          <a:spcPts val="3400"/>
        </a:spcBef>
        <a:spcAft>
          <a:spcPts val="0"/>
        </a:spcAft>
        <a:buClrTx/>
        <a:buSzPct val="123000"/>
        <a:buFontTx/>
        <a:buChar char="•"/>
        <a:tabLst/>
        <a:defRPr sz="3400" b="0" i="0" u="none" strike="noStrike" cap="none" spc="0" baseline="0">
          <a:solidFill>
            <a:srgbClr val="000000"/>
          </a:solidFill>
          <a:uFillTx/>
          <a:latin typeface="Inter Regular"/>
          <a:ea typeface="Inter Regular"/>
          <a:cs typeface="Inter Regular"/>
          <a:sym typeface="Inter Regular"/>
        </a:defRPr>
      </a:lvl5pPr>
      <a:lvl6pPr marL="3479800" marR="0" indent="-431800" algn="l" defTabSz="2438338" rtl="0" latinLnBrk="0">
        <a:lnSpc>
          <a:spcPct val="100000"/>
        </a:lnSpc>
        <a:spcBef>
          <a:spcPts val="3400"/>
        </a:spcBef>
        <a:spcAft>
          <a:spcPts val="0"/>
        </a:spcAft>
        <a:buClrTx/>
        <a:buSzPct val="123000"/>
        <a:buFontTx/>
        <a:buChar char="•"/>
        <a:tabLst/>
        <a:defRPr sz="3400" b="0" i="0" u="none" strike="noStrike" cap="none" spc="0" baseline="0">
          <a:solidFill>
            <a:srgbClr val="000000"/>
          </a:solidFill>
          <a:uFillTx/>
          <a:latin typeface="Inter Regular"/>
          <a:ea typeface="Inter Regular"/>
          <a:cs typeface="Inter Regular"/>
          <a:sym typeface="Inter Regular"/>
        </a:defRPr>
      </a:lvl6pPr>
      <a:lvl7pPr marL="4089400" marR="0" indent="-431800" algn="l" defTabSz="2438338" rtl="0" latinLnBrk="0">
        <a:lnSpc>
          <a:spcPct val="100000"/>
        </a:lnSpc>
        <a:spcBef>
          <a:spcPts val="3400"/>
        </a:spcBef>
        <a:spcAft>
          <a:spcPts val="0"/>
        </a:spcAft>
        <a:buClrTx/>
        <a:buSzPct val="123000"/>
        <a:buFontTx/>
        <a:buChar char="•"/>
        <a:tabLst/>
        <a:defRPr sz="3400" b="0" i="0" u="none" strike="noStrike" cap="none" spc="0" baseline="0">
          <a:solidFill>
            <a:srgbClr val="000000"/>
          </a:solidFill>
          <a:uFillTx/>
          <a:latin typeface="Inter Regular"/>
          <a:ea typeface="Inter Regular"/>
          <a:cs typeface="Inter Regular"/>
          <a:sym typeface="Inter Regular"/>
        </a:defRPr>
      </a:lvl7pPr>
      <a:lvl8pPr marL="4699000" marR="0" indent="-431800" algn="l" defTabSz="2438338" rtl="0" latinLnBrk="0">
        <a:lnSpc>
          <a:spcPct val="100000"/>
        </a:lnSpc>
        <a:spcBef>
          <a:spcPts val="3400"/>
        </a:spcBef>
        <a:spcAft>
          <a:spcPts val="0"/>
        </a:spcAft>
        <a:buClrTx/>
        <a:buSzPct val="123000"/>
        <a:buFontTx/>
        <a:buChar char="•"/>
        <a:tabLst/>
        <a:defRPr sz="3400" b="0" i="0" u="none" strike="noStrike" cap="none" spc="0" baseline="0">
          <a:solidFill>
            <a:srgbClr val="000000"/>
          </a:solidFill>
          <a:uFillTx/>
          <a:latin typeface="Inter Regular"/>
          <a:ea typeface="Inter Regular"/>
          <a:cs typeface="Inter Regular"/>
          <a:sym typeface="Inter Regular"/>
        </a:defRPr>
      </a:lvl8pPr>
      <a:lvl9pPr marL="5308600" marR="0" indent="-431800" algn="l" defTabSz="2438338" rtl="0" latinLnBrk="0">
        <a:lnSpc>
          <a:spcPct val="100000"/>
        </a:lnSpc>
        <a:spcBef>
          <a:spcPts val="3400"/>
        </a:spcBef>
        <a:spcAft>
          <a:spcPts val="0"/>
        </a:spcAft>
        <a:buClrTx/>
        <a:buSzPct val="123000"/>
        <a:buFontTx/>
        <a:buChar char="•"/>
        <a:tabLst/>
        <a:defRPr sz="3400" b="0" i="0" u="none" strike="noStrike" cap="none" spc="0" baseline="0">
          <a:solidFill>
            <a:srgbClr val="000000"/>
          </a:solidFill>
          <a:uFillTx/>
          <a:latin typeface="Inter Regular"/>
          <a:ea typeface="Inter Regular"/>
          <a:cs typeface="Inter Regular"/>
          <a:sym typeface="Inter Regular"/>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F83708A-CE7E-46B7-BD0B-F4D82ACCE364}"/>
              </a:ext>
            </a:extLst>
          </p:cNvPr>
          <p:cNvSpPr>
            <a:spLocks noGrp="1"/>
          </p:cNvSpPr>
          <p:nvPr>
            <p:ph type="body" sz="quarter" idx="22"/>
          </p:nvPr>
        </p:nvSpPr>
        <p:spPr>
          <a:xfrm>
            <a:off x="823666" y="2777695"/>
            <a:ext cx="8482811" cy="1118255"/>
          </a:xfrm>
        </p:spPr>
        <p:txBody>
          <a:bodyPr/>
          <a:lstStyle/>
          <a:p>
            <a:endParaRPr lang="cs-CZ"/>
          </a:p>
        </p:txBody>
      </p:sp>
      <p:sp>
        <p:nvSpPr>
          <p:cNvPr id="10" name="TextovéPole 9">
            <a:extLst>
              <a:ext uri="{FF2B5EF4-FFF2-40B4-BE49-F238E27FC236}">
                <a16:creationId xmlns:a16="http://schemas.microsoft.com/office/drawing/2014/main" id="{4582D328-43D0-44C2-B162-DC91E18D300B}"/>
              </a:ext>
            </a:extLst>
          </p:cNvPr>
          <p:cNvSpPr txBox="1"/>
          <p:nvPr/>
        </p:nvSpPr>
        <p:spPr>
          <a:xfrm>
            <a:off x="10820399" y="6437372"/>
            <a:ext cx="2743200"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fromWordArt="0" anchor="ctr" anchorCtr="0" forceAA="0" compatLnSpc="1">
            <a:prstTxWarp prst="textNoShape">
              <a:avLst/>
            </a:prstTxWarp>
            <a:spAutoFit/>
          </a:bodyPr>
          <a:lstStyle/>
          <a:p>
            <a:pPr marL="0" marR="0" indent="0" algn="l" defTabSz="2438338" rtl="0" fontAlgn="auto" latinLnBrk="0" hangingPunct="0">
              <a:lnSpc>
                <a:spcPct val="100000"/>
              </a:lnSpc>
              <a:spcBef>
                <a:spcPts val="0"/>
              </a:spcBef>
              <a:spcAft>
                <a:spcPts val="0"/>
              </a:spcAft>
              <a:buClrTx/>
              <a:buSzTx/>
              <a:buFontTx/>
              <a:buNone/>
              <a:tabLst/>
            </a:pPr>
            <a:r>
              <a:rPr kumimoji="0" lang="cs-CZ" sz="2400" b="0" i="0" u="none" strike="noStrike" cap="none" spc="0" normalizeH="0" baseline="0">
                <a:ln>
                  <a:noFill/>
                </a:ln>
                <a:solidFill>
                  <a:srgbClr val="5E5E5E"/>
                </a:solidFill>
                <a:effectLst/>
                <a:uFillTx/>
                <a:latin typeface="Helvetica Neue"/>
                <a:ea typeface="Helvetica Neue"/>
                <a:cs typeface="Helvetica Neue"/>
                <a:sym typeface="Helvetica Neue"/>
              </a:rPr>
              <a:t>Kliknutím vložíte text.</a:t>
            </a:r>
          </a:p>
        </p:txBody>
      </p:sp>
      <p:sp>
        <p:nvSpPr>
          <p:cNvPr id="12" name="Zástupný text 11">
            <a:extLst>
              <a:ext uri="{FF2B5EF4-FFF2-40B4-BE49-F238E27FC236}">
                <a16:creationId xmlns:a16="http://schemas.microsoft.com/office/drawing/2014/main" id="{67D28586-CD13-4E34-8E36-4AD8B6C7AA4A}"/>
              </a:ext>
            </a:extLst>
          </p:cNvPr>
          <p:cNvSpPr>
            <a:spLocks noGrp="1"/>
          </p:cNvSpPr>
          <p:nvPr>
            <p:ph type="body" sz="quarter" idx="23"/>
          </p:nvPr>
        </p:nvSpPr>
        <p:spPr/>
        <p:txBody>
          <a:bodyPr/>
          <a:lstStyle/>
          <a:p>
            <a:endParaRPr lang="cs-CZ"/>
          </a:p>
        </p:txBody>
      </p:sp>
    </p:spTree>
    <p:extLst>
      <p:ext uri="{BB962C8B-B14F-4D97-AF65-F5344CB8AC3E}">
        <p14:creationId xmlns:p14="http://schemas.microsoft.com/office/powerpoint/2010/main" val="149606088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AC31A39-2631-4CE3-96DF-B587D0AA4DE3}"/>
              </a:ext>
            </a:extLst>
          </p:cNvPr>
          <p:cNvSpPr>
            <a:spLocks noGrp="1"/>
          </p:cNvSpPr>
          <p:nvPr>
            <p:ph type="body" sz="quarter" idx="21"/>
          </p:nvPr>
        </p:nvSpPr>
        <p:spPr>
          <a:xfrm>
            <a:off x="1019479" y="4389030"/>
            <a:ext cx="21971003" cy="1676401"/>
          </a:xfrm>
        </p:spPr>
        <p:txBody>
          <a:bodyPr/>
          <a:lstStyle/>
          <a:p>
            <a:endParaRPr lang="en-US" dirty="0"/>
          </a:p>
        </p:txBody>
      </p:sp>
      <p:sp>
        <p:nvSpPr>
          <p:cNvPr id="5" name="Zástupný text 4">
            <a:extLst>
              <a:ext uri="{FF2B5EF4-FFF2-40B4-BE49-F238E27FC236}">
                <a16:creationId xmlns:a16="http://schemas.microsoft.com/office/drawing/2014/main" id="{4FE903F4-1F61-4C3B-B788-6FD9DB378059}"/>
              </a:ext>
            </a:extLst>
          </p:cNvPr>
          <p:cNvSpPr>
            <a:spLocks noGrp="1"/>
          </p:cNvSpPr>
          <p:nvPr>
            <p:ph type="body" sz="quarter" idx="22"/>
          </p:nvPr>
        </p:nvSpPr>
        <p:spPr/>
        <p:txBody>
          <a:bodyPr/>
          <a:lstStyle/>
          <a:p>
            <a:endParaRPr lang="cs-CZ"/>
          </a:p>
        </p:txBody>
      </p:sp>
    </p:spTree>
    <p:extLst>
      <p:ext uri="{BB962C8B-B14F-4D97-AF65-F5344CB8AC3E}">
        <p14:creationId xmlns:p14="http://schemas.microsoft.com/office/powerpoint/2010/main" val="2882937152"/>
      </p:ext>
    </p:extLst>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Inter Bold"/>
        <a:ea typeface="Inter Bold"/>
        <a:cs typeface="Inter Bold"/>
      </a:majorFont>
      <a:minorFont>
        <a:latin typeface="Inter Bold"/>
        <a:ea typeface="Inter Bold"/>
        <a:cs typeface="Inter Bold"/>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Inter Bold"/>
        <a:ea typeface="Inter Bold"/>
        <a:cs typeface="Inter Bold"/>
      </a:majorFont>
      <a:minorFont>
        <a:latin typeface="Inter Bold"/>
        <a:ea typeface="Inter Bold"/>
        <a:cs typeface="Inter Bold"/>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18</TotalTime>
  <Words>4</Words>
  <Application>Microsoft Office PowerPoint</Application>
  <PresentationFormat>Custom</PresentationFormat>
  <Paragraphs>1</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Helvetica Neue</vt:lpstr>
      <vt:lpstr>Helvetica Neue Medium</vt:lpstr>
      <vt:lpstr>Inter</vt:lpstr>
      <vt:lpstr>Inter Bold</vt:lpstr>
      <vt:lpstr>Inter Regular</vt:lpstr>
      <vt:lpstr>21_BasicWhite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Mihaela  Grigoraș</cp:lastModifiedBy>
  <cp:revision>175</cp:revision>
  <dcterms:modified xsi:type="dcterms:W3CDTF">2021-09-08T10:26:14Z</dcterms:modified>
</cp:coreProperties>
</file>